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MITREid Connect</c:v>
                </c:pt>
              </c:strCache>
            </c:strRef>
          </c:tx>
          <c:spPr>
            <a:noFill/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Authentication Request Initiation</c:v>
                </c:pt>
                <c:pt idx="1">
                  <c:v>Identity Proof Generation</c:v>
                </c:pt>
                <c:pt idx="2">
                  <c:v>Identity Proof Transmitting</c:v>
                </c:pt>
                <c:pt idx="3">
                  <c:v>Identity Proof Verification</c:v>
                </c:pt>
                <c:pt idx="4">
                  <c:v>Total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</c:v>
                </c:pt>
                <c:pt idx="1">
                  <c:v>32</c:v>
                </c:pt>
                <c:pt idx="2">
                  <c:v>57</c:v>
                </c:pt>
                <c:pt idx="3">
                  <c:v>14</c:v>
                </c:pt>
                <c:pt idx="4">
                  <c:v>113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SPRESSO</c:v>
                </c:pt>
              </c:strCache>
            </c:strRef>
          </c:tx>
          <c:spPr>
            <a:pattFill prst="ltHorz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Authentication Request Initiation</c:v>
                </c:pt>
                <c:pt idx="1">
                  <c:v>Identity Proof Generation</c:v>
                </c:pt>
                <c:pt idx="2">
                  <c:v>Identity Proof Transmitting</c:v>
                </c:pt>
                <c:pt idx="3">
                  <c:v>Identity Proof Verification</c:v>
                </c:pt>
                <c:pt idx="4">
                  <c:v>Total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19</c:v>
                </c:pt>
                <c:pt idx="1">
                  <c:v>79</c:v>
                </c:pt>
                <c:pt idx="2">
                  <c:v>193</c:v>
                </c:pt>
                <c:pt idx="3">
                  <c:v>17</c:v>
                </c:pt>
                <c:pt idx="4">
                  <c:v>308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Recluse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Authentication Request Initiation</c:v>
                </c:pt>
                <c:pt idx="1">
                  <c:v>Identity Proof Generation</c:v>
                </c:pt>
                <c:pt idx="2">
                  <c:v>Identity Proof Transmitting</c:v>
                </c:pt>
                <c:pt idx="3">
                  <c:v>Identity Proof Verification</c:v>
                </c:pt>
                <c:pt idx="4">
                  <c:v>Total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98</c:v>
                </c:pt>
                <c:pt idx="1">
                  <c:v>38</c:v>
                </c:pt>
                <c:pt idx="2">
                  <c:v>14</c:v>
                </c:pt>
                <c:pt idx="3">
                  <c:v>58</c:v>
                </c:pt>
                <c:pt idx="4">
                  <c:v>208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-9"/>
        <c:axId val="1590166032"/>
        <c:axId val="1590166576"/>
      </c:barChart>
      <c:catAx>
        <c:axId val="1590166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  <c:crossAx val="1590166576"/>
        <c:crosses val="autoZero"/>
        <c:auto val="1"/>
        <c:lblAlgn val="ctr"/>
        <c:lblOffset val="100"/>
        <c:noMultiLvlLbl val="0"/>
      </c:catAx>
      <c:valAx>
        <c:axId val="1590166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  <c:crossAx val="1590166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zh-CN" altLang="en-US" sz="2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zh-CN" altLang="en-US" sz="2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aseline="0">
          <a:latin typeface="Times New Roman" panose="02020603050405020304" pitchFamily="18" charset="0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231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3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064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247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263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31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38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740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0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291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6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C2C92-656E-4FE5-8C48-1B96565DA995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268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3318317354"/>
              </p:ext>
            </p:extLst>
          </p:nvPr>
        </p:nvGraphicFramePr>
        <p:xfrm>
          <a:off x="0" y="190500"/>
          <a:ext cx="12065957" cy="666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69392" y="0"/>
            <a:ext cx="1381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(in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372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9249</TotalTime>
  <Words>5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 丞乾</dc:creator>
  <cp:lastModifiedBy>郭 丞乾</cp:lastModifiedBy>
  <cp:revision>17</cp:revision>
  <dcterms:created xsi:type="dcterms:W3CDTF">2019-08-09T12:24:33Z</dcterms:created>
  <dcterms:modified xsi:type="dcterms:W3CDTF">2019-08-26T01:49:40Z</dcterms:modified>
</cp:coreProperties>
</file>