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2" r:id="rId5"/>
    <p:sldId id="259" r:id="rId6"/>
    <p:sldId id="260" r:id="rId7"/>
    <p:sldId id="261" r:id="rId8"/>
    <p:sldId id="265" r:id="rId9"/>
    <p:sldId id="266" r:id="rId10"/>
    <p:sldId id="267" r:id="rId11"/>
    <p:sldId id="264" r:id="rId12"/>
    <p:sldId id="269" r:id="rId13"/>
    <p:sldId id="270" r:id="rId14"/>
    <p:sldId id="263"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1BC77C-EEC5-4998-9300-1A50B7742ABF}" v="101" dt="2024-04-10T13:15:57.10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99" d="100"/>
          <a:sy n="99" d="100"/>
        </p:scale>
        <p:origin x="132"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OS Marie Emmanuelle [EXT]" userId="d5a6895f-2b89-45a4-9049-5ae504b43150" providerId="ADAL" clId="{E11BC77C-EEC5-4998-9300-1A50B7742ABF}"/>
    <pc:docChg chg="undo redo custSel addSld delSld modSld sldOrd">
      <pc:chgData name="RAMOS Marie Emmanuelle [EXT]" userId="d5a6895f-2b89-45a4-9049-5ae504b43150" providerId="ADAL" clId="{E11BC77C-EEC5-4998-9300-1A50B7742ABF}" dt="2024-04-10T13:16:02.446" v="2137" actId="1076"/>
      <pc:docMkLst>
        <pc:docMk/>
      </pc:docMkLst>
      <pc:sldChg chg="addSp delSp modSp mod modTransition">
        <pc:chgData name="RAMOS Marie Emmanuelle [EXT]" userId="d5a6895f-2b89-45a4-9049-5ae504b43150" providerId="ADAL" clId="{E11BC77C-EEC5-4998-9300-1A50B7742ABF}" dt="2024-01-11T15:36:31.671" v="2021" actId="26606"/>
        <pc:sldMkLst>
          <pc:docMk/>
          <pc:sldMk cId="3784089036" sldId="256"/>
        </pc:sldMkLst>
        <pc:spChg chg="add del mod">
          <ac:chgData name="RAMOS Marie Emmanuelle [EXT]" userId="d5a6895f-2b89-45a4-9049-5ae504b43150" providerId="ADAL" clId="{E11BC77C-EEC5-4998-9300-1A50B7742ABF}" dt="2024-01-11T15:36:31.671" v="2021" actId="26606"/>
          <ac:spMkLst>
            <pc:docMk/>
            <pc:sldMk cId="3784089036" sldId="256"/>
            <ac:spMk id="3" creationId="{00000000-0000-0000-0000-000000000000}"/>
          </ac:spMkLst>
        </pc:spChg>
        <pc:spChg chg="del">
          <ac:chgData name="RAMOS Marie Emmanuelle [EXT]" userId="d5a6895f-2b89-45a4-9049-5ae504b43150" providerId="ADAL" clId="{E11BC77C-EEC5-4998-9300-1A50B7742ABF}" dt="2024-01-10T14:25:21.252" v="217" actId="478"/>
          <ac:spMkLst>
            <pc:docMk/>
            <pc:sldMk cId="3784089036" sldId="256"/>
            <ac:spMk id="4" creationId="{74D0CFE3-353E-A998-15E4-4064A3397590}"/>
          </ac:spMkLst>
        </pc:spChg>
        <pc:graphicFrameChg chg="add del">
          <ac:chgData name="RAMOS Marie Emmanuelle [EXT]" userId="d5a6895f-2b89-45a4-9049-5ae504b43150" providerId="ADAL" clId="{E11BC77C-EEC5-4998-9300-1A50B7742ABF}" dt="2024-01-11T15:36:28.019" v="2019" actId="26606"/>
          <ac:graphicFrameMkLst>
            <pc:docMk/>
            <pc:sldMk cId="3784089036" sldId="256"/>
            <ac:graphicFrameMk id="5" creationId="{17115985-FFEB-2AE4-783E-F1FA5F83CDCA}"/>
          </ac:graphicFrameMkLst>
        </pc:graphicFrameChg>
        <pc:graphicFrameChg chg="add del">
          <ac:chgData name="RAMOS Marie Emmanuelle [EXT]" userId="d5a6895f-2b89-45a4-9049-5ae504b43150" providerId="ADAL" clId="{E11BC77C-EEC5-4998-9300-1A50B7742ABF}" dt="2024-01-11T15:36:31.671" v="2021" actId="26606"/>
          <ac:graphicFrameMkLst>
            <pc:docMk/>
            <pc:sldMk cId="3784089036" sldId="256"/>
            <ac:graphicFrameMk id="7" creationId="{EB045D0D-4507-2335-3923-2D864C910104}"/>
          </ac:graphicFrameMkLst>
        </pc:graphicFrameChg>
      </pc:sldChg>
      <pc:sldChg chg="modSp mod modTransition">
        <pc:chgData name="RAMOS Marie Emmanuelle [EXT]" userId="d5a6895f-2b89-45a4-9049-5ae504b43150" providerId="ADAL" clId="{E11BC77C-EEC5-4998-9300-1A50B7742ABF}" dt="2024-01-11T10:00:16.910" v="1772" actId="14100"/>
        <pc:sldMkLst>
          <pc:docMk/>
          <pc:sldMk cId="1615831770" sldId="257"/>
        </pc:sldMkLst>
        <pc:spChg chg="mod">
          <ac:chgData name="RAMOS Marie Emmanuelle [EXT]" userId="d5a6895f-2b89-45a4-9049-5ae504b43150" providerId="ADAL" clId="{E11BC77C-EEC5-4998-9300-1A50B7742ABF}" dt="2024-01-11T10:00:16.910" v="1772" actId="14100"/>
          <ac:spMkLst>
            <pc:docMk/>
            <pc:sldMk cId="1615831770" sldId="257"/>
            <ac:spMk id="5" creationId="{F5E00229-C37F-0AFB-5A47-7D41BEB7D018}"/>
          </ac:spMkLst>
        </pc:spChg>
      </pc:sldChg>
      <pc:sldChg chg="addSp delSp modSp mod modTransition setBg">
        <pc:chgData name="RAMOS Marie Emmanuelle [EXT]" userId="d5a6895f-2b89-45a4-9049-5ae504b43150" providerId="ADAL" clId="{E11BC77C-EEC5-4998-9300-1A50B7742ABF}" dt="2024-01-11T15:03:48.647" v="1967" actId="20577"/>
        <pc:sldMkLst>
          <pc:docMk/>
          <pc:sldMk cId="3172483351" sldId="258"/>
        </pc:sldMkLst>
        <pc:spChg chg="mod">
          <ac:chgData name="RAMOS Marie Emmanuelle [EXT]" userId="d5a6895f-2b89-45a4-9049-5ae504b43150" providerId="ADAL" clId="{E11BC77C-EEC5-4998-9300-1A50B7742ABF}" dt="2024-01-11T09:10:15.410" v="822" actId="20577"/>
          <ac:spMkLst>
            <pc:docMk/>
            <pc:sldMk cId="3172483351" sldId="258"/>
            <ac:spMk id="2" creationId="{7C590FD1-6D29-57AA-A6E0-1063CEDDF26B}"/>
          </ac:spMkLst>
        </pc:spChg>
        <pc:spChg chg="mod">
          <ac:chgData name="RAMOS Marie Emmanuelle [EXT]" userId="d5a6895f-2b89-45a4-9049-5ae504b43150" providerId="ADAL" clId="{E11BC77C-EEC5-4998-9300-1A50B7742ABF}" dt="2024-01-11T15:03:48.647" v="1967" actId="20577"/>
          <ac:spMkLst>
            <pc:docMk/>
            <pc:sldMk cId="3172483351" sldId="258"/>
            <ac:spMk id="3" creationId="{45371B2F-6F51-B8E3-05B3-638E8C5E3D36}"/>
          </ac:spMkLst>
        </pc:spChg>
        <pc:spChg chg="del mod">
          <ac:chgData name="RAMOS Marie Emmanuelle [EXT]" userId="d5a6895f-2b89-45a4-9049-5ae504b43150" providerId="ADAL" clId="{E11BC77C-EEC5-4998-9300-1A50B7742ABF}" dt="2024-01-10T14:25:30.124" v="219" actId="478"/>
          <ac:spMkLst>
            <pc:docMk/>
            <pc:sldMk cId="3172483351" sldId="258"/>
            <ac:spMk id="4" creationId="{25CC4405-DBD7-D298-5753-6F5D1D730352}"/>
          </ac:spMkLst>
        </pc:spChg>
        <pc:spChg chg="add">
          <ac:chgData name="RAMOS Marie Emmanuelle [EXT]" userId="d5a6895f-2b89-45a4-9049-5ae504b43150" providerId="ADAL" clId="{E11BC77C-EEC5-4998-9300-1A50B7742ABF}" dt="2024-01-10T14:50:07.745" v="307" actId="26606"/>
          <ac:spMkLst>
            <pc:docMk/>
            <pc:sldMk cId="3172483351" sldId="258"/>
            <ac:spMk id="8" creationId="{1B15ED52-F352-441B-82BF-E0EA34836D08}"/>
          </ac:spMkLst>
        </pc:spChg>
        <pc:spChg chg="add">
          <ac:chgData name="RAMOS Marie Emmanuelle [EXT]" userId="d5a6895f-2b89-45a4-9049-5ae504b43150" providerId="ADAL" clId="{E11BC77C-EEC5-4998-9300-1A50B7742ABF}" dt="2024-01-10T14:50:07.745" v="307" actId="26606"/>
          <ac:spMkLst>
            <pc:docMk/>
            <pc:sldMk cId="3172483351" sldId="258"/>
            <ac:spMk id="10" creationId="{3B2E3793-BFE6-45A2-9B7B-E18844431C99}"/>
          </ac:spMkLst>
        </pc:spChg>
        <pc:spChg chg="add">
          <ac:chgData name="RAMOS Marie Emmanuelle [EXT]" userId="d5a6895f-2b89-45a4-9049-5ae504b43150" providerId="ADAL" clId="{E11BC77C-EEC5-4998-9300-1A50B7742ABF}" dt="2024-01-10T14:50:07.745" v="307" actId="26606"/>
          <ac:spMkLst>
            <pc:docMk/>
            <pc:sldMk cId="3172483351" sldId="258"/>
            <ac:spMk id="12" creationId="{BC4C4868-CB8F-4AF9-9CDB-8108F2C19B67}"/>
          </ac:spMkLst>
        </pc:spChg>
        <pc:spChg chg="add">
          <ac:chgData name="RAMOS Marie Emmanuelle [EXT]" userId="d5a6895f-2b89-45a4-9049-5ae504b43150" providerId="ADAL" clId="{E11BC77C-EEC5-4998-9300-1A50B7742ABF}" dt="2024-01-10T14:50:07.745" v="307" actId="26606"/>
          <ac:spMkLst>
            <pc:docMk/>
            <pc:sldMk cId="3172483351" sldId="258"/>
            <ac:spMk id="14" creationId="{375E0459-6403-40CD-989D-56A4407CA12E}"/>
          </ac:spMkLst>
        </pc:spChg>
        <pc:spChg chg="add">
          <ac:chgData name="RAMOS Marie Emmanuelle [EXT]" userId="d5a6895f-2b89-45a4-9049-5ae504b43150" providerId="ADAL" clId="{E11BC77C-EEC5-4998-9300-1A50B7742ABF}" dt="2024-01-10T14:50:07.745" v="307" actId="26606"/>
          <ac:spMkLst>
            <pc:docMk/>
            <pc:sldMk cId="3172483351" sldId="258"/>
            <ac:spMk id="16" creationId="{53E5B1A8-3AC9-4BD1-9BBC-78CA94F2D1BA}"/>
          </ac:spMkLst>
        </pc:spChg>
      </pc:sldChg>
      <pc:sldChg chg="addSp modSp mod modTransition setBg">
        <pc:chgData name="RAMOS Marie Emmanuelle [EXT]" userId="d5a6895f-2b89-45a4-9049-5ae504b43150" providerId="ADAL" clId="{E11BC77C-EEC5-4998-9300-1A50B7742ABF}" dt="2024-01-11T15:04:06.998" v="1977" actId="20577"/>
        <pc:sldMkLst>
          <pc:docMk/>
          <pc:sldMk cId="3211287561" sldId="259"/>
        </pc:sldMkLst>
        <pc:spChg chg="mod ord">
          <ac:chgData name="RAMOS Marie Emmanuelle [EXT]" userId="d5a6895f-2b89-45a4-9049-5ae504b43150" providerId="ADAL" clId="{E11BC77C-EEC5-4998-9300-1A50B7742ABF}" dt="2024-01-11T15:04:06.998" v="1977" actId="20577"/>
          <ac:spMkLst>
            <pc:docMk/>
            <pc:sldMk cId="3211287561" sldId="259"/>
            <ac:spMk id="3" creationId="{EE755C62-8D7B-76B3-55C8-2372E7106A68}"/>
          </ac:spMkLst>
        </pc:spChg>
        <pc:spChg chg="mod">
          <ac:chgData name="RAMOS Marie Emmanuelle [EXT]" userId="d5a6895f-2b89-45a4-9049-5ae504b43150" providerId="ADAL" clId="{E11BC77C-EEC5-4998-9300-1A50B7742ABF}" dt="2024-01-11T09:17:18.585" v="1329" actId="20577"/>
          <ac:spMkLst>
            <pc:docMk/>
            <pc:sldMk cId="3211287561" sldId="259"/>
            <ac:spMk id="5" creationId="{F7CE6783-1660-D17F-5797-4DF5B51AEC86}"/>
          </ac:spMkLst>
        </pc:spChg>
        <pc:spChg chg="add">
          <ac:chgData name="RAMOS Marie Emmanuelle [EXT]" userId="d5a6895f-2b89-45a4-9049-5ae504b43150" providerId="ADAL" clId="{E11BC77C-EEC5-4998-9300-1A50B7742ABF}" dt="2024-01-10T14:50:13.050" v="308" actId="26606"/>
          <ac:spMkLst>
            <pc:docMk/>
            <pc:sldMk cId="3211287561" sldId="259"/>
            <ac:spMk id="11" creationId="{12609869-9E80-471B-A487-A53288E0E791}"/>
          </ac:spMkLst>
        </pc:spChg>
        <pc:spChg chg="add">
          <ac:chgData name="RAMOS Marie Emmanuelle [EXT]" userId="d5a6895f-2b89-45a4-9049-5ae504b43150" providerId="ADAL" clId="{E11BC77C-EEC5-4998-9300-1A50B7742ABF}" dt="2024-01-10T14:50:13.050" v="308" actId="26606"/>
          <ac:spMkLst>
            <pc:docMk/>
            <pc:sldMk cId="3211287561" sldId="259"/>
            <ac:spMk id="13" creationId="{7004738A-9D34-43E8-97D2-CA0EED4F8BE0}"/>
          </ac:spMkLst>
        </pc:spChg>
        <pc:spChg chg="add">
          <ac:chgData name="RAMOS Marie Emmanuelle [EXT]" userId="d5a6895f-2b89-45a4-9049-5ae504b43150" providerId="ADAL" clId="{E11BC77C-EEC5-4998-9300-1A50B7742ABF}" dt="2024-01-10T14:50:13.050" v="308" actId="26606"/>
          <ac:spMkLst>
            <pc:docMk/>
            <pc:sldMk cId="3211287561" sldId="259"/>
            <ac:spMk id="15" creationId="{B8B8D07F-F13E-443E-BA68-2D26672D76B9}"/>
          </ac:spMkLst>
        </pc:spChg>
        <pc:spChg chg="add">
          <ac:chgData name="RAMOS Marie Emmanuelle [EXT]" userId="d5a6895f-2b89-45a4-9049-5ae504b43150" providerId="ADAL" clId="{E11BC77C-EEC5-4998-9300-1A50B7742ABF}" dt="2024-01-10T14:50:13.050" v="308" actId="26606"/>
          <ac:spMkLst>
            <pc:docMk/>
            <pc:sldMk cId="3211287561" sldId="259"/>
            <ac:spMk id="17" creationId="{2813A4FA-24A5-41ED-A534-3807D1B2F344}"/>
          </ac:spMkLst>
        </pc:spChg>
        <pc:spChg chg="add">
          <ac:chgData name="RAMOS Marie Emmanuelle [EXT]" userId="d5a6895f-2b89-45a4-9049-5ae504b43150" providerId="ADAL" clId="{E11BC77C-EEC5-4998-9300-1A50B7742ABF}" dt="2024-01-10T14:50:13.050" v="308" actId="26606"/>
          <ac:spMkLst>
            <pc:docMk/>
            <pc:sldMk cId="3211287561" sldId="259"/>
            <ac:spMk id="19" creationId="{C3944F27-CA70-4E84-A51A-E6BF89558979}"/>
          </ac:spMkLst>
        </pc:spChg>
        <pc:picChg chg="mod">
          <ac:chgData name="RAMOS Marie Emmanuelle [EXT]" userId="d5a6895f-2b89-45a4-9049-5ae504b43150" providerId="ADAL" clId="{E11BC77C-EEC5-4998-9300-1A50B7742ABF}" dt="2024-01-10T14:50:13.050" v="308" actId="26606"/>
          <ac:picMkLst>
            <pc:docMk/>
            <pc:sldMk cId="3211287561" sldId="259"/>
            <ac:picMk id="6" creationId="{FABA8AD8-F37E-44CC-70D8-D784718E00C6}"/>
          </ac:picMkLst>
        </pc:picChg>
      </pc:sldChg>
      <pc:sldChg chg="addSp delSp modSp mod modTransition setBg">
        <pc:chgData name="RAMOS Marie Emmanuelle [EXT]" userId="d5a6895f-2b89-45a4-9049-5ae504b43150" providerId="ADAL" clId="{E11BC77C-EEC5-4998-9300-1A50B7742ABF}" dt="2024-01-11T09:14:52.293" v="1110" actId="20577"/>
        <pc:sldMkLst>
          <pc:docMk/>
          <pc:sldMk cId="1730564717" sldId="260"/>
        </pc:sldMkLst>
        <pc:spChg chg="mod">
          <ac:chgData name="RAMOS Marie Emmanuelle [EXT]" userId="d5a6895f-2b89-45a4-9049-5ae504b43150" providerId="ADAL" clId="{E11BC77C-EEC5-4998-9300-1A50B7742ABF}" dt="2024-01-11T09:14:52.293" v="1110" actId="20577"/>
          <ac:spMkLst>
            <pc:docMk/>
            <pc:sldMk cId="1730564717" sldId="260"/>
            <ac:spMk id="5" creationId="{A34F7EC9-85C4-4343-DA0D-EB64E1D6F472}"/>
          </ac:spMkLst>
        </pc:spChg>
        <pc:spChg chg="add">
          <ac:chgData name="RAMOS Marie Emmanuelle [EXT]" userId="d5a6895f-2b89-45a4-9049-5ae504b43150" providerId="ADAL" clId="{E11BC77C-EEC5-4998-9300-1A50B7742ABF}" dt="2024-01-10T14:49:15.975" v="297" actId="26606"/>
          <ac:spMkLst>
            <pc:docMk/>
            <pc:sldMk cId="1730564717" sldId="260"/>
            <ac:spMk id="10" creationId="{A8384FB5-9ADC-4DDC-881B-597D56F5B15D}"/>
          </ac:spMkLst>
        </pc:spChg>
        <pc:spChg chg="add">
          <ac:chgData name="RAMOS Marie Emmanuelle [EXT]" userId="d5a6895f-2b89-45a4-9049-5ae504b43150" providerId="ADAL" clId="{E11BC77C-EEC5-4998-9300-1A50B7742ABF}" dt="2024-01-10T14:49:15.975" v="297" actId="26606"/>
          <ac:spMkLst>
            <pc:docMk/>
            <pc:sldMk cId="1730564717" sldId="260"/>
            <ac:spMk id="12" creationId="{91E5A9A7-95C6-4F4F-B00E-C82E07FE62EF}"/>
          </ac:spMkLst>
        </pc:spChg>
        <pc:spChg chg="add">
          <ac:chgData name="RAMOS Marie Emmanuelle [EXT]" userId="d5a6895f-2b89-45a4-9049-5ae504b43150" providerId="ADAL" clId="{E11BC77C-EEC5-4998-9300-1A50B7742ABF}" dt="2024-01-10T14:49:15.975" v="297" actId="26606"/>
          <ac:spMkLst>
            <pc:docMk/>
            <pc:sldMk cId="1730564717" sldId="260"/>
            <ac:spMk id="14" creationId="{D07DD2DE-F619-49DD-B5E7-03A290FF4ED1}"/>
          </ac:spMkLst>
        </pc:spChg>
        <pc:spChg chg="add">
          <ac:chgData name="RAMOS Marie Emmanuelle [EXT]" userId="d5a6895f-2b89-45a4-9049-5ae504b43150" providerId="ADAL" clId="{E11BC77C-EEC5-4998-9300-1A50B7742ABF}" dt="2024-01-10T14:49:15.975" v="297" actId="26606"/>
          <ac:spMkLst>
            <pc:docMk/>
            <pc:sldMk cId="1730564717" sldId="260"/>
            <ac:spMk id="16" creationId="{85149191-5F60-4A28-AAFF-039F96B0F3EC}"/>
          </ac:spMkLst>
        </pc:spChg>
        <pc:spChg chg="add">
          <ac:chgData name="RAMOS Marie Emmanuelle [EXT]" userId="d5a6895f-2b89-45a4-9049-5ae504b43150" providerId="ADAL" clId="{E11BC77C-EEC5-4998-9300-1A50B7742ABF}" dt="2024-01-10T14:49:15.975" v="297" actId="26606"/>
          <ac:spMkLst>
            <pc:docMk/>
            <pc:sldMk cId="1730564717" sldId="260"/>
            <ac:spMk id="18" creationId="{F8260ED5-17F7-4158-B241-D51DD4CF1B7E}"/>
          </ac:spMkLst>
        </pc:spChg>
        <pc:picChg chg="del">
          <ac:chgData name="RAMOS Marie Emmanuelle [EXT]" userId="d5a6895f-2b89-45a4-9049-5ae504b43150" providerId="ADAL" clId="{E11BC77C-EEC5-4998-9300-1A50B7742ABF}" dt="2024-01-10T14:47:46.139" v="295" actId="478"/>
          <ac:picMkLst>
            <pc:docMk/>
            <pc:sldMk cId="1730564717" sldId="260"/>
            <ac:picMk id="2" creationId="{1D2D3419-217E-F667-2746-AB78FB0D3285}"/>
          </ac:picMkLst>
        </pc:picChg>
        <pc:picChg chg="add mod">
          <ac:chgData name="RAMOS Marie Emmanuelle [EXT]" userId="d5a6895f-2b89-45a4-9049-5ae504b43150" providerId="ADAL" clId="{E11BC77C-EEC5-4998-9300-1A50B7742ABF}" dt="2024-01-10T14:56:39.075" v="336" actId="1076"/>
          <ac:picMkLst>
            <pc:docMk/>
            <pc:sldMk cId="1730564717" sldId="260"/>
            <ac:picMk id="4" creationId="{9BC190B0-B09D-3C2D-C61F-53359CADC284}"/>
          </ac:picMkLst>
        </pc:picChg>
      </pc:sldChg>
      <pc:sldChg chg="addSp delSp modSp mod modTransition setBg addAnim delAnim">
        <pc:chgData name="RAMOS Marie Emmanuelle [EXT]" userId="d5a6895f-2b89-45a4-9049-5ae504b43150" providerId="ADAL" clId="{E11BC77C-EEC5-4998-9300-1A50B7742ABF}" dt="2024-01-10T14:59:47.059" v="375"/>
        <pc:sldMkLst>
          <pc:docMk/>
          <pc:sldMk cId="280339208" sldId="261"/>
        </pc:sldMkLst>
        <pc:spChg chg="mod">
          <ac:chgData name="RAMOS Marie Emmanuelle [EXT]" userId="d5a6895f-2b89-45a4-9049-5ae504b43150" providerId="ADAL" clId="{E11BC77C-EEC5-4998-9300-1A50B7742ABF}" dt="2024-01-10T14:56:31.718" v="334" actId="26606"/>
          <ac:spMkLst>
            <pc:docMk/>
            <pc:sldMk cId="280339208" sldId="261"/>
            <ac:spMk id="6" creationId="{DE57D510-340D-D7D6-E267-D437A6D8054F}"/>
          </ac:spMkLst>
        </pc:spChg>
        <pc:spChg chg="add del">
          <ac:chgData name="RAMOS Marie Emmanuelle [EXT]" userId="d5a6895f-2b89-45a4-9049-5ae504b43150" providerId="ADAL" clId="{E11BC77C-EEC5-4998-9300-1A50B7742ABF}" dt="2024-01-10T14:49:33.889" v="299" actId="26606"/>
          <ac:spMkLst>
            <pc:docMk/>
            <pc:sldMk cId="280339208" sldId="261"/>
            <ac:spMk id="11" creationId="{A4E37431-20F0-4DD6-84A9-ED2B644943A2}"/>
          </ac:spMkLst>
        </pc:spChg>
        <pc:spChg chg="add del">
          <ac:chgData name="RAMOS Marie Emmanuelle [EXT]" userId="d5a6895f-2b89-45a4-9049-5ae504b43150" providerId="ADAL" clId="{E11BC77C-EEC5-4998-9300-1A50B7742ABF}" dt="2024-01-10T14:49:33.889" v="299" actId="26606"/>
          <ac:spMkLst>
            <pc:docMk/>
            <pc:sldMk cId="280339208" sldId="261"/>
            <ac:spMk id="13" creationId="{0AE98B72-66C6-4AB4-AF0D-BA830DE86393}"/>
          </ac:spMkLst>
        </pc:spChg>
        <pc:spChg chg="add del">
          <ac:chgData name="RAMOS Marie Emmanuelle [EXT]" userId="d5a6895f-2b89-45a4-9049-5ae504b43150" providerId="ADAL" clId="{E11BC77C-EEC5-4998-9300-1A50B7742ABF}" dt="2024-01-10T14:49:33.889" v="299" actId="26606"/>
          <ac:spMkLst>
            <pc:docMk/>
            <pc:sldMk cId="280339208" sldId="261"/>
            <ac:spMk id="15" creationId="{407EAFC6-733F-403D-BB4D-05A3A28742F1}"/>
          </ac:spMkLst>
        </pc:spChg>
        <pc:spChg chg="add del">
          <ac:chgData name="RAMOS Marie Emmanuelle [EXT]" userId="d5a6895f-2b89-45a4-9049-5ae504b43150" providerId="ADAL" clId="{E11BC77C-EEC5-4998-9300-1A50B7742ABF}" dt="2024-01-10T14:49:33.889" v="299" actId="26606"/>
          <ac:spMkLst>
            <pc:docMk/>
            <pc:sldMk cId="280339208" sldId="261"/>
            <ac:spMk id="17" creationId="{17A36730-4CB0-4F61-AD11-A44C9765833F}"/>
          </ac:spMkLst>
        </pc:spChg>
        <pc:spChg chg="add del">
          <ac:chgData name="RAMOS Marie Emmanuelle [EXT]" userId="d5a6895f-2b89-45a4-9049-5ae504b43150" providerId="ADAL" clId="{E11BC77C-EEC5-4998-9300-1A50B7742ABF}" dt="2024-01-10T14:49:33.889" v="299" actId="26606"/>
          <ac:spMkLst>
            <pc:docMk/>
            <pc:sldMk cId="280339208" sldId="261"/>
            <ac:spMk id="19" creationId="{C69C79E1-F916-4929-A4F3-DE763D4BFA57}"/>
          </ac:spMkLst>
        </pc:spChg>
        <pc:spChg chg="add del">
          <ac:chgData name="RAMOS Marie Emmanuelle [EXT]" userId="d5a6895f-2b89-45a4-9049-5ae504b43150" providerId="ADAL" clId="{E11BC77C-EEC5-4998-9300-1A50B7742ABF}" dt="2024-01-10T14:49:33.889" v="299" actId="26606"/>
          <ac:spMkLst>
            <pc:docMk/>
            <pc:sldMk cId="280339208" sldId="261"/>
            <ac:spMk id="21" creationId="{767334AB-16BD-4EC7-8C6B-4B5171600933}"/>
          </ac:spMkLst>
        </pc:spChg>
        <pc:spChg chg="add del">
          <ac:chgData name="RAMOS Marie Emmanuelle [EXT]" userId="d5a6895f-2b89-45a4-9049-5ae504b43150" providerId="ADAL" clId="{E11BC77C-EEC5-4998-9300-1A50B7742ABF}" dt="2024-01-10T14:49:37.736" v="301" actId="26606"/>
          <ac:spMkLst>
            <pc:docMk/>
            <pc:sldMk cId="280339208" sldId="261"/>
            <ac:spMk id="23" creationId="{A8384FB5-9ADC-4DDC-881B-597D56F5B15D}"/>
          </ac:spMkLst>
        </pc:spChg>
        <pc:spChg chg="add del">
          <ac:chgData name="RAMOS Marie Emmanuelle [EXT]" userId="d5a6895f-2b89-45a4-9049-5ae504b43150" providerId="ADAL" clId="{E11BC77C-EEC5-4998-9300-1A50B7742ABF}" dt="2024-01-10T14:49:37.736" v="301" actId="26606"/>
          <ac:spMkLst>
            <pc:docMk/>
            <pc:sldMk cId="280339208" sldId="261"/>
            <ac:spMk id="24" creationId="{91E5A9A7-95C6-4F4F-B00E-C82E07FE62EF}"/>
          </ac:spMkLst>
        </pc:spChg>
        <pc:spChg chg="add del">
          <ac:chgData name="RAMOS Marie Emmanuelle [EXT]" userId="d5a6895f-2b89-45a4-9049-5ae504b43150" providerId="ADAL" clId="{E11BC77C-EEC5-4998-9300-1A50B7742ABF}" dt="2024-01-10T14:49:37.736" v="301" actId="26606"/>
          <ac:spMkLst>
            <pc:docMk/>
            <pc:sldMk cId="280339208" sldId="261"/>
            <ac:spMk id="25" creationId="{D07DD2DE-F619-49DD-B5E7-03A290FF4ED1}"/>
          </ac:spMkLst>
        </pc:spChg>
        <pc:spChg chg="add del">
          <ac:chgData name="RAMOS Marie Emmanuelle [EXT]" userId="d5a6895f-2b89-45a4-9049-5ae504b43150" providerId="ADAL" clId="{E11BC77C-EEC5-4998-9300-1A50B7742ABF}" dt="2024-01-10T14:49:37.736" v="301" actId="26606"/>
          <ac:spMkLst>
            <pc:docMk/>
            <pc:sldMk cId="280339208" sldId="261"/>
            <ac:spMk id="26" creationId="{85149191-5F60-4A28-AAFF-039F96B0F3EC}"/>
          </ac:spMkLst>
        </pc:spChg>
        <pc:spChg chg="add del">
          <ac:chgData name="RAMOS Marie Emmanuelle [EXT]" userId="d5a6895f-2b89-45a4-9049-5ae504b43150" providerId="ADAL" clId="{E11BC77C-EEC5-4998-9300-1A50B7742ABF}" dt="2024-01-10T14:49:37.736" v="301" actId="26606"/>
          <ac:spMkLst>
            <pc:docMk/>
            <pc:sldMk cId="280339208" sldId="261"/>
            <ac:spMk id="27" creationId="{F8260ED5-17F7-4158-B241-D51DD4CF1B7E}"/>
          </ac:spMkLst>
        </pc:spChg>
        <pc:spChg chg="add del">
          <ac:chgData name="RAMOS Marie Emmanuelle [EXT]" userId="d5a6895f-2b89-45a4-9049-5ae504b43150" providerId="ADAL" clId="{E11BC77C-EEC5-4998-9300-1A50B7742ABF}" dt="2024-01-10T14:56:31.718" v="334" actId="26606"/>
          <ac:spMkLst>
            <pc:docMk/>
            <pc:sldMk cId="280339208" sldId="261"/>
            <ac:spMk id="29" creationId="{D4771268-CB57-404A-9271-370EB28F6090}"/>
          </ac:spMkLst>
        </pc:spChg>
        <pc:spChg chg="add del">
          <ac:chgData name="RAMOS Marie Emmanuelle [EXT]" userId="d5a6895f-2b89-45a4-9049-5ae504b43150" providerId="ADAL" clId="{E11BC77C-EEC5-4998-9300-1A50B7742ABF}" dt="2024-01-10T14:56:21.278" v="329" actId="26606"/>
          <ac:spMkLst>
            <pc:docMk/>
            <pc:sldMk cId="280339208" sldId="261"/>
            <ac:spMk id="34" creationId="{8D0D6D3E-D7F9-4591-9CA9-DDF4DB1F73DA}"/>
          </ac:spMkLst>
        </pc:spChg>
        <pc:spChg chg="add del">
          <ac:chgData name="RAMOS Marie Emmanuelle [EXT]" userId="d5a6895f-2b89-45a4-9049-5ae504b43150" providerId="ADAL" clId="{E11BC77C-EEC5-4998-9300-1A50B7742ABF}" dt="2024-01-10T14:56:21.278" v="329" actId="26606"/>
          <ac:spMkLst>
            <pc:docMk/>
            <pc:sldMk cId="280339208" sldId="261"/>
            <ac:spMk id="36" creationId="{C4C9F2B0-1044-46EB-8AEB-C3BFFDE6C2CC}"/>
          </ac:spMkLst>
        </pc:spChg>
        <pc:spChg chg="add del">
          <ac:chgData name="RAMOS Marie Emmanuelle [EXT]" userId="d5a6895f-2b89-45a4-9049-5ae504b43150" providerId="ADAL" clId="{E11BC77C-EEC5-4998-9300-1A50B7742ABF}" dt="2024-01-10T14:56:21.278" v="329" actId="26606"/>
          <ac:spMkLst>
            <pc:docMk/>
            <pc:sldMk cId="280339208" sldId="261"/>
            <ac:spMk id="38" creationId="{D28B54C3-B57B-472A-B96E-1FCB67093DC2}"/>
          </ac:spMkLst>
        </pc:spChg>
        <pc:spChg chg="add del">
          <ac:chgData name="RAMOS Marie Emmanuelle [EXT]" userId="d5a6895f-2b89-45a4-9049-5ae504b43150" providerId="ADAL" clId="{E11BC77C-EEC5-4998-9300-1A50B7742ABF}" dt="2024-01-10T14:56:21.278" v="329" actId="26606"/>
          <ac:spMkLst>
            <pc:docMk/>
            <pc:sldMk cId="280339208" sldId="261"/>
            <ac:spMk id="40" creationId="{7DB3C429-F8DA-49B9-AF84-21996FCF78B5}"/>
          </ac:spMkLst>
        </pc:spChg>
        <pc:spChg chg="add del">
          <ac:chgData name="RAMOS Marie Emmanuelle [EXT]" userId="d5a6895f-2b89-45a4-9049-5ae504b43150" providerId="ADAL" clId="{E11BC77C-EEC5-4998-9300-1A50B7742ABF}" dt="2024-01-10T14:56:25.155" v="331" actId="26606"/>
          <ac:spMkLst>
            <pc:docMk/>
            <pc:sldMk cId="280339208" sldId="261"/>
            <ac:spMk id="42" creationId="{A20AF199-99C2-4569-9CAF-24514AE5E82A}"/>
          </ac:spMkLst>
        </pc:spChg>
        <pc:spChg chg="add del">
          <ac:chgData name="RAMOS Marie Emmanuelle [EXT]" userId="d5a6895f-2b89-45a4-9049-5ae504b43150" providerId="ADAL" clId="{E11BC77C-EEC5-4998-9300-1A50B7742ABF}" dt="2024-01-10T14:56:25.155" v="331" actId="26606"/>
          <ac:spMkLst>
            <pc:docMk/>
            <pc:sldMk cId="280339208" sldId="261"/>
            <ac:spMk id="43" creationId="{27427488-068E-4B55-AC8D-CD070B8CD46D}"/>
          </ac:spMkLst>
        </pc:spChg>
        <pc:spChg chg="add del">
          <ac:chgData name="RAMOS Marie Emmanuelle [EXT]" userId="d5a6895f-2b89-45a4-9049-5ae504b43150" providerId="ADAL" clId="{E11BC77C-EEC5-4998-9300-1A50B7742ABF}" dt="2024-01-10T14:56:25.155" v="331" actId="26606"/>
          <ac:spMkLst>
            <pc:docMk/>
            <pc:sldMk cId="280339208" sldId="261"/>
            <ac:spMk id="46" creationId="{44D26783-C1CA-4BE1-9D40-3EA516AE3E0E}"/>
          </ac:spMkLst>
        </pc:spChg>
        <pc:spChg chg="add del">
          <ac:chgData name="RAMOS Marie Emmanuelle [EXT]" userId="d5a6895f-2b89-45a4-9049-5ae504b43150" providerId="ADAL" clId="{E11BC77C-EEC5-4998-9300-1A50B7742ABF}" dt="2024-01-10T14:56:31.716" v="333" actId="26606"/>
          <ac:spMkLst>
            <pc:docMk/>
            <pc:sldMk cId="280339208" sldId="261"/>
            <ac:spMk id="48" creationId="{A8384FB5-9ADC-4DDC-881B-597D56F5B15D}"/>
          </ac:spMkLst>
        </pc:spChg>
        <pc:spChg chg="add del">
          <ac:chgData name="RAMOS Marie Emmanuelle [EXT]" userId="d5a6895f-2b89-45a4-9049-5ae504b43150" providerId="ADAL" clId="{E11BC77C-EEC5-4998-9300-1A50B7742ABF}" dt="2024-01-10T14:56:31.716" v="333" actId="26606"/>
          <ac:spMkLst>
            <pc:docMk/>
            <pc:sldMk cId="280339208" sldId="261"/>
            <ac:spMk id="49" creationId="{BC05CA36-AD6A-4ABF-9A05-52E5A143D2BB}"/>
          </ac:spMkLst>
        </pc:spChg>
        <pc:spChg chg="add del">
          <ac:chgData name="RAMOS Marie Emmanuelle [EXT]" userId="d5a6895f-2b89-45a4-9049-5ae504b43150" providerId="ADAL" clId="{E11BC77C-EEC5-4998-9300-1A50B7742ABF}" dt="2024-01-10T14:56:31.716" v="333" actId="26606"/>
          <ac:spMkLst>
            <pc:docMk/>
            <pc:sldMk cId="280339208" sldId="261"/>
            <ac:spMk id="50" creationId="{D4331EE8-85A4-4588-8D9E-70E534D477DB}"/>
          </ac:spMkLst>
        </pc:spChg>
        <pc:spChg chg="add del">
          <ac:chgData name="RAMOS Marie Emmanuelle [EXT]" userId="d5a6895f-2b89-45a4-9049-5ae504b43150" providerId="ADAL" clId="{E11BC77C-EEC5-4998-9300-1A50B7742ABF}" dt="2024-01-10T14:56:31.716" v="333" actId="26606"/>
          <ac:spMkLst>
            <pc:docMk/>
            <pc:sldMk cId="280339208" sldId="261"/>
            <ac:spMk id="51" creationId="{49D6C862-61CC-4B46-8080-96583D653BAB}"/>
          </ac:spMkLst>
        </pc:spChg>
        <pc:spChg chg="add del">
          <ac:chgData name="RAMOS Marie Emmanuelle [EXT]" userId="d5a6895f-2b89-45a4-9049-5ae504b43150" providerId="ADAL" clId="{E11BC77C-EEC5-4998-9300-1A50B7742ABF}" dt="2024-01-10T14:56:31.716" v="333" actId="26606"/>
          <ac:spMkLst>
            <pc:docMk/>
            <pc:sldMk cId="280339208" sldId="261"/>
            <ac:spMk id="52" creationId="{E37EECFC-A684-4391-AE85-4CDAF5565F61}"/>
          </ac:spMkLst>
        </pc:spChg>
        <pc:spChg chg="add">
          <ac:chgData name="RAMOS Marie Emmanuelle [EXT]" userId="d5a6895f-2b89-45a4-9049-5ae504b43150" providerId="ADAL" clId="{E11BC77C-EEC5-4998-9300-1A50B7742ABF}" dt="2024-01-10T14:56:31.718" v="334" actId="26606"/>
          <ac:spMkLst>
            <pc:docMk/>
            <pc:sldMk cId="280339208" sldId="261"/>
            <ac:spMk id="54" creationId="{A8384FB5-9ADC-4DDC-881B-597D56F5B15D}"/>
          </ac:spMkLst>
        </pc:spChg>
        <pc:spChg chg="add">
          <ac:chgData name="RAMOS Marie Emmanuelle [EXT]" userId="d5a6895f-2b89-45a4-9049-5ae504b43150" providerId="ADAL" clId="{E11BC77C-EEC5-4998-9300-1A50B7742ABF}" dt="2024-01-10T14:56:31.718" v="334" actId="26606"/>
          <ac:spMkLst>
            <pc:docMk/>
            <pc:sldMk cId="280339208" sldId="261"/>
            <ac:spMk id="55" creationId="{91E5A9A7-95C6-4F4F-B00E-C82E07FE62EF}"/>
          </ac:spMkLst>
        </pc:spChg>
        <pc:spChg chg="add">
          <ac:chgData name="RAMOS Marie Emmanuelle [EXT]" userId="d5a6895f-2b89-45a4-9049-5ae504b43150" providerId="ADAL" clId="{E11BC77C-EEC5-4998-9300-1A50B7742ABF}" dt="2024-01-10T14:56:31.718" v="334" actId="26606"/>
          <ac:spMkLst>
            <pc:docMk/>
            <pc:sldMk cId="280339208" sldId="261"/>
            <ac:spMk id="56" creationId="{D07DD2DE-F619-49DD-B5E7-03A290FF4ED1}"/>
          </ac:spMkLst>
        </pc:spChg>
        <pc:spChg chg="add">
          <ac:chgData name="RAMOS Marie Emmanuelle [EXT]" userId="d5a6895f-2b89-45a4-9049-5ae504b43150" providerId="ADAL" clId="{E11BC77C-EEC5-4998-9300-1A50B7742ABF}" dt="2024-01-10T14:56:31.718" v="334" actId="26606"/>
          <ac:spMkLst>
            <pc:docMk/>
            <pc:sldMk cId="280339208" sldId="261"/>
            <ac:spMk id="57" creationId="{85149191-5F60-4A28-AAFF-039F96B0F3EC}"/>
          </ac:spMkLst>
        </pc:spChg>
        <pc:spChg chg="add">
          <ac:chgData name="RAMOS Marie Emmanuelle [EXT]" userId="d5a6895f-2b89-45a4-9049-5ae504b43150" providerId="ADAL" clId="{E11BC77C-EEC5-4998-9300-1A50B7742ABF}" dt="2024-01-10T14:56:31.718" v="334" actId="26606"/>
          <ac:spMkLst>
            <pc:docMk/>
            <pc:sldMk cId="280339208" sldId="261"/>
            <ac:spMk id="58" creationId="{F8260ED5-17F7-4158-B241-D51DD4CF1B7E}"/>
          </ac:spMkLst>
        </pc:spChg>
        <pc:grpChg chg="add del">
          <ac:chgData name="RAMOS Marie Emmanuelle [EXT]" userId="d5a6895f-2b89-45a4-9049-5ae504b43150" providerId="ADAL" clId="{E11BC77C-EEC5-4998-9300-1A50B7742ABF}" dt="2024-01-10T14:56:25.155" v="331" actId="26606"/>
          <ac:grpSpMkLst>
            <pc:docMk/>
            <pc:sldMk cId="280339208" sldId="261"/>
            <ac:grpSpMk id="44" creationId="{6CEC401A-BC46-41FC-AD55-F7810C3CFA9A}"/>
          </ac:grpSpMkLst>
        </pc:grpChg>
        <pc:picChg chg="mod">
          <ac:chgData name="RAMOS Marie Emmanuelle [EXT]" userId="d5a6895f-2b89-45a4-9049-5ae504b43150" providerId="ADAL" clId="{E11BC77C-EEC5-4998-9300-1A50B7742ABF}" dt="2024-01-10T14:56:31.718" v="334" actId="26606"/>
          <ac:picMkLst>
            <pc:docMk/>
            <pc:sldMk cId="280339208" sldId="261"/>
            <ac:picMk id="2" creationId="{11B75F75-7C7C-5D28-DC41-651F271A646A}"/>
          </ac:picMkLst>
        </pc:picChg>
      </pc:sldChg>
      <pc:sldChg chg="addSp modSp mod ord modTransition setBg">
        <pc:chgData name="RAMOS Marie Emmanuelle [EXT]" userId="d5a6895f-2b89-45a4-9049-5ae504b43150" providerId="ADAL" clId="{E11BC77C-EEC5-4998-9300-1A50B7742ABF}" dt="2024-01-11T09:18:43.639" v="1531"/>
        <pc:sldMkLst>
          <pc:docMk/>
          <pc:sldMk cId="2920187491" sldId="262"/>
        </pc:sldMkLst>
        <pc:spChg chg="mod">
          <ac:chgData name="RAMOS Marie Emmanuelle [EXT]" userId="d5a6895f-2b89-45a4-9049-5ae504b43150" providerId="ADAL" clId="{E11BC77C-EEC5-4998-9300-1A50B7742ABF}" dt="2024-01-10T14:49:50.384" v="304" actId="26606"/>
          <ac:spMkLst>
            <pc:docMk/>
            <pc:sldMk cId="2920187491" sldId="262"/>
            <ac:spMk id="5" creationId="{B1EF9733-1C79-DC93-A595-53546385BE04}"/>
          </ac:spMkLst>
        </pc:spChg>
        <pc:spChg chg="add">
          <ac:chgData name="RAMOS Marie Emmanuelle [EXT]" userId="d5a6895f-2b89-45a4-9049-5ae504b43150" providerId="ADAL" clId="{E11BC77C-EEC5-4998-9300-1A50B7742ABF}" dt="2024-01-10T14:49:50.384" v="304" actId="26606"/>
          <ac:spMkLst>
            <pc:docMk/>
            <pc:sldMk cId="2920187491" sldId="262"/>
            <ac:spMk id="10" creationId="{A8384FB5-9ADC-4DDC-881B-597D56F5B15D}"/>
          </ac:spMkLst>
        </pc:spChg>
        <pc:spChg chg="add">
          <ac:chgData name="RAMOS Marie Emmanuelle [EXT]" userId="d5a6895f-2b89-45a4-9049-5ae504b43150" providerId="ADAL" clId="{E11BC77C-EEC5-4998-9300-1A50B7742ABF}" dt="2024-01-10T14:49:50.384" v="304" actId="26606"/>
          <ac:spMkLst>
            <pc:docMk/>
            <pc:sldMk cId="2920187491" sldId="262"/>
            <ac:spMk id="12" creationId="{91E5A9A7-95C6-4F4F-B00E-C82E07FE62EF}"/>
          </ac:spMkLst>
        </pc:spChg>
        <pc:spChg chg="add">
          <ac:chgData name="RAMOS Marie Emmanuelle [EXT]" userId="d5a6895f-2b89-45a4-9049-5ae504b43150" providerId="ADAL" clId="{E11BC77C-EEC5-4998-9300-1A50B7742ABF}" dt="2024-01-10T14:49:50.384" v="304" actId="26606"/>
          <ac:spMkLst>
            <pc:docMk/>
            <pc:sldMk cId="2920187491" sldId="262"/>
            <ac:spMk id="14" creationId="{D07DD2DE-F619-49DD-B5E7-03A290FF4ED1}"/>
          </ac:spMkLst>
        </pc:spChg>
        <pc:spChg chg="add">
          <ac:chgData name="RAMOS Marie Emmanuelle [EXT]" userId="d5a6895f-2b89-45a4-9049-5ae504b43150" providerId="ADAL" clId="{E11BC77C-EEC5-4998-9300-1A50B7742ABF}" dt="2024-01-10T14:49:50.384" v="304" actId="26606"/>
          <ac:spMkLst>
            <pc:docMk/>
            <pc:sldMk cId="2920187491" sldId="262"/>
            <ac:spMk id="16" creationId="{85149191-5F60-4A28-AAFF-039F96B0F3EC}"/>
          </ac:spMkLst>
        </pc:spChg>
        <pc:spChg chg="add">
          <ac:chgData name="RAMOS Marie Emmanuelle [EXT]" userId="d5a6895f-2b89-45a4-9049-5ae504b43150" providerId="ADAL" clId="{E11BC77C-EEC5-4998-9300-1A50B7742ABF}" dt="2024-01-10T14:49:50.384" v="304" actId="26606"/>
          <ac:spMkLst>
            <pc:docMk/>
            <pc:sldMk cId="2920187491" sldId="262"/>
            <ac:spMk id="18" creationId="{F8260ED5-17F7-4158-B241-D51DD4CF1B7E}"/>
          </ac:spMkLst>
        </pc:spChg>
        <pc:picChg chg="mod">
          <ac:chgData name="RAMOS Marie Emmanuelle [EXT]" userId="d5a6895f-2b89-45a4-9049-5ae504b43150" providerId="ADAL" clId="{E11BC77C-EEC5-4998-9300-1A50B7742ABF}" dt="2024-01-10T14:49:50.384" v="304" actId="26606"/>
          <ac:picMkLst>
            <pc:docMk/>
            <pc:sldMk cId="2920187491" sldId="262"/>
            <ac:picMk id="2" creationId="{E0E79D1D-EB34-E5C9-79CA-CE0130C1167F}"/>
          </ac:picMkLst>
        </pc:picChg>
      </pc:sldChg>
      <pc:sldChg chg="modTransition">
        <pc:chgData name="RAMOS Marie Emmanuelle [EXT]" userId="d5a6895f-2b89-45a4-9049-5ae504b43150" providerId="ADAL" clId="{E11BC77C-EEC5-4998-9300-1A50B7742ABF}" dt="2024-01-10T15:04:44.350" v="385"/>
        <pc:sldMkLst>
          <pc:docMk/>
          <pc:sldMk cId="879101351" sldId="263"/>
        </pc:sldMkLst>
      </pc:sldChg>
      <pc:sldChg chg="addSp delSp modSp mod ord modTransition setBg addAnim">
        <pc:chgData name="RAMOS Marie Emmanuelle [EXT]" userId="d5a6895f-2b89-45a4-9049-5ae504b43150" providerId="ADAL" clId="{E11BC77C-EEC5-4998-9300-1A50B7742ABF}" dt="2024-04-10T13:07:30.851" v="2115" actId="1076"/>
        <pc:sldMkLst>
          <pc:docMk/>
          <pc:sldMk cId="2793643064" sldId="264"/>
        </pc:sldMkLst>
        <pc:spChg chg="add mod">
          <ac:chgData name="RAMOS Marie Emmanuelle [EXT]" userId="d5a6895f-2b89-45a4-9049-5ae504b43150" providerId="ADAL" clId="{E11BC77C-EEC5-4998-9300-1A50B7742ABF}" dt="2024-03-06T09:14:49.524" v="2037" actId="26606"/>
          <ac:spMkLst>
            <pc:docMk/>
            <pc:sldMk cId="2793643064" sldId="264"/>
            <ac:spMk id="2" creationId="{D989B0DC-90D9-AB01-91C9-38A170A69DE0}"/>
          </ac:spMkLst>
        </pc:spChg>
        <pc:spChg chg="del">
          <ac:chgData name="RAMOS Marie Emmanuelle [EXT]" userId="d5a6895f-2b89-45a4-9049-5ae504b43150" providerId="ADAL" clId="{E11BC77C-EEC5-4998-9300-1A50B7742ABF}" dt="2024-01-10T13:56:43.823" v="71" actId="478"/>
          <ac:spMkLst>
            <pc:docMk/>
            <pc:sldMk cId="2793643064" sldId="264"/>
            <ac:spMk id="3" creationId="{32F5C8C6-5AFB-9C57-4FE5-595346671964}"/>
          </ac:spMkLst>
        </pc:spChg>
        <pc:spChg chg="mod">
          <ac:chgData name="RAMOS Marie Emmanuelle [EXT]" userId="d5a6895f-2b89-45a4-9049-5ae504b43150" providerId="ADAL" clId="{E11BC77C-EEC5-4998-9300-1A50B7742ABF}" dt="2024-03-06T09:14:49.524" v="2037" actId="26606"/>
          <ac:spMkLst>
            <pc:docMk/>
            <pc:sldMk cId="2793643064" sldId="264"/>
            <ac:spMk id="5" creationId="{7043017F-6C7E-6411-55CC-C12948A4C4F8}"/>
          </ac:spMkLst>
        </pc:spChg>
        <pc:spChg chg="add del">
          <ac:chgData name="RAMOS Marie Emmanuelle [EXT]" userId="d5a6895f-2b89-45a4-9049-5ae504b43150" providerId="ADAL" clId="{E11BC77C-EEC5-4998-9300-1A50B7742ABF}" dt="2024-03-06T09:14:49.524" v="2037" actId="26606"/>
          <ac:spMkLst>
            <pc:docMk/>
            <pc:sldMk cId="2793643064" sldId="264"/>
            <ac:spMk id="10" creationId="{09588DA8-065E-4F6F-8EFD-43104AB2E0CF}"/>
          </ac:spMkLst>
        </pc:spChg>
        <pc:spChg chg="add del">
          <ac:chgData name="RAMOS Marie Emmanuelle [EXT]" userId="d5a6895f-2b89-45a4-9049-5ae504b43150" providerId="ADAL" clId="{E11BC77C-EEC5-4998-9300-1A50B7742ABF}" dt="2024-03-06T09:14:49.524" v="2037" actId="26606"/>
          <ac:spMkLst>
            <pc:docMk/>
            <pc:sldMk cId="2793643064" sldId="264"/>
            <ac:spMk id="12" creationId="{C4285719-470E-454C-AF62-8323075F1F5B}"/>
          </ac:spMkLst>
        </pc:spChg>
        <pc:spChg chg="add del">
          <ac:chgData name="RAMOS Marie Emmanuelle [EXT]" userId="d5a6895f-2b89-45a4-9049-5ae504b43150" providerId="ADAL" clId="{E11BC77C-EEC5-4998-9300-1A50B7742ABF}" dt="2024-03-06T09:14:49.524" v="2037" actId="26606"/>
          <ac:spMkLst>
            <pc:docMk/>
            <pc:sldMk cId="2793643064" sldId="264"/>
            <ac:spMk id="14" creationId="{CD9FE4EF-C4D8-49A0-B2FF-81D8DB7D8A24}"/>
          </ac:spMkLst>
        </pc:spChg>
        <pc:spChg chg="add del">
          <ac:chgData name="RAMOS Marie Emmanuelle [EXT]" userId="d5a6895f-2b89-45a4-9049-5ae504b43150" providerId="ADAL" clId="{E11BC77C-EEC5-4998-9300-1A50B7742ABF}" dt="2024-03-06T09:14:49.524" v="2037" actId="26606"/>
          <ac:spMkLst>
            <pc:docMk/>
            <pc:sldMk cId="2793643064" sldId="264"/>
            <ac:spMk id="16" creationId="{4300840D-0A0B-4512-BACA-B439D5B9C57C}"/>
          </ac:spMkLst>
        </pc:spChg>
        <pc:spChg chg="add del">
          <ac:chgData name="RAMOS Marie Emmanuelle [EXT]" userId="d5a6895f-2b89-45a4-9049-5ae504b43150" providerId="ADAL" clId="{E11BC77C-EEC5-4998-9300-1A50B7742ABF}" dt="2024-03-06T09:14:49.524" v="2037" actId="26606"/>
          <ac:spMkLst>
            <pc:docMk/>
            <pc:sldMk cId="2793643064" sldId="264"/>
            <ac:spMk id="18" creationId="{D2B78728-A580-49A7-84F9-6EF6F583ADE0}"/>
          </ac:spMkLst>
        </pc:spChg>
        <pc:spChg chg="add del">
          <ac:chgData name="RAMOS Marie Emmanuelle [EXT]" userId="d5a6895f-2b89-45a4-9049-5ae504b43150" providerId="ADAL" clId="{E11BC77C-EEC5-4998-9300-1A50B7742ABF}" dt="2024-03-06T09:14:49.524" v="2037" actId="26606"/>
          <ac:spMkLst>
            <pc:docMk/>
            <pc:sldMk cId="2793643064" sldId="264"/>
            <ac:spMk id="20" creationId="{38FAA1A1-D861-433F-88FA-1E9D6FD31D11}"/>
          </ac:spMkLst>
        </pc:spChg>
        <pc:spChg chg="add del">
          <ac:chgData name="RAMOS Marie Emmanuelle [EXT]" userId="d5a6895f-2b89-45a4-9049-5ae504b43150" providerId="ADAL" clId="{E11BC77C-EEC5-4998-9300-1A50B7742ABF}" dt="2024-03-06T09:14:49.524" v="2037" actId="26606"/>
          <ac:spMkLst>
            <pc:docMk/>
            <pc:sldMk cId="2793643064" sldId="264"/>
            <ac:spMk id="22" creationId="{8D71EDA1-87BF-4D5D-AB79-F346FD19278A}"/>
          </ac:spMkLst>
        </pc:spChg>
        <pc:spChg chg="add del">
          <ac:chgData name="RAMOS Marie Emmanuelle [EXT]" userId="d5a6895f-2b89-45a4-9049-5ae504b43150" providerId="ADAL" clId="{E11BC77C-EEC5-4998-9300-1A50B7742ABF}" dt="2024-03-06T09:14:49.524" v="2037" actId="26606"/>
          <ac:spMkLst>
            <pc:docMk/>
            <pc:sldMk cId="2793643064" sldId="264"/>
            <ac:spMk id="1031" creationId="{327D73B4-9F5C-4A64-A179-51B9500CB8B5}"/>
          </ac:spMkLst>
        </pc:spChg>
        <pc:spChg chg="add del">
          <ac:chgData name="RAMOS Marie Emmanuelle [EXT]" userId="d5a6895f-2b89-45a4-9049-5ae504b43150" providerId="ADAL" clId="{E11BC77C-EEC5-4998-9300-1A50B7742ABF}" dt="2024-03-06T09:14:49.524" v="2037" actId="26606"/>
          <ac:spMkLst>
            <pc:docMk/>
            <pc:sldMk cId="2793643064" sldId="264"/>
            <ac:spMk id="1037" creationId="{AB673405-BF85-493E-8558-0DCBEDB2BB49}"/>
          </ac:spMkLst>
        </pc:spChg>
        <pc:spChg chg="add del">
          <ac:chgData name="RAMOS Marie Emmanuelle [EXT]" userId="d5a6895f-2b89-45a4-9049-5ae504b43150" providerId="ADAL" clId="{E11BC77C-EEC5-4998-9300-1A50B7742ABF}" dt="2024-03-06T09:14:49.524" v="2037" actId="26606"/>
          <ac:spMkLst>
            <pc:docMk/>
            <pc:sldMk cId="2793643064" sldId="264"/>
            <ac:spMk id="1039" creationId="{C64EAE84-A813-4501-BC71-DBD14BA0265E}"/>
          </ac:spMkLst>
        </pc:spChg>
        <pc:spChg chg="add del">
          <ac:chgData name="RAMOS Marie Emmanuelle [EXT]" userId="d5a6895f-2b89-45a4-9049-5ae504b43150" providerId="ADAL" clId="{E11BC77C-EEC5-4998-9300-1A50B7742ABF}" dt="2024-03-06T09:14:49.524" v="2037" actId="26606"/>
          <ac:spMkLst>
            <pc:docMk/>
            <pc:sldMk cId="2793643064" sldId="264"/>
            <ac:spMk id="1041" creationId="{E3020543-B24B-4EC4-8FFC-8DD88EEA91A8}"/>
          </ac:spMkLst>
        </pc:spChg>
        <pc:grpChg chg="add del">
          <ac:chgData name="RAMOS Marie Emmanuelle [EXT]" userId="d5a6895f-2b89-45a4-9049-5ae504b43150" providerId="ADAL" clId="{E11BC77C-EEC5-4998-9300-1A50B7742ABF}" dt="2024-03-06T09:14:49.524" v="2037" actId="26606"/>
          <ac:grpSpMkLst>
            <pc:docMk/>
            <pc:sldMk cId="2793643064" sldId="264"/>
            <ac:grpSpMk id="1033" creationId="{05BBA018-FA75-43BF-99E6-1F5245727D29}"/>
          </ac:grpSpMkLst>
        </pc:grpChg>
        <pc:picChg chg="add del mod ord">
          <ac:chgData name="RAMOS Marie Emmanuelle [EXT]" userId="d5a6895f-2b89-45a4-9049-5ae504b43150" providerId="ADAL" clId="{E11BC77C-EEC5-4998-9300-1A50B7742ABF}" dt="2024-04-10T13:04:35.330" v="2100" actId="478"/>
          <ac:picMkLst>
            <pc:docMk/>
            <pc:sldMk cId="2793643064" sldId="264"/>
            <ac:picMk id="4" creationId="{15F2D4CD-1055-8ABA-E140-CDB1C17C65EF}"/>
          </ac:picMkLst>
        </pc:picChg>
        <pc:picChg chg="add del mod">
          <ac:chgData name="RAMOS Marie Emmanuelle [EXT]" userId="d5a6895f-2b89-45a4-9049-5ae504b43150" providerId="ADAL" clId="{E11BC77C-EEC5-4998-9300-1A50B7742ABF}" dt="2024-04-10T13:05:20.778" v="2105" actId="478"/>
          <ac:picMkLst>
            <pc:docMk/>
            <pc:sldMk cId="2793643064" sldId="264"/>
            <ac:picMk id="6" creationId="{7D9B245E-100B-9FB0-7731-61F94AA1A3CD}"/>
          </ac:picMkLst>
        </pc:picChg>
        <pc:picChg chg="add del mod">
          <ac:chgData name="RAMOS Marie Emmanuelle [EXT]" userId="d5a6895f-2b89-45a4-9049-5ae504b43150" providerId="ADAL" clId="{E11BC77C-EEC5-4998-9300-1A50B7742ABF}" dt="2024-03-06T09:18:45.823" v="2046" actId="478"/>
          <ac:picMkLst>
            <pc:docMk/>
            <pc:sldMk cId="2793643064" sldId="264"/>
            <ac:picMk id="7" creationId="{9C611B5F-9A05-70F7-9C9F-52AE5F596A91}"/>
          </ac:picMkLst>
        </pc:picChg>
        <pc:picChg chg="add del mod">
          <ac:chgData name="RAMOS Marie Emmanuelle [EXT]" userId="d5a6895f-2b89-45a4-9049-5ae504b43150" providerId="ADAL" clId="{E11BC77C-EEC5-4998-9300-1A50B7742ABF}" dt="2024-04-10T13:07:22.362" v="2111" actId="478"/>
          <ac:picMkLst>
            <pc:docMk/>
            <pc:sldMk cId="2793643064" sldId="264"/>
            <ac:picMk id="8" creationId="{315DF02B-9375-D94B-74BB-12CEF9BD606E}"/>
          </ac:picMkLst>
        </pc:picChg>
        <pc:picChg chg="add del mod">
          <ac:chgData name="RAMOS Marie Emmanuelle [EXT]" userId="d5a6895f-2b89-45a4-9049-5ae504b43150" providerId="ADAL" clId="{E11BC77C-EEC5-4998-9300-1A50B7742ABF}" dt="2024-03-06T09:19:42.318" v="2058" actId="478"/>
          <ac:picMkLst>
            <pc:docMk/>
            <pc:sldMk cId="2793643064" sldId="264"/>
            <ac:picMk id="9" creationId="{A9782D5B-35B3-3D63-F25C-E0830A871EEC}"/>
          </ac:picMkLst>
        </pc:picChg>
        <pc:picChg chg="add mod">
          <ac:chgData name="RAMOS Marie Emmanuelle [EXT]" userId="d5a6895f-2b89-45a4-9049-5ae504b43150" providerId="ADAL" clId="{E11BC77C-EEC5-4998-9300-1A50B7742ABF}" dt="2024-04-10T13:07:30.851" v="2115" actId="1076"/>
          <ac:picMkLst>
            <pc:docMk/>
            <pc:sldMk cId="2793643064" sldId="264"/>
            <ac:picMk id="11" creationId="{7F09E05A-BF4E-A8AD-61C1-7B06E19B0D63}"/>
          </ac:picMkLst>
        </pc:picChg>
        <pc:picChg chg="add del mod">
          <ac:chgData name="RAMOS Marie Emmanuelle [EXT]" userId="d5a6895f-2b89-45a4-9049-5ae504b43150" providerId="ADAL" clId="{E11BC77C-EEC5-4998-9300-1A50B7742ABF}" dt="2024-03-06T09:20:10.854" v="2063" actId="478"/>
          <ac:picMkLst>
            <pc:docMk/>
            <pc:sldMk cId="2793643064" sldId="264"/>
            <ac:picMk id="13" creationId="{2B790E72-4637-E7A3-823D-97A3E03FCACE}"/>
          </ac:picMkLst>
        </pc:picChg>
        <pc:picChg chg="add del mod">
          <ac:chgData name="RAMOS Marie Emmanuelle [EXT]" userId="d5a6895f-2b89-45a4-9049-5ae504b43150" providerId="ADAL" clId="{E11BC77C-EEC5-4998-9300-1A50B7742ABF}" dt="2024-03-06T09:20:08.478" v="2062" actId="478"/>
          <ac:picMkLst>
            <pc:docMk/>
            <pc:sldMk cId="2793643064" sldId="264"/>
            <ac:picMk id="17" creationId="{4BAAAB3A-87A5-A471-8ABB-66FA30B4B229}"/>
          </ac:picMkLst>
        </pc:picChg>
        <pc:picChg chg="add del mod">
          <ac:chgData name="RAMOS Marie Emmanuelle [EXT]" userId="d5a6895f-2b89-45a4-9049-5ae504b43150" providerId="ADAL" clId="{E11BC77C-EEC5-4998-9300-1A50B7742ABF}" dt="2024-03-06T14:11:11.302" v="2071" actId="478"/>
          <ac:picMkLst>
            <pc:docMk/>
            <pc:sldMk cId="2793643064" sldId="264"/>
            <ac:picMk id="21" creationId="{118D930B-ADAF-81CE-16A3-D229C4449072}"/>
          </ac:picMkLst>
        </pc:picChg>
        <pc:picChg chg="add del mod">
          <ac:chgData name="RAMOS Marie Emmanuelle [EXT]" userId="d5a6895f-2b89-45a4-9049-5ae504b43150" providerId="ADAL" clId="{E11BC77C-EEC5-4998-9300-1A50B7742ABF}" dt="2024-03-06T14:12:55.278" v="2086" actId="478"/>
          <ac:picMkLst>
            <pc:docMk/>
            <pc:sldMk cId="2793643064" sldId="264"/>
            <ac:picMk id="24" creationId="{84C2C94F-68B0-60CF-B9FB-0E5C3B831608}"/>
          </ac:picMkLst>
        </pc:picChg>
        <pc:picChg chg="add del mod">
          <ac:chgData name="RAMOS Marie Emmanuelle [EXT]" userId="d5a6895f-2b89-45a4-9049-5ae504b43150" providerId="ADAL" clId="{E11BC77C-EEC5-4998-9300-1A50B7742ABF}" dt="2024-04-10T13:04:33.335" v="2099" actId="478"/>
          <ac:picMkLst>
            <pc:docMk/>
            <pc:sldMk cId="2793643064" sldId="264"/>
            <ac:picMk id="26" creationId="{F5F01AA7-9A9A-C592-DDCD-1069A6348C83}"/>
          </ac:picMkLst>
        </pc:picChg>
        <pc:picChg chg="add del mod">
          <ac:chgData name="RAMOS Marie Emmanuelle [EXT]" userId="d5a6895f-2b89-45a4-9049-5ae504b43150" providerId="ADAL" clId="{E11BC77C-EEC5-4998-9300-1A50B7742ABF}" dt="2024-03-06T14:11:32.215" v="2074" actId="478"/>
          <ac:picMkLst>
            <pc:docMk/>
            <pc:sldMk cId="2793643064" sldId="264"/>
            <ac:picMk id="1026" creationId="{0D427D8B-AFDA-F00B-594C-D90CBC58664E}"/>
          </ac:picMkLst>
        </pc:picChg>
        <pc:cxnChg chg="add del">
          <ac:chgData name="RAMOS Marie Emmanuelle [EXT]" userId="d5a6895f-2b89-45a4-9049-5ae504b43150" providerId="ADAL" clId="{E11BC77C-EEC5-4998-9300-1A50B7742ABF}" dt="2024-03-06T09:14:49.524" v="2037" actId="26606"/>
          <ac:cxnSpMkLst>
            <pc:docMk/>
            <pc:sldMk cId="2793643064" sldId="264"/>
            <ac:cxnSpMk id="1043" creationId="{C49DA8F6-BCC1-4447-B54C-57856834B94B}"/>
          </ac:cxnSpMkLst>
        </pc:cxnChg>
      </pc:sldChg>
      <pc:sldChg chg="addSp delSp modSp new mod modTransition setBg">
        <pc:chgData name="RAMOS Marie Emmanuelle [EXT]" userId="d5a6895f-2b89-45a4-9049-5ae504b43150" providerId="ADAL" clId="{E11BC77C-EEC5-4998-9300-1A50B7742ABF}" dt="2024-01-11T09:43:35.131" v="1573" actId="20577"/>
        <pc:sldMkLst>
          <pc:docMk/>
          <pc:sldMk cId="3160760720" sldId="265"/>
        </pc:sldMkLst>
        <pc:spChg chg="del">
          <ac:chgData name="RAMOS Marie Emmanuelle [EXT]" userId="d5a6895f-2b89-45a4-9049-5ae504b43150" providerId="ADAL" clId="{E11BC77C-EEC5-4998-9300-1A50B7742ABF}" dt="2024-01-10T13:57:39.950" v="73" actId="478"/>
          <ac:spMkLst>
            <pc:docMk/>
            <pc:sldMk cId="3160760720" sldId="265"/>
            <ac:spMk id="2" creationId="{F3E6AF10-B036-CA92-7F07-7191D966345C}"/>
          </ac:spMkLst>
        </pc:spChg>
        <pc:spChg chg="del">
          <ac:chgData name="RAMOS Marie Emmanuelle [EXT]" userId="d5a6895f-2b89-45a4-9049-5ae504b43150" providerId="ADAL" clId="{E11BC77C-EEC5-4998-9300-1A50B7742ABF}" dt="2024-01-10T13:58:12.055" v="95" actId="478"/>
          <ac:spMkLst>
            <pc:docMk/>
            <pc:sldMk cId="3160760720" sldId="265"/>
            <ac:spMk id="3" creationId="{6FA4FD41-316B-37F0-E74A-05D5DAEF9230}"/>
          </ac:spMkLst>
        </pc:spChg>
        <pc:spChg chg="del">
          <ac:chgData name="RAMOS Marie Emmanuelle [EXT]" userId="d5a6895f-2b89-45a4-9049-5ae504b43150" providerId="ADAL" clId="{E11BC77C-EEC5-4998-9300-1A50B7742ABF}" dt="2024-01-10T14:24:18.500" v="216" actId="478"/>
          <ac:spMkLst>
            <pc:docMk/>
            <pc:sldMk cId="3160760720" sldId="265"/>
            <ac:spMk id="4" creationId="{FBD5D76B-43DE-7B49-B207-04960CE38C46}"/>
          </ac:spMkLst>
        </pc:spChg>
        <pc:spChg chg="add mod">
          <ac:chgData name="RAMOS Marie Emmanuelle [EXT]" userId="d5a6895f-2b89-45a4-9049-5ae504b43150" providerId="ADAL" clId="{E11BC77C-EEC5-4998-9300-1A50B7742ABF}" dt="2024-01-10T14:56:05.978" v="326" actId="26606"/>
          <ac:spMkLst>
            <pc:docMk/>
            <pc:sldMk cId="3160760720" sldId="265"/>
            <ac:spMk id="5" creationId="{423F2847-38F4-AF93-C41E-11DD78548A71}"/>
          </ac:spMkLst>
        </pc:spChg>
        <pc:spChg chg="add mod">
          <ac:chgData name="RAMOS Marie Emmanuelle [EXT]" userId="d5a6895f-2b89-45a4-9049-5ae504b43150" providerId="ADAL" clId="{E11BC77C-EEC5-4998-9300-1A50B7742ABF}" dt="2024-01-11T09:43:35.131" v="1573" actId="20577"/>
          <ac:spMkLst>
            <pc:docMk/>
            <pc:sldMk cId="3160760720" sldId="265"/>
            <ac:spMk id="8" creationId="{34381068-7506-4E77-2946-71D3AFD47C1C}"/>
          </ac:spMkLst>
        </pc:spChg>
        <pc:spChg chg="add">
          <ac:chgData name="RAMOS Marie Emmanuelle [EXT]" userId="d5a6895f-2b89-45a4-9049-5ae504b43150" providerId="ADAL" clId="{E11BC77C-EEC5-4998-9300-1A50B7742ABF}" dt="2024-01-10T14:56:05.978" v="326" actId="26606"/>
          <ac:spMkLst>
            <pc:docMk/>
            <pc:sldMk cId="3160760720" sldId="265"/>
            <ac:spMk id="13" creationId="{46708FAB-3898-47A9-B05A-AB9ECBD9E796}"/>
          </ac:spMkLst>
        </pc:spChg>
        <pc:spChg chg="add">
          <ac:chgData name="RAMOS Marie Emmanuelle [EXT]" userId="d5a6895f-2b89-45a4-9049-5ae504b43150" providerId="ADAL" clId="{E11BC77C-EEC5-4998-9300-1A50B7742ABF}" dt="2024-01-10T14:56:05.978" v="326" actId="26606"/>
          <ac:spMkLst>
            <pc:docMk/>
            <pc:sldMk cId="3160760720" sldId="265"/>
            <ac:spMk id="15" creationId="{2E438CA0-CB4D-4C94-8C39-9C7FC9BBEE68}"/>
          </ac:spMkLst>
        </pc:spChg>
        <pc:spChg chg="add">
          <ac:chgData name="RAMOS Marie Emmanuelle [EXT]" userId="d5a6895f-2b89-45a4-9049-5ae504b43150" providerId="ADAL" clId="{E11BC77C-EEC5-4998-9300-1A50B7742ABF}" dt="2024-01-10T14:56:05.978" v="326" actId="26606"/>
          <ac:spMkLst>
            <pc:docMk/>
            <pc:sldMk cId="3160760720" sldId="265"/>
            <ac:spMk id="17" creationId="{6B2C05E3-84E7-4957-95EF-B471CBF71C69}"/>
          </ac:spMkLst>
        </pc:spChg>
        <pc:picChg chg="add mod ord">
          <ac:chgData name="RAMOS Marie Emmanuelle [EXT]" userId="d5a6895f-2b89-45a4-9049-5ae504b43150" providerId="ADAL" clId="{E11BC77C-EEC5-4998-9300-1A50B7742ABF}" dt="2024-01-10T14:56:05.978" v="326" actId="26606"/>
          <ac:picMkLst>
            <pc:docMk/>
            <pc:sldMk cId="3160760720" sldId="265"/>
            <ac:picMk id="7" creationId="{D9FE0392-6067-3EF7-BE54-873D79F5ACA4}"/>
          </ac:picMkLst>
        </pc:picChg>
      </pc:sldChg>
      <pc:sldChg chg="addSp delSp modSp new mod setBg">
        <pc:chgData name="RAMOS Marie Emmanuelle [EXT]" userId="d5a6895f-2b89-45a4-9049-5ae504b43150" providerId="ADAL" clId="{E11BC77C-EEC5-4998-9300-1A50B7742ABF}" dt="2024-01-12T12:53:49.918" v="2031" actId="14100"/>
        <pc:sldMkLst>
          <pc:docMk/>
          <pc:sldMk cId="248315743" sldId="266"/>
        </pc:sldMkLst>
        <pc:spChg chg="mod ord">
          <ac:chgData name="RAMOS Marie Emmanuelle [EXT]" userId="d5a6895f-2b89-45a4-9049-5ae504b43150" providerId="ADAL" clId="{E11BC77C-EEC5-4998-9300-1A50B7742ABF}" dt="2024-01-11T15:34:23.495" v="1990" actId="26606"/>
          <ac:spMkLst>
            <pc:docMk/>
            <pc:sldMk cId="248315743" sldId="266"/>
            <ac:spMk id="2" creationId="{822DD936-BD4F-D944-B4D2-82E228E16D50}"/>
          </ac:spMkLst>
        </pc:spChg>
        <pc:spChg chg="del">
          <ac:chgData name="RAMOS Marie Emmanuelle [EXT]" userId="d5a6895f-2b89-45a4-9049-5ae504b43150" providerId="ADAL" clId="{E11BC77C-EEC5-4998-9300-1A50B7742ABF}" dt="2024-01-11T09:46:23.457" v="1575" actId="931"/>
          <ac:spMkLst>
            <pc:docMk/>
            <pc:sldMk cId="248315743" sldId="266"/>
            <ac:spMk id="3" creationId="{4A2F0D2E-BC71-7FF3-0B14-8FDBB5806ECD}"/>
          </ac:spMkLst>
        </pc:spChg>
        <pc:picChg chg="add del mod">
          <ac:chgData name="RAMOS Marie Emmanuelle [EXT]" userId="d5a6895f-2b89-45a4-9049-5ae504b43150" providerId="ADAL" clId="{E11BC77C-EEC5-4998-9300-1A50B7742ABF}" dt="2024-01-12T12:53:38.253" v="2026" actId="478"/>
          <ac:picMkLst>
            <pc:docMk/>
            <pc:sldMk cId="248315743" sldId="266"/>
            <ac:picMk id="4" creationId="{B6F70582-A041-C399-C56A-30FED8DDDF96}"/>
          </ac:picMkLst>
        </pc:picChg>
        <pc:picChg chg="add mod">
          <ac:chgData name="RAMOS Marie Emmanuelle [EXT]" userId="d5a6895f-2b89-45a4-9049-5ae504b43150" providerId="ADAL" clId="{E11BC77C-EEC5-4998-9300-1A50B7742ABF}" dt="2024-01-11T15:34:23.495" v="1990" actId="26606"/>
          <ac:picMkLst>
            <pc:docMk/>
            <pc:sldMk cId="248315743" sldId="266"/>
            <ac:picMk id="5" creationId="{43F7914B-D50A-B8E9-E130-03EC139A78C4}"/>
          </ac:picMkLst>
        </pc:picChg>
        <pc:picChg chg="add mod">
          <ac:chgData name="RAMOS Marie Emmanuelle [EXT]" userId="d5a6895f-2b89-45a4-9049-5ae504b43150" providerId="ADAL" clId="{E11BC77C-EEC5-4998-9300-1A50B7742ABF}" dt="2024-01-12T12:53:49.918" v="2031" actId="14100"/>
          <ac:picMkLst>
            <pc:docMk/>
            <pc:sldMk cId="248315743" sldId="266"/>
            <ac:picMk id="6" creationId="{66903546-5C61-4ED4-8C92-C9C552C60D43}"/>
          </ac:picMkLst>
        </pc:picChg>
        <pc:picChg chg="add mod ord">
          <ac:chgData name="RAMOS Marie Emmanuelle [EXT]" userId="d5a6895f-2b89-45a4-9049-5ae504b43150" providerId="ADAL" clId="{E11BC77C-EEC5-4998-9300-1A50B7742ABF}" dt="2024-01-11T15:34:23.495" v="1990" actId="26606"/>
          <ac:picMkLst>
            <pc:docMk/>
            <pc:sldMk cId="248315743" sldId="266"/>
            <ac:picMk id="7" creationId="{61443974-8D13-D14E-CBED-F2D81DE5389F}"/>
          </ac:picMkLst>
        </pc:picChg>
        <pc:picChg chg="add del mod">
          <ac:chgData name="RAMOS Marie Emmanuelle [EXT]" userId="d5a6895f-2b89-45a4-9049-5ae504b43150" providerId="ADAL" clId="{E11BC77C-EEC5-4998-9300-1A50B7742ABF}" dt="2024-01-11T09:50:59.019" v="1648" actId="478"/>
          <ac:picMkLst>
            <pc:docMk/>
            <pc:sldMk cId="248315743" sldId="266"/>
            <ac:picMk id="9" creationId="{1B802868-B25A-6378-C701-38F321D6DB99}"/>
          </ac:picMkLst>
        </pc:picChg>
        <pc:picChg chg="add del mod">
          <ac:chgData name="RAMOS Marie Emmanuelle [EXT]" userId="d5a6895f-2b89-45a4-9049-5ae504b43150" providerId="ADAL" clId="{E11BC77C-EEC5-4998-9300-1A50B7742ABF}" dt="2024-01-11T15:33:08.627" v="1978" actId="478"/>
          <ac:picMkLst>
            <pc:docMk/>
            <pc:sldMk cId="248315743" sldId="266"/>
            <ac:picMk id="11" creationId="{90C458E9-DA88-B942-91DD-7AAD32A593B5}"/>
          </ac:picMkLst>
        </pc:picChg>
      </pc:sldChg>
      <pc:sldChg chg="new del">
        <pc:chgData name="RAMOS Marie Emmanuelle [EXT]" userId="d5a6895f-2b89-45a4-9049-5ae504b43150" providerId="ADAL" clId="{E11BC77C-EEC5-4998-9300-1A50B7742ABF}" dt="2024-01-10T14:25:39.748" v="221" actId="47"/>
        <pc:sldMkLst>
          <pc:docMk/>
          <pc:sldMk cId="1399145575" sldId="266"/>
        </pc:sldMkLst>
      </pc:sldChg>
      <pc:sldChg chg="addSp delSp modSp new mod setBg">
        <pc:chgData name="RAMOS Marie Emmanuelle [EXT]" userId="d5a6895f-2b89-45a4-9049-5ae504b43150" providerId="ADAL" clId="{E11BC77C-EEC5-4998-9300-1A50B7742ABF}" dt="2024-01-12T12:51:04.511" v="2025" actId="27614"/>
        <pc:sldMkLst>
          <pc:docMk/>
          <pc:sldMk cId="1250385265" sldId="267"/>
        </pc:sldMkLst>
        <pc:spChg chg="del">
          <ac:chgData name="RAMOS Marie Emmanuelle [EXT]" userId="d5a6895f-2b89-45a4-9049-5ae504b43150" providerId="ADAL" clId="{E11BC77C-EEC5-4998-9300-1A50B7742ABF}" dt="2024-01-11T09:48:01.757" v="1632" actId="478"/>
          <ac:spMkLst>
            <pc:docMk/>
            <pc:sldMk cId="1250385265" sldId="267"/>
            <ac:spMk id="2" creationId="{C3109CE9-0862-36C5-060A-2F9540E82F2F}"/>
          </ac:spMkLst>
        </pc:spChg>
        <pc:spChg chg="del mod">
          <ac:chgData name="RAMOS Marie Emmanuelle [EXT]" userId="d5a6895f-2b89-45a4-9049-5ae504b43150" providerId="ADAL" clId="{E11BC77C-EEC5-4998-9300-1A50B7742ABF}" dt="2024-01-11T09:48:12.693" v="1634" actId="931"/>
          <ac:spMkLst>
            <pc:docMk/>
            <pc:sldMk cId="1250385265" sldId="267"/>
            <ac:spMk id="3" creationId="{2638D907-7963-8F0A-5AA3-F38A7DF432C9}"/>
          </ac:spMkLst>
        </pc:spChg>
        <pc:spChg chg="add del mod">
          <ac:chgData name="RAMOS Marie Emmanuelle [EXT]" userId="d5a6895f-2b89-45a4-9049-5ae504b43150" providerId="ADAL" clId="{E11BC77C-EEC5-4998-9300-1A50B7742ABF}" dt="2024-01-11T09:48:22.264" v="1638"/>
          <ac:spMkLst>
            <pc:docMk/>
            <pc:sldMk cId="1250385265" sldId="267"/>
            <ac:spMk id="7" creationId="{3864521E-7F59-C2A0-B6CC-B3137A10287A}"/>
          </ac:spMkLst>
        </pc:spChg>
        <pc:spChg chg="add del">
          <ac:chgData name="RAMOS Marie Emmanuelle [EXT]" userId="d5a6895f-2b89-45a4-9049-5ae504b43150" providerId="ADAL" clId="{E11BC77C-EEC5-4998-9300-1A50B7742ABF}" dt="2024-01-11T15:35:13.220" v="1994" actId="26606"/>
          <ac:spMkLst>
            <pc:docMk/>
            <pc:sldMk cId="1250385265" sldId="267"/>
            <ac:spMk id="13" creationId="{9CB95732-565A-4D2C-A3AB-CC460C0D3826}"/>
          </ac:spMkLst>
        </pc:spChg>
        <pc:spChg chg="add del">
          <ac:chgData name="RAMOS Marie Emmanuelle [EXT]" userId="d5a6895f-2b89-45a4-9049-5ae504b43150" providerId="ADAL" clId="{E11BC77C-EEC5-4998-9300-1A50B7742ABF}" dt="2024-01-11T15:35:13.220" v="1994" actId="26606"/>
          <ac:spMkLst>
            <pc:docMk/>
            <pc:sldMk cId="1250385265" sldId="267"/>
            <ac:spMk id="14" creationId="{E19B653C-798C-4333-8452-3DF3AE3C1D11}"/>
          </ac:spMkLst>
        </pc:spChg>
        <pc:spChg chg="add del">
          <ac:chgData name="RAMOS Marie Emmanuelle [EXT]" userId="d5a6895f-2b89-45a4-9049-5ae504b43150" providerId="ADAL" clId="{E11BC77C-EEC5-4998-9300-1A50B7742ABF}" dt="2024-01-11T15:34:46.030" v="1992" actId="26606"/>
          <ac:spMkLst>
            <pc:docMk/>
            <pc:sldMk cId="1250385265" sldId="267"/>
            <ac:spMk id="15" creationId="{9CB95732-565A-4D2C-A3AB-CC460C0D3826}"/>
          </ac:spMkLst>
        </pc:spChg>
        <pc:spChg chg="add del">
          <ac:chgData name="RAMOS Marie Emmanuelle [EXT]" userId="d5a6895f-2b89-45a4-9049-5ae504b43150" providerId="ADAL" clId="{E11BC77C-EEC5-4998-9300-1A50B7742ABF}" dt="2024-01-11T15:35:13.220" v="1994" actId="26606"/>
          <ac:spMkLst>
            <pc:docMk/>
            <pc:sldMk cId="1250385265" sldId="267"/>
            <ac:spMk id="16" creationId="{0FE50278-E2EC-42B2-A1F1-921DD39901C4}"/>
          </ac:spMkLst>
        </pc:spChg>
        <pc:spChg chg="add del">
          <ac:chgData name="RAMOS Marie Emmanuelle [EXT]" userId="d5a6895f-2b89-45a4-9049-5ae504b43150" providerId="ADAL" clId="{E11BC77C-EEC5-4998-9300-1A50B7742ABF}" dt="2024-01-11T15:34:46.030" v="1992" actId="26606"/>
          <ac:spMkLst>
            <pc:docMk/>
            <pc:sldMk cId="1250385265" sldId="267"/>
            <ac:spMk id="17" creationId="{E19B653C-798C-4333-8452-3DF3AE3C1D11}"/>
          </ac:spMkLst>
        </pc:spChg>
        <pc:spChg chg="add del">
          <ac:chgData name="RAMOS Marie Emmanuelle [EXT]" userId="d5a6895f-2b89-45a4-9049-5ae504b43150" providerId="ADAL" clId="{E11BC77C-EEC5-4998-9300-1A50B7742ABF}" dt="2024-01-11T15:35:13.220" v="1994" actId="26606"/>
          <ac:spMkLst>
            <pc:docMk/>
            <pc:sldMk cId="1250385265" sldId="267"/>
            <ac:spMk id="18" creationId="{1236153F-0DB4-40DD-87C6-B40C1B7E282C}"/>
          </ac:spMkLst>
        </pc:spChg>
        <pc:spChg chg="add del">
          <ac:chgData name="RAMOS Marie Emmanuelle [EXT]" userId="d5a6895f-2b89-45a4-9049-5ae504b43150" providerId="ADAL" clId="{E11BC77C-EEC5-4998-9300-1A50B7742ABF}" dt="2024-01-11T15:34:46.030" v="1992" actId="26606"/>
          <ac:spMkLst>
            <pc:docMk/>
            <pc:sldMk cId="1250385265" sldId="267"/>
            <ac:spMk id="19" creationId="{0FE50278-E2EC-42B2-A1F1-921DD39901C4}"/>
          </ac:spMkLst>
        </pc:spChg>
        <pc:spChg chg="add del">
          <ac:chgData name="RAMOS Marie Emmanuelle [EXT]" userId="d5a6895f-2b89-45a4-9049-5ae504b43150" providerId="ADAL" clId="{E11BC77C-EEC5-4998-9300-1A50B7742ABF}" dt="2024-01-11T15:35:28.629" v="1996" actId="26606"/>
          <ac:spMkLst>
            <pc:docMk/>
            <pc:sldMk cId="1250385265" sldId="267"/>
            <ac:spMk id="20" creationId="{C96C8BAF-68F3-4B78-B238-35DF5D86560D}"/>
          </ac:spMkLst>
        </pc:spChg>
        <pc:spChg chg="add del">
          <ac:chgData name="RAMOS Marie Emmanuelle [EXT]" userId="d5a6895f-2b89-45a4-9049-5ae504b43150" providerId="ADAL" clId="{E11BC77C-EEC5-4998-9300-1A50B7742ABF}" dt="2024-01-11T15:34:46.030" v="1992" actId="26606"/>
          <ac:spMkLst>
            <pc:docMk/>
            <pc:sldMk cId="1250385265" sldId="267"/>
            <ac:spMk id="21" creationId="{1236153F-0DB4-40DD-87C6-B40C1B7E282C}"/>
          </ac:spMkLst>
        </pc:spChg>
        <pc:spChg chg="add del">
          <ac:chgData name="RAMOS Marie Emmanuelle [EXT]" userId="d5a6895f-2b89-45a4-9049-5ae504b43150" providerId="ADAL" clId="{E11BC77C-EEC5-4998-9300-1A50B7742ABF}" dt="2024-01-11T15:35:43.150" v="2000" actId="26606"/>
          <ac:spMkLst>
            <pc:docMk/>
            <pc:sldMk cId="1250385265" sldId="267"/>
            <ac:spMk id="23" creationId="{4A5F8185-F27B-4E99-A06C-007336FE3F2D}"/>
          </ac:spMkLst>
        </pc:spChg>
        <pc:spChg chg="add del">
          <ac:chgData name="RAMOS Marie Emmanuelle [EXT]" userId="d5a6895f-2b89-45a4-9049-5ae504b43150" providerId="ADAL" clId="{E11BC77C-EEC5-4998-9300-1A50B7742ABF}" dt="2024-01-11T15:35:34.182" v="1998" actId="26606"/>
          <ac:spMkLst>
            <pc:docMk/>
            <pc:sldMk cId="1250385265" sldId="267"/>
            <ac:spMk id="199" creationId="{27F12B1F-4753-46F8-93FC-1E4191C1357A}"/>
          </ac:spMkLst>
        </pc:spChg>
        <pc:spChg chg="add del">
          <ac:chgData name="RAMOS Marie Emmanuelle [EXT]" userId="d5a6895f-2b89-45a4-9049-5ae504b43150" providerId="ADAL" clId="{E11BC77C-EEC5-4998-9300-1A50B7742ABF}" dt="2024-01-11T15:35:34.182" v="1998" actId="26606"/>
          <ac:spMkLst>
            <pc:docMk/>
            <pc:sldMk cId="1250385265" sldId="267"/>
            <ac:spMk id="200" creationId="{42AE8636-A04B-4C96-AA50-C956D51C034E}"/>
          </ac:spMkLst>
        </pc:spChg>
        <pc:spChg chg="add del">
          <ac:chgData name="RAMOS Marie Emmanuelle [EXT]" userId="d5a6895f-2b89-45a4-9049-5ae504b43150" providerId="ADAL" clId="{E11BC77C-EEC5-4998-9300-1A50B7742ABF}" dt="2024-01-11T15:35:34.182" v="1998" actId="26606"/>
          <ac:spMkLst>
            <pc:docMk/>
            <pc:sldMk cId="1250385265" sldId="267"/>
            <ac:spMk id="204" creationId="{DC38DAFF-2B89-BB1A-63DE-F487D048446C}"/>
          </ac:spMkLst>
        </pc:spChg>
        <pc:spChg chg="add del">
          <ac:chgData name="RAMOS Marie Emmanuelle [EXT]" userId="d5a6895f-2b89-45a4-9049-5ae504b43150" providerId="ADAL" clId="{E11BC77C-EEC5-4998-9300-1A50B7742ABF}" dt="2024-01-11T15:35:34.182" v="1998" actId="26606"/>
          <ac:spMkLst>
            <pc:docMk/>
            <pc:sldMk cId="1250385265" sldId="267"/>
            <ac:spMk id="205" creationId="{0F17DC65-D057-4CEA-8B52-BF72D5D90AEB}"/>
          </ac:spMkLst>
        </pc:spChg>
        <pc:spChg chg="add del">
          <ac:chgData name="RAMOS Marie Emmanuelle [EXT]" userId="d5a6895f-2b89-45a4-9049-5ae504b43150" providerId="ADAL" clId="{E11BC77C-EEC5-4998-9300-1A50B7742ABF}" dt="2024-01-11T15:35:34.182" v="1998" actId="26606"/>
          <ac:spMkLst>
            <pc:docMk/>
            <pc:sldMk cId="1250385265" sldId="267"/>
            <ac:spMk id="206" creationId="{35249834-544E-477E-84FD-888B8DB74B87}"/>
          </ac:spMkLst>
        </pc:spChg>
        <pc:spChg chg="add del">
          <ac:chgData name="RAMOS Marie Emmanuelle [EXT]" userId="d5a6895f-2b89-45a4-9049-5ae504b43150" providerId="ADAL" clId="{E11BC77C-EEC5-4998-9300-1A50B7742ABF}" dt="2024-01-11T15:35:43.150" v="2000" actId="26606"/>
          <ac:spMkLst>
            <pc:docMk/>
            <pc:sldMk cId="1250385265" sldId="267"/>
            <ac:spMk id="210" creationId="{26FF42C2-EA15-4154-B242-E98E88CED99C}"/>
          </ac:spMkLst>
        </pc:spChg>
        <pc:spChg chg="add del">
          <ac:chgData name="RAMOS Marie Emmanuelle [EXT]" userId="d5a6895f-2b89-45a4-9049-5ae504b43150" providerId="ADAL" clId="{E11BC77C-EEC5-4998-9300-1A50B7742ABF}" dt="2024-01-11T15:35:43.150" v="2000" actId="26606"/>
          <ac:spMkLst>
            <pc:docMk/>
            <pc:sldMk cId="1250385265" sldId="267"/>
            <ac:spMk id="211" creationId="{D79DE9F7-28C4-4856-BA57-D696E124C137}"/>
          </ac:spMkLst>
        </pc:spChg>
        <pc:spChg chg="add del">
          <ac:chgData name="RAMOS Marie Emmanuelle [EXT]" userId="d5a6895f-2b89-45a4-9049-5ae504b43150" providerId="ADAL" clId="{E11BC77C-EEC5-4998-9300-1A50B7742ABF}" dt="2024-01-11T15:35:43.150" v="2000" actId="26606"/>
          <ac:spMkLst>
            <pc:docMk/>
            <pc:sldMk cId="1250385265" sldId="267"/>
            <ac:spMk id="212" creationId="{E1F9ED9C-121B-44C6-A308-5824769C40D5}"/>
          </ac:spMkLst>
        </pc:spChg>
        <pc:spChg chg="add del">
          <ac:chgData name="RAMOS Marie Emmanuelle [EXT]" userId="d5a6895f-2b89-45a4-9049-5ae504b43150" providerId="ADAL" clId="{E11BC77C-EEC5-4998-9300-1A50B7742ABF}" dt="2024-01-11T15:35:43.150" v="2000" actId="26606"/>
          <ac:spMkLst>
            <pc:docMk/>
            <pc:sldMk cId="1250385265" sldId="267"/>
            <ac:spMk id="213" creationId="{2FB67297-C70B-C13E-46DD-B82F4EF4A14D}"/>
          </ac:spMkLst>
        </pc:spChg>
        <pc:spChg chg="add del">
          <ac:chgData name="RAMOS Marie Emmanuelle [EXT]" userId="d5a6895f-2b89-45a4-9049-5ae504b43150" providerId="ADAL" clId="{E11BC77C-EEC5-4998-9300-1A50B7742ABF}" dt="2024-01-11T15:36:00.681" v="2012" actId="26606"/>
          <ac:spMkLst>
            <pc:docMk/>
            <pc:sldMk cId="1250385265" sldId="267"/>
            <ac:spMk id="215" creationId="{9CB95732-565A-4D2C-A3AB-CC460C0D3826}"/>
          </ac:spMkLst>
        </pc:spChg>
        <pc:spChg chg="add del">
          <ac:chgData name="RAMOS Marie Emmanuelle [EXT]" userId="d5a6895f-2b89-45a4-9049-5ae504b43150" providerId="ADAL" clId="{E11BC77C-EEC5-4998-9300-1A50B7742ABF}" dt="2024-01-11T15:36:00.681" v="2012" actId="26606"/>
          <ac:spMkLst>
            <pc:docMk/>
            <pc:sldMk cId="1250385265" sldId="267"/>
            <ac:spMk id="216" creationId="{E19B653C-798C-4333-8452-3DF3AE3C1D11}"/>
          </ac:spMkLst>
        </pc:spChg>
        <pc:spChg chg="add del">
          <ac:chgData name="RAMOS Marie Emmanuelle [EXT]" userId="d5a6895f-2b89-45a4-9049-5ae504b43150" providerId="ADAL" clId="{E11BC77C-EEC5-4998-9300-1A50B7742ABF}" dt="2024-01-11T15:36:00.681" v="2012" actId="26606"/>
          <ac:spMkLst>
            <pc:docMk/>
            <pc:sldMk cId="1250385265" sldId="267"/>
            <ac:spMk id="217" creationId="{0FE50278-E2EC-42B2-A1F1-921DD39901C4}"/>
          </ac:spMkLst>
        </pc:spChg>
        <pc:spChg chg="add del">
          <ac:chgData name="RAMOS Marie Emmanuelle [EXT]" userId="d5a6895f-2b89-45a4-9049-5ae504b43150" providerId="ADAL" clId="{E11BC77C-EEC5-4998-9300-1A50B7742ABF}" dt="2024-01-11T15:36:00.681" v="2012" actId="26606"/>
          <ac:spMkLst>
            <pc:docMk/>
            <pc:sldMk cId="1250385265" sldId="267"/>
            <ac:spMk id="218" creationId="{1236153F-0DB4-40DD-87C6-B40C1B7E282C}"/>
          </ac:spMkLst>
        </pc:spChg>
        <pc:grpChg chg="add del">
          <ac:chgData name="RAMOS Marie Emmanuelle [EXT]" userId="d5a6895f-2b89-45a4-9049-5ae504b43150" providerId="ADAL" clId="{E11BC77C-EEC5-4998-9300-1A50B7742ABF}" dt="2024-01-11T15:35:28.629" v="1996" actId="26606"/>
          <ac:grpSpMkLst>
            <pc:docMk/>
            <pc:sldMk cId="1250385265" sldId="267"/>
            <ac:grpSpMk id="24" creationId="{4F4CD6D0-5A87-4BA2-A13A-0E40511C3CFA}"/>
          </ac:grpSpMkLst>
        </pc:grpChg>
        <pc:grpChg chg="add del">
          <ac:chgData name="RAMOS Marie Emmanuelle [EXT]" userId="d5a6895f-2b89-45a4-9049-5ae504b43150" providerId="ADAL" clId="{E11BC77C-EEC5-4998-9300-1A50B7742ABF}" dt="2024-01-11T15:35:28.629" v="1996" actId="26606"/>
          <ac:grpSpMkLst>
            <pc:docMk/>
            <pc:sldMk cId="1250385265" sldId="267"/>
            <ac:grpSpMk id="25" creationId="{6EFC3492-86BD-4D75-B5B4-C2DBFE0BD106}"/>
          </ac:grpSpMkLst>
        </pc:grpChg>
        <pc:grpChg chg="add del">
          <ac:chgData name="RAMOS Marie Emmanuelle [EXT]" userId="d5a6895f-2b89-45a4-9049-5ae504b43150" providerId="ADAL" clId="{E11BC77C-EEC5-4998-9300-1A50B7742ABF}" dt="2024-01-11T15:35:28.629" v="1996" actId="26606"/>
          <ac:grpSpMkLst>
            <pc:docMk/>
            <pc:sldMk cId="1250385265" sldId="267"/>
            <ac:grpSpMk id="30" creationId="{E9537076-EF48-4F72-9164-FD8260D550AC}"/>
          </ac:grpSpMkLst>
        </pc:grpChg>
        <pc:grpChg chg="add del">
          <ac:chgData name="RAMOS Marie Emmanuelle [EXT]" userId="d5a6895f-2b89-45a4-9049-5ae504b43150" providerId="ADAL" clId="{E11BC77C-EEC5-4998-9300-1A50B7742ABF}" dt="2024-01-11T15:35:34.182" v="1998" actId="26606"/>
          <ac:grpSpMkLst>
            <pc:docMk/>
            <pc:sldMk cId="1250385265" sldId="267"/>
            <ac:grpSpMk id="201" creationId="{00E015F5-1A99-4E40-BC3D-7707802996B5}"/>
          </ac:grpSpMkLst>
        </pc:grpChg>
        <pc:grpChg chg="add del">
          <ac:chgData name="RAMOS Marie Emmanuelle [EXT]" userId="d5a6895f-2b89-45a4-9049-5ae504b43150" providerId="ADAL" clId="{E11BC77C-EEC5-4998-9300-1A50B7742ABF}" dt="2024-01-11T15:35:34.182" v="1998" actId="26606"/>
          <ac:grpSpMkLst>
            <pc:docMk/>
            <pc:sldMk cId="1250385265" sldId="267"/>
            <ac:grpSpMk id="207" creationId="{5468B3A9-705E-43C3-A742-0619B0D8F2EE}"/>
          </ac:grpSpMkLst>
        </pc:grpChg>
        <pc:picChg chg="add mod">
          <ac:chgData name="RAMOS Marie Emmanuelle [EXT]" userId="d5a6895f-2b89-45a4-9049-5ae504b43150" providerId="ADAL" clId="{E11BC77C-EEC5-4998-9300-1A50B7742ABF}" dt="2024-01-12T12:51:04.511" v="2025" actId="27614"/>
          <ac:picMkLst>
            <pc:docMk/>
            <pc:sldMk cId="1250385265" sldId="267"/>
            <ac:picMk id="3" creationId="{46FB3941-BFFB-5A54-3BBE-198860E5F226}"/>
          </ac:picMkLst>
        </pc:picChg>
        <pc:picChg chg="add del mod">
          <ac:chgData name="RAMOS Marie Emmanuelle [EXT]" userId="d5a6895f-2b89-45a4-9049-5ae504b43150" providerId="ADAL" clId="{E11BC77C-EEC5-4998-9300-1A50B7742ABF}" dt="2024-01-11T15:36:32.134" v="2023" actId="931"/>
          <ac:picMkLst>
            <pc:docMk/>
            <pc:sldMk cId="1250385265" sldId="267"/>
            <ac:picMk id="3" creationId="{5BAF960E-9085-7FA1-4EE5-DC8800F025E1}"/>
          </ac:picMkLst>
        </pc:picChg>
        <pc:picChg chg="add del mod">
          <ac:chgData name="RAMOS Marie Emmanuelle [EXT]" userId="d5a6895f-2b89-45a4-9049-5ae504b43150" providerId="ADAL" clId="{E11BC77C-EEC5-4998-9300-1A50B7742ABF}" dt="2024-01-11T09:48:15.949" v="1637" actId="478"/>
          <ac:picMkLst>
            <pc:docMk/>
            <pc:sldMk cId="1250385265" sldId="267"/>
            <ac:picMk id="5" creationId="{62B65F97-9A71-A40A-3EF6-D43486CC2A4C}"/>
          </ac:picMkLst>
        </pc:picChg>
        <pc:picChg chg="add mod ord">
          <ac:chgData name="RAMOS Marie Emmanuelle [EXT]" userId="d5a6895f-2b89-45a4-9049-5ae504b43150" providerId="ADAL" clId="{E11BC77C-EEC5-4998-9300-1A50B7742ABF}" dt="2024-01-11T15:36:00.681" v="2012" actId="26606"/>
          <ac:picMkLst>
            <pc:docMk/>
            <pc:sldMk cId="1250385265" sldId="267"/>
            <ac:picMk id="8" creationId="{B05D52D0-FC35-8469-017B-DEC28C0974D0}"/>
          </ac:picMkLst>
        </pc:picChg>
        <pc:picChg chg="add mod">
          <ac:chgData name="RAMOS Marie Emmanuelle [EXT]" userId="d5a6895f-2b89-45a4-9049-5ae504b43150" providerId="ADAL" clId="{E11BC77C-EEC5-4998-9300-1A50B7742ABF}" dt="2024-01-11T15:36:00.681" v="2012" actId="26606"/>
          <ac:picMkLst>
            <pc:docMk/>
            <pc:sldMk cId="1250385265" sldId="267"/>
            <ac:picMk id="10" creationId="{E0AD75DE-693F-9ECE-7731-9AE22E4F9E7A}"/>
          </ac:picMkLst>
        </pc:picChg>
        <pc:picChg chg="add del mod">
          <ac:chgData name="RAMOS Marie Emmanuelle [EXT]" userId="d5a6895f-2b89-45a4-9049-5ae504b43150" providerId="ADAL" clId="{E11BC77C-EEC5-4998-9300-1A50B7742ABF}" dt="2024-01-11T15:33:33.658" v="1984" actId="478"/>
          <ac:picMkLst>
            <pc:docMk/>
            <pc:sldMk cId="1250385265" sldId="267"/>
            <ac:picMk id="12" creationId="{688E54E4-809A-F0AB-288B-C167597073BA}"/>
          </ac:picMkLst>
        </pc:picChg>
      </pc:sldChg>
      <pc:sldChg chg="new del ord">
        <pc:chgData name="RAMOS Marie Emmanuelle [EXT]" userId="d5a6895f-2b89-45a4-9049-5ae504b43150" providerId="ADAL" clId="{E11BC77C-EEC5-4998-9300-1A50B7742ABF}" dt="2024-03-06T14:12:51.328" v="2085" actId="47"/>
        <pc:sldMkLst>
          <pc:docMk/>
          <pc:sldMk cId="1727878963" sldId="268"/>
        </pc:sldMkLst>
      </pc:sldChg>
      <pc:sldChg chg="addSp delSp modSp add mod">
        <pc:chgData name="RAMOS Marie Emmanuelle [EXT]" userId="d5a6895f-2b89-45a4-9049-5ae504b43150" providerId="ADAL" clId="{E11BC77C-EEC5-4998-9300-1A50B7742ABF}" dt="2024-04-10T13:13:52.397" v="2129" actId="1076"/>
        <pc:sldMkLst>
          <pc:docMk/>
          <pc:sldMk cId="2552962956" sldId="269"/>
        </pc:sldMkLst>
        <pc:picChg chg="del mod">
          <ac:chgData name="RAMOS Marie Emmanuelle [EXT]" userId="d5a6895f-2b89-45a4-9049-5ae504b43150" providerId="ADAL" clId="{E11BC77C-EEC5-4998-9300-1A50B7742ABF}" dt="2024-04-10T13:12:39.916" v="2118" actId="478"/>
          <ac:picMkLst>
            <pc:docMk/>
            <pc:sldMk cId="2552962956" sldId="269"/>
            <ac:picMk id="4" creationId="{15F2D4CD-1055-8ABA-E140-CDB1C17C65EF}"/>
          </ac:picMkLst>
        </pc:picChg>
        <pc:picChg chg="add del mod">
          <ac:chgData name="RAMOS Marie Emmanuelle [EXT]" userId="d5a6895f-2b89-45a4-9049-5ae504b43150" providerId="ADAL" clId="{E11BC77C-EEC5-4998-9300-1A50B7742ABF}" dt="2024-04-10T13:12:38.509" v="2116" actId="478"/>
          <ac:picMkLst>
            <pc:docMk/>
            <pc:sldMk cId="2552962956" sldId="269"/>
            <ac:picMk id="6" creationId="{91FEC715-9EC6-64CB-6202-3A19B6F5C40D}"/>
          </ac:picMkLst>
        </pc:picChg>
        <pc:picChg chg="add mod">
          <ac:chgData name="RAMOS Marie Emmanuelle [EXT]" userId="d5a6895f-2b89-45a4-9049-5ae504b43150" providerId="ADAL" clId="{E11BC77C-EEC5-4998-9300-1A50B7742ABF}" dt="2024-04-10T13:13:52.397" v="2129" actId="1076"/>
          <ac:picMkLst>
            <pc:docMk/>
            <pc:sldMk cId="2552962956" sldId="269"/>
            <ac:picMk id="7" creationId="{B87BCCF1-9E94-A091-DD59-0DBC6DC67168}"/>
          </ac:picMkLst>
        </pc:picChg>
        <pc:picChg chg="add del mod">
          <ac:chgData name="RAMOS Marie Emmanuelle [EXT]" userId="d5a6895f-2b89-45a4-9049-5ae504b43150" providerId="ADAL" clId="{E11BC77C-EEC5-4998-9300-1A50B7742ABF}" dt="2024-04-10T13:13:43.157" v="2127" actId="478"/>
          <ac:picMkLst>
            <pc:docMk/>
            <pc:sldMk cId="2552962956" sldId="269"/>
            <ac:picMk id="9" creationId="{68ECE39C-3877-32D1-B9C0-F3CFD8F2D8E3}"/>
          </ac:picMkLst>
        </pc:picChg>
        <pc:picChg chg="del mod">
          <ac:chgData name="RAMOS Marie Emmanuelle [EXT]" userId="d5a6895f-2b89-45a4-9049-5ae504b43150" providerId="ADAL" clId="{E11BC77C-EEC5-4998-9300-1A50B7742ABF}" dt="2024-04-10T13:12:39.274" v="2117" actId="478"/>
          <ac:picMkLst>
            <pc:docMk/>
            <pc:sldMk cId="2552962956" sldId="269"/>
            <ac:picMk id="24" creationId="{84C2C94F-68B0-60CF-B9FB-0E5C3B831608}"/>
          </ac:picMkLst>
        </pc:picChg>
        <pc:picChg chg="del">
          <ac:chgData name="RAMOS Marie Emmanuelle [EXT]" userId="d5a6895f-2b89-45a4-9049-5ae504b43150" providerId="ADAL" clId="{E11BC77C-EEC5-4998-9300-1A50B7742ABF}" dt="2024-03-06T14:13:16.287" v="2087" actId="478"/>
          <ac:picMkLst>
            <pc:docMk/>
            <pc:sldMk cId="2552962956" sldId="269"/>
            <ac:picMk id="26" creationId="{F5F01AA7-9A9A-C592-DDCD-1069A6348C83}"/>
          </ac:picMkLst>
        </pc:picChg>
      </pc:sldChg>
      <pc:sldChg chg="del delDesignElem">
        <pc:chgData name="RAMOS Marie Emmanuelle [EXT]" userId="d5a6895f-2b89-45a4-9049-5ae504b43150" providerId="ADAL" clId="{E11BC77C-EEC5-4998-9300-1A50B7742ABF}" dt="2024-04-10T13:14:53.421" v="2131" actId="47"/>
        <pc:sldMkLst>
          <pc:docMk/>
          <pc:sldMk cId="523816885" sldId="270"/>
        </pc:sldMkLst>
      </pc:sldChg>
      <pc:sldChg chg="addSp delSp modSp add mod">
        <pc:chgData name="RAMOS Marie Emmanuelle [EXT]" userId="d5a6895f-2b89-45a4-9049-5ae504b43150" providerId="ADAL" clId="{E11BC77C-EEC5-4998-9300-1A50B7742ABF}" dt="2024-04-10T13:16:02.446" v="2137" actId="1076"/>
        <pc:sldMkLst>
          <pc:docMk/>
          <pc:sldMk cId="2852624501" sldId="270"/>
        </pc:sldMkLst>
        <pc:picChg chg="add mod">
          <ac:chgData name="RAMOS Marie Emmanuelle [EXT]" userId="d5a6895f-2b89-45a4-9049-5ae504b43150" providerId="ADAL" clId="{E11BC77C-EEC5-4998-9300-1A50B7742ABF}" dt="2024-04-10T13:16:02.446" v="2137" actId="1076"/>
          <ac:picMkLst>
            <pc:docMk/>
            <pc:sldMk cId="2852624501" sldId="270"/>
            <ac:picMk id="4" creationId="{49268897-F18B-8E2E-E5BF-9B4023C8C730}"/>
          </ac:picMkLst>
        </pc:picChg>
        <pc:picChg chg="del">
          <ac:chgData name="RAMOS Marie Emmanuelle [EXT]" userId="d5a6895f-2b89-45a4-9049-5ae504b43150" providerId="ADAL" clId="{E11BC77C-EEC5-4998-9300-1A50B7742ABF}" dt="2024-04-10T13:15:49.752" v="2133" actId="478"/>
          <ac:picMkLst>
            <pc:docMk/>
            <pc:sldMk cId="2852624501" sldId="270"/>
            <ac:picMk id="7" creationId="{8FB7C8B9-28BE-18C1-AC4D-B72E8ABA85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808A5-A920-4EB1-8EE5-958A96B85695}" type="datetimeFigureOut">
              <a:rPr lang="fr-FR" smtClean="0"/>
              <a:t>10/04/2024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9787F-6691-467D-8573-3967E386EEB1}" type="slidenum">
              <a:rPr lang="fr-FR" smtClean="0"/>
              <a:t>‹N°›</a:t>
            </a:fld>
            <a:endParaRPr lang="fr-FR"/>
          </a:p>
        </p:txBody>
      </p:sp>
    </p:spTree>
    <p:extLst>
      <p:ext uri="{BB962C8B-B14F-4D97-AF65-F5344CB8AC3E}">
        <p14:creationId xmlns:p14="http://schemas.microsoft.com/office/powerpoint/2010/main" val="416807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1AD6A991-8AAC-4F51-8547-C907A07B4290}" type="datetime1">
              <a:rPr lang="fr-FR" smtClean="0"/>
              <a:t>10/04/2024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068CC9B-9494-455F-A7BC-50D7F7D57BDB}" type="datetime1">
              <a:rPr lang="fr-FR" smtClean="0"/>
              <a:t>10/04/2024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C70A5ED-9D16-447F-A73E-30E536A2C5F2}" type="datetime1">
              <a:rPr lang="fr-FR" smtClean="0"/>
              <a:t>10/04/2024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29E98F2-0EB2-43BB-9768-D8079BF89C03}" type="datetime1">
              <a:rPr lang="fr-FR" smtClean="0"/>
              <a:t>10/04/2024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96E4220E-5632-4A18-8C6E-927B988FADBC}" type="datetime1">
              <a:rPr lang="fr-FR" smtClean="0"/>
              <a:t>10/04/2024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F2B1D1EE-EA89-4469-9F22-E68F7FD7BBB0}" type="datetime1">
              <a:rPr lang="fr-FR" smtClean="0"/>
              <a:t>10/04/2024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007C225-37C2-40CC-B8FC-CF40147B3410}" type="datetime1">
              <a:rPr lang="fr-FR" smtClean="0"/>
              <a:t>10/04/2024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0E10D3B2-7B16-4E3C-BBCA-AB9D10B38AFF}" type="datetime1">
              <a:rPr lang="fr-FR" smtClean="0"/>
              <a:t>10/04/2024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F83538F-AFE5-4D50-9945-8C96A1AE62BD}" type="datetime1">
              <a:rPr lang="fr-FR" smtClean="0"/>
              <a:t>10/04/2024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A330FB09-F11B-444E-BF52-9E3F1B8F748A}" type="datetime1">
              <a:rPr lang="fr-FR" smtClean="0"/>
              <a:t>10/04/2024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2CEAD0DC-68D5-4316-9F57-303231D8FA90}" type="datetime1">
              <a:rPr lang="fr-FR" smtClean="0"/>
              <a:t>10/04/2024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B248E-3322-4C34-AB8C-675DAEBAFA3D}" type="datetime1">
              <a:rPr lang="fr-FR" smtClean="0"/>
              <a:t>10/04/2024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‹N°›</a:t>
            </a:fld>
            <a:endParaRPr lang="fr-FR"/>
          </a:p>
        </p:txBody>
      </p:sp>
      <p:sp>
        <p:nvSpPr>
          <p:cNvPr id="8" name="ZoneTexte 7">
            <a:extLst>
              <a:ext uri="{FF2B5EF4-FFF2-40B4-BE49-F238E27FC236}">
                <a16:creationId xmlns:a16="http://schemas.microsoft.com/office/drawing/2014/main" id="{562A7193-FA43-73DD-F079-5A1639172ECA}"/>
              </a:ext>
            </a:extLst>
          </p:cNvPr>
          <p:cNvSpPr txBox="1"/>
          <p:nvPr>
            <p:extLst>
              <p:ext uri="{1162E1C5-73C7-4A58-AE30-91384D911F3F}">
                <p184:classification xmlns:p184="http://schemas.microsoft.com/office/powerpoint/2018/4/main" val="ftr"/>
              </p:ext>
            </p:extLst>
          </p:nvPr>
        </p:nvSpPr>
        <p:spPr>
          <a:xfrm>
            <a:off x="5791962" y="6515100"/>
            <a:ext cx="636588" cy="152400"/>
          </a:xfrm>
          <a:prstGeom prst="rect">
            <a:avLst/>
          </a:prstGeom>
        </p:spPr>
        <p:txBody>
          <a:bodyPr horzOverflow="overflow" lIns="0" tIns="0" rIns="0" bIns="0">
            <a:spAutoFit/>
          </a:bodyPr>
          <a:lstStyle/>
          <a:p>
            <a:pPr algn="l"/>
            <a:r>
              <a:rPr lang="fr-FR" sz="1000">
                <a:solidFill>
                  <a:srgbClr val="0078D7"/>
                </a:solidFill>
                <a:latin typeface="Calibri" panose="020F0502020204030204" pitchFamily="34" charset="0"/>
                <a:cs typeface="Calibri" panose="020F0502020204030204" pitchFamily="34" charset="0"/>
              </a:rPr>
              <a:t>C1 - Interne</a:t>
            </a: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b="1" dirty="0" err="1">
                <a:solidFill>
                  <a:schemeClr val="bg1"/>
                </a:solidFill>
                <a:cs typeface="Calibri Light"/>
              </a:rPr>
              <a:t>easyREAD</a:t>
            </a:r>
          </a:p>
        </p:txBody>
      </p:sp>
      <p:sp>
        <p:nvSpPr>
          <p:cNvPr id="3" name="Sous-titre 2"/>
          <p:cNvSpPr>
            <a:spLocks noGrp="1"/>
          </p:cNvSpPr>
          <p:nvPr>
            <p:ph idx="1"/>
          </p:nvPr>
        </p:nvSpPr>
        <p:spPr/>
        <p:txBody>
          <a:bodyPr vert="horz" lIns="91440" tIns="45720" rIns="91440" bIns="45720" rtlCol="0" anchor="t">
            <a:normAutofit/>
          </a:bodyPr>
          <a:lstStyle/>
          <a:p>
            <a:pPr algn="ctr"/>
            <a:endParaRPr lang="fr-FR" dirty="0">
              <a:solidFill>
                <a:schemeClr val="bg1"/>
              </a:solidFill>
              <a:cs typeface="Calibri" panose="020F0502020204030204"/>
            </a:endParaRPr>
          </a:p>
          <a:p>
            <a:pPr algn="r"/>
            <a:endParaRPr lang="fr-FR" dirty="0">
              <a:solidFill>
                <a:schemeClr val="bg1"/>
              </a:solidFill>
              <a:cs typeface="Calibri" panose="020F0502020204030204"/>
            </a:endParaRPr>
          </a:p>
          <a:p>
            <a:pPr marL="0" indent="0">
              <a:buNone/>
            </a:pPr>
            <a:r>
              <a:rPr lang="fr-FR" dirty="0">
                <a:solidFill>
                  <a:schemeClr val="bg1"/>
                </a:solidFill>
                <a:cs typeface="Calibri" panose="020F0502020204030204"/>
              </a:rPr>
              <a:t>Présentation d'une</a:t>
            </a:r>
          </a:p>
          <a:p>
            <a:pPr marL="0" indent="0">
              <a:buNone/>
            </a:pPr>
            <a:r>
              <a:rPr lang="fr-FR" dirty="0">
                <a:solidFill>
                  <a:schemeClr val="bg1"/>
                </a:solidFill>
                <a:cs typeface="Calibri" panose="020F0502020204030204"/>
              </a:rPr>
              <a:t>Application de tests</a:t>
            </a:r>
          </a:p>
        </p:txBody>
      </p:sp>
    </p:spTree>
    <p:extLst>
      <p:ext uri="{BB962C8B-B14F-4D97-AF65-F5344CB8AC3E}">
        <p14:creationId xmlns:p14="http://schemas.microsoft.com/office/powerpoint/2010/main" val="3784089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u contenu 4" descr="Une image contenant texte, capture d’écran, diagramme, conception&#10;&#10;Description générée automatiquement">
            <a:extLst>
              <a:ext uri="{FF2B5EF4-FFF2-40B4-BE49-F238E27FC236}">
                <a16:creationId xmlns:a16="http://schemas.microsoft.com/office/drawing/2014/main" id="{B05D52D0-FC35-8469-017B-DEC28C0974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5789" y="526214"/>
            <a:ext cx="1723383" cy="1677971"/>
          </a:xfrm>
        </p:spPr>
      </p:pic>
      <p:pic>
        <p:nvPicPr>
          <p:cNvPr id="10" name="Graphique 9" descr="Loupe avec un remplissage uni">
            <a:extLst>
              <a:ext uri="{FF2B5EF4-FFF2-40B4-BE49-F238E27FC236}">
                <a16:creationId xmlns:a16="http://schemas.microsoft.com/office/drawing/2014/main" id="{E0AD75DE-693F-9ECE-7731-9AE22E4F9E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03397" y="1768642"/>
            <a:ext cx="368166" cy="368166"/>
          </a:xfrm>
          <a:prstGeom prst="rect">
            <a:avLst/>
          </a:prstGeom>
        </p:spPr>
      </p:pic>
      <p:pic>
        <p:nvPicPr>
          <p:cNvPr id="3" name="Image 2" descr="Une image contenant texte, Post-it, capture d’écran, Police&#10;&#10;Description générée automatiquement">
            <a:extLst>
              <a:ext uri="{FF2B5EF4-FFF2-40B4-BE49-F238E27FC236}">
                <a16:creationId xmlns:a16="http://schemas.microsoft.com/office/drawing/2014/main" id="{46FB3941-BFFB-5A54-3BBE-198860E5F2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2475" y="1149350"/>
            <a:ext cx="8147050" cy="4559300"/>
          </a:xfrm>
          <a:prstGeom prst="rect">
            <a:avLst/>
          </a:prstGeom>
        </p:spPr>
      </p:pic>
    </p:spTree>
    <p:extLst>
      <p:ext uri="{BB962C8B-B14F-4D97-AF65-F5344CB8AC3E}">
        <p14:creationId xmlns:p14="http://schemas.microsoft.com/office/powerpoint/2010/main" val="1250385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1">
            <a:extLst>
              <a:ext uri="{FF2B5EF4-FFF2-40B4-BE49-F238E27FC236}">
                <a16:creationId xmlns:a16="http://schemas.microsoft.com/office/drawing/2014/main" id="{7043017F-6C7E-6411-55CC-C12948A4C4F8}"/>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kern="1200">
                <a:solidFill>
                  <a:srgbClr val="FFFFFF"/>
                </a:solidFill>
                <a:latin typeface="+mj-lt"/>
                <a:ea typeface="+mj-ea"/>
                <a:cs typeface="+mj-cs"/>
              </a:rPr>
              <a:t>Et côté utilisateur ?</a:t>
            </a:r>
            <a:endParaRPr lang="en-US" sz="4000" b="1" kern="1200" dirty="0">
              <a:solidFill>
                <a:srgbClr val="FFFFFF"/>
              </a:solidFill>
              <a:latin typeface="+mj-lt"/>
              <a:ea typeface="+mj-ea"/>
              <a:cs typeface="+mj-cs"/>
            </a:endParaRPr>
          </a:p>
        </p:txBody>
      </p:sp>
      <p:sp>
        <p:nvSpPr>
          <p:cNvPr id="2" name="Titre 1">
            <a:extLst>
              <a:ext uri="{FF2B5EF4-FFF2-40B4-BE49-F238E27FC236}">
                <a16:creationId xmlns:a16="http://schemas.microsoft.com/office/drawing/2014/main" id="{D989B0DC-90D9-AB01-91C9-38A170A69DE0}"/>
              </a:ext>
            </a:extLst>
          </p:cNvPr>
          <p:cNvSpPr txBox="1">
            <a:spLocks/>
          </p:cNvSpPr>
          <p:nvPr/>
        </p:nvSpPr>
        <p:spPr>
          <a:xfrm>
            <a:off x="4835711" y="370806"/>
            <a:ext cx="6555347" cy="613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b="1" dirty="0">
                <a:latin typeface="+mn-lt"/>
                <a:ea typeface="+mn-ea"/>
                <a:cs typeface="+mn-cs"/>
              </a:rPr>
              <a:t>Comment </a:t>
            </a:r>
            <a:r>
              <a:rPr lang="en-US" sz="2000" b="1">
                <a:latin typeface="+mn-lt"/>
                <a:ea typeface="+mn-ea"/>
                <a:cs typeface="+mn-cs"/>
              </a:rPr>
              <a:t>sera présenté easyREAD </a:t>
            </a:r>
            <a:r>
              <a:rPr lang="en-US" sz="2000" b="1" dirty="0">
                <a:latin typeface="+mn-lt"/>
                <a:ea typeface="+mn-ea"/>
                <a:cs typeface="+mn-cs"/>
              </a:rPr>
              <a:t>?</a:t>
            </a:r>
          </a:p>
        </p:txBody>
      </p:sp>
      <p:pic>
        <p:nvPicPr>
          <p:cNvPr id="11" name="Image 10" descr="Une image contenant texte, capture d’écran, logiciel, Page web&#10;&#10;Description générée automatiquement">
            <a:extLst>
              <a:ext uri="{FF2B5EF4-FFF2-40B4-BE49-F238E27FC236}">
                <a16:creationId xmlns:a16="http://schemas.microsoft.com/office/drawing/2014/main" id="{7F09E05A-BF4E-A8AD-61C1-7B06E19B0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0036" y="1620283"/>
            <a:ext cx="7306695" cy="3867690"/>
          </a:xfrm>
          <a:prstGeom prst="rect">
            <a:avLst/>
          </a:prstGeom>
        </p:spPr>
      </p:pic>
    </p:spTree>
    <p:extLst>
      <p:ext uri="{BB962C8B-B14F-4D97-AF65-F5344CB8AC3E}">
        <p14:creationId xmlns:p14="http://schemas.microsoft.com/office/powerpoint/2010/main" val="27936430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1">
            <a:extLst>
              <a:ext uri="{FF2B5EF4-FFF2-40B4-BE49-F238E27FC236}">
                <a16:creationId xmlns:a16="http://schemas.microsoft.com/office/drawing/2014/main" id="{7043017F-6C7E-6411-55CC-C12948A4C4F8}"/>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kern="1200">
                <a:solidFill>
                  <a:srgbClr val="FFFFFF"/>
                </a:solidFill>
                <a:latin typeface="+mj-lt"/>
                <a:ea typeface="+mj-ea"/>
                <a:cs typeface="+mj-cs"/>
              </a:rPr>
              <a:t>Et côté utilisateur ?</a:t>
            </a:r>
            <a:endParaRPr lang="en-US" sz="4000" b="1" kern="1200" dirty="0">
              <a:solidFill>
                <a:srgbClr val="FFFFFF"/>
              </a:solidFill>
              <a:latin typeface="+mj-lt"/>
              <a:ea typeface="+mj-ea"/>
              <a:cs typeface="+mj-cs"/>
            </a:endParaRPr>
          </a:p>
        </p:txBody>
      </p:sp>
      <p:sp>
        <p:nvSpPr>
          <p:cNvPr id="2" name="Titre 1">
            <a:extLst>
              <a:ext uri="{FF2B5EF4-FFF2-40B4-BE49-F238E27FC236}">
                <a16:creationId xmlns:a16="http://schemas.microsoft.com/office/drawing/2014/main" id="{D989B0DC-90D9-AB01-91C9-38A170A69DE0}"/>
              </a:ext>
            </a:extLst>
          </p:cNvPr>
          <p:cNvSpPr txBox="1">
            <a:spLocks/>
          </p:cNvSpPr>
          <p:nvPr/>
        </p:nvSpPr>
        <p:spPr>
          <a:xfrm>
            <a:off x="4835711" y="370806"/>
            <a:ext cx="6555347" cy="613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b="1" dirty="0">
                <a:latin typeface="+mn-lt"/>
                <a:ea typeface="+mn-ea"/>
                <a:cs typeface="+mn-cs"/>
              </a:rPr>
              <a:t>Comment sera </a:t>
            </a:r>
            <a:r>
              <a:rPr lang="en-US" sz="2000" b="1" dirty="0" err="1">
                <a:latin typeface="+mn-lt"/>
                <a:ea typeface="+mn-ea"/>
                <a:cs typeface="+mn-cs"/>
              </a:rPr>
              <a:t>présenté</a:t>
            </a:r>
            <a:r>
              <a:rPr lang="en-US" sz="2000" b="1" dirty="0">
                <a:latin typeface="+mn-lt"/>
                <a:ea typeface="+mn-ea"/>
                <a:cs typeface="+mn-cs"/>
              </a:rPr>
              <a:t> </a:t>
            </a:r>
            <a:r>
              <a:rPr lang="en-US" sz="2000" b="1" dirty="0" err="1">
                <a:latin typeface="+mn-lt"/>
                <a:ea typeface="+mn-ea"/>
                <a:cs typeface="+mn-cs"/>
              </a:rPr>
              <a:t>easyREAD</a:t>
            </a:r>
            <a:r>
              <a:rPr lang="en-US" sz="2000" b="1" dirty="0">
                <a:latin typeface="+mn-lt"/>
                <a:ea typeface="+mn-ea"/>
                <a:cs typeface="+mn-cs"/>
              </a:rPr>
              <a:t> ?</a:t>
            </a:r>
          </a:p>
        </p:txBody>
      </p:sp>
      <p:pic>
        <p:nvPicPr>
          <p:cNvPr id="7" name="Image 6" descr="Une image contenant texte, capture d’écran, logiciel, Page web&#10;&#10;Description générée automatiquement">
            <a:extLst>
              <a:ext uri="{FF2B5EF4-FFF2-40B4-BE49-F238E27FC236}">
                <a16:creationId xmlns:a16="http://schemas.microsoft.com/office/drawing/2014/main" id="{B87BCCF1-9E94-A091-DD59-0DBC6DC67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695" y="1500800"/>
            <a:ext cx="7315200" cy="3876675"/>
          </a:xfrm>
          <a:prstGeom prst="rect">
            <a:avLst/>
          </a:prstGeom>
        </p:spPr>
      </p:pic>
    </p:spTree>
    <p:extLst>
      <p:ext uri="{BB962C8B-B14F-4D97-AF65-F5344CB8AC3E}">
        <p14:creationId xmlns:p14="http://schemas.microsoft.com/office/powerpoint/2010/main" val="25529629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715BB9-FD7B-70AE-CC8A-5434B58BB06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519BA-6289-616B-07F2-74C8BFE2B7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EA51ACF-E9D9-8C6B-52AD-44E51F6CA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C90485-0F71-B3BA-E194-674ADB2DA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F0FE6F2-E0CA-0BB7-1378-340D8140E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4DD643C-0854-A1DB-5D53-59954889E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F33A7E4-2AD5-2430-3EB9-5852E2AA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1AF5E20F-A69C-453F-34BC-807A0E3D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1">
            <a:extLst>
              <a:ext uri="{FF2B5EF4-FFF2-40B4-BE49-F238E27FC236}">
                <a16:creationId xmlns:a16="http://schemas.microsoft.com/office/drawing/2014/main" id="{EDEA4DA1-3EC3-1271-09D5-A7AD8025954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kern="1200">
                <a:solidFill>
                  <a:srgbClr val="FFFFFF"/>
                </a:solidFill>
                <a:latin typeface="+mj-lt"/>
                <a:ea typeface="+mj-ea"/>
                <a:cs typeface="+mj-cs"/>
              </a:rPr>
              <a:t>Et côté utilisateur ?</a:t>
            </a:r>
            <a:endParaRPr lang="en-US" sz="4000" b="1" kern="1200" dirty="0">
              <a:solidFill>
                <a:srgbClr val="FFFFFF"/>
              </a:solidFill>
              <a:latin typeface="+mj-lt"/>
              <a:ea typeface="+mj-ea"/>
              <a:cs typeface="+mj-cs"/>
            </a:endParaRPr>
          </a:p>
        </p:txBody>
      </p:sp>
      <p:sp>
        <p:nvSpPr>
          <p:cNvPr id="2" name="Titre 1">
            <a:extLst>
              <a:ext uri="{FF2B5EF4-FFF2-40B4-BE49-F238E27FC236}">
                <a16:creationId xmlns:a16="http://schemas.microsoft.com/office/drawing/2014/main" id="{B7DC571E-8BE3-A76B-03D1-937D5758784D}"/>
              </a:ext>
            </a:extLst>
          </p:cNvPr>
          <p:cNvSpPr txBox="1">
            <a:spLocks/>
          </p:cNvSpPr>
          <p:nvPr/>
        </p:nvSpPr>
        <p:spPr>
          <a:xfrm>
            <a:off x="4835711" y="370806"/>
            <a:ext cx="6555347" cy="613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b="1" dirty="0">
                <a:latin typeface="+mn-lt"/>
                <a:ea typeface="+mn-ea"/>
                <a:cs typeface="+mn-cs"/>
              </a:rPr>
              <a:t>Comment sera </a:t>
            </a:r>
            <a:r>
              <a:rPr lang="en-US" sz="2000" b="1" dirty="0" err="1">
                <a:latin typeface="+mn-lt"/>
                <a:ea typeface="+mn-ea"/>
                <a:cs typeface="+mn-cs"/>
              </a:rPr>
              <a:t>présenté</a:t>
            </a:r>
            <a:r>
              <a:rPr lang="en-US" sz="2000" b="1" dirty="0">
                <a:latin typeface="+mn-lt"/>
                <a:ea typeface="+mn-ea"/>
                <a:cs typeface="+mn-cs"/>
              </a:rPr>
              <a:t> </a:t>
            </a:r>
            <a:r>
              <a:rPr lang="en-US" sz="2000" b="1" dirty="0" err="1">
                <a:latin typeface="+mn-lt"/>
                <a:ea typeface="+mn-ea"/>
                <a:cs typeface="+mn-cs"/>
              </a:rPr>
              <a:t>easyREAD</a:t>
            </a:r>
            <a:r>
              <a:rPr lang="en-US" sz="2000" b="1" dirty="0">
                <a:latin typeface="+mn-lt"/>
                <a:ea typeface="+mn-ea"/>
                <a:cs typeface="+mn-cs"/>
              </a:rPr>
              <a:t> ?</a:t>
            </a:r>
          </a:p>
        </p:txBody>
      </p:sp>
      <p:pic>
        <p:nvPicPr>
          <p:cNvPr id="4" name="Image 3" descr="Une image contenant texte, logiciel, capture d’écran, Page web&#10;&#10;Description générée automatiquement">
            <a:extLst>
              <a:ext uri="{FF2B5EF4-FFF2-40B4-BE49-F238E27FC236}">
                <a16:creationId xmlns:a16="http://schemas.microsoft.com/office/drawing/2014/main" id="{49268897-F18B-8E2E-E5BF-9B4023C8C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784" y="1577290"/>
            <a:ext cx="7315200" cy="3876675"/>
          </a:xfrm>
          <a:prstGeom prst="rect">
            <a:avLst/>
          </a:prstGeom>
        </p:spPr>
      </p:pic>
    </p:spTree>
    <p:extLst>
      <p:ext uri="{BB962C8B-B14F-4D97-AF65-F5344CB8AC3E}">
        <p14:creationId xmlns:p14="http://schemas.microsoft.com/office/powerpoint/2010/main" val="28526245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F98A6CE-18DE-D172-78C4-2C0BE654D293}"/>
              </a:ext>
            </a:extLst>
          </p:cNvPr>
          <p:cNvSpPr>
            <a:spLocks noGrp="1"/>
          </p:cNvSpPr>
          <p:nvPr>
            <p:ph idx="1"/>
          </p:nvPr>
        </p:nvSpPr>
        <p:spPr/>
        <p:txBody>
          <a:bodyPr vert="horz" lIns="91440" tIns="45720" rIns="91440" bIns="45720" rtlCol="0" anchor="t">
            <a:normAutofit/>
          </a:bodyPr>
          <a:lstStyle/>
          <a:p>
            <a:r>
              <a:rPr lang="fr-FR" sz="1800" dirty="0">
                <a:solidFill>
                  <a:schemeClr val="accent1"/>
                </a:solidFill>
                <a:cs typeface="Calibri"/>
              </a:rPr>
              <a:t>LBP : La Banque Postale</a:t>
            </a:r>
            <a:endParaRPr lang="fr-FR" dirty="0">
              <a:solidFill>
                <a:schemeClr val="accent1"/>
              </a:solidFill>
              <a:cs typeface="Calibri"/>
            </a:endParaRPr>
          </a:p>
          <a:p>
            <a:r>
              <a:rPr lang="fr-FR" sz="1800" dirty="0">
                <a:solidFill>
                  <a:schemeClr val="accent1"/>
                </a:solidFill>
                <a:cs typeface="Calibri"/>
              </a:rPr>
              <a:t>KYC : Know </a:t>
            </a:r>
            <a:r>
              <a:rPr lang="fr-FR" sz="1800" dirty="0" err="1">
                <a:solidFill>
                  <a:schemeClr val="accent1"/>
                </a:solidFill>
                <a:cs typeface="Calibri"/>
              </a:rPr>
              <a:t>Your</a:t>
            </a:r>
            <a:r>
              <a:rPr lang="fr-FR" sz="1800" dirty="0">
                <a:solidFill>
                  <a:schemeClr val="accent1"/>
                </a:solidFill>
                <a:cs typeface="Calibri"/>
              </a:rPr>
              <a:t> Customer</a:t>
            </a:r>
            <a:endParaRPr lang="fr-FR" dirty="0">
              <a:solidFill>
                <a:schemeClr val="accent1"/>
              </a:solidFill>
              <a:cs typeface="Calibri"/>
            </a:endParaRPr>
          </a:p>
          <a:p>
            <a:r>
              <a:rPr lang="fr-FR" sz="1800" dirty="0">
                <a:solidFill>
                  <a:schemeClr val="accent1"/>
                </a:solidFill>
                <a:cs typeface="Calibri"/>
              </a:rPr>
              <a:t>Cap client : programme LBP (CODIR, Conseillers, Chargés de clientèle...)</a:t>
            </a:r>
          </a:p>
          <a:p>
            <a:r>
              <a:rPr lang="fr-FR" sz="1800" dirty="0">
                <a:solidFill>
                  <a:schemeClr val="accent1"/>
                </a:solidFill>
                <a:cs typeface="Calibri"/>
              </a:rPr>
              <a:t>BGPN : Branche Grand Public et Numérique</a:t>
            </a:r>
          </a:p>
          <a:p>
            <a:r>
              <a:rPr lang="fr-FR" sz="1800" dirty="0">
                <a:solidFill>
                  <a:schemeClr val="accent1"/>
                </a:solidFill>
                <a:cs typeface="Calibri"/>
              </a:rPr>
              <a:t>ICAO : </a:t>
            </a:r>
            <a:r>
              <a:rPr lang="fr-FR" sz="1800" dirty="0">
                <a:solidFill>
                  <a:schemeClr val="accent1"/>
                </a:solidFill>
                <a:ea typeface="+mn-lt"/>
                <a:cs typeface="+mn-lt"/>
              </a:rPr>
              <a:t>ICAO est un acronyme qui signifie “Organisation de l’Aviation civile internationale” (en français OACI). Le rôle de l’ICAO est d’assurer une sécurité internationale pour les voyages aériens. Pour permettre cela, les normes ICAO exigent des critères précis à suivre pour vos photos d’identité. L’objectif est que votre portrait soit infalsifiable et résiste à la substitution.</a:t>
            </a:r>
            <a:endParaRPr lang="fr-FR" sz="1800" dirty="0">
              <a:solidFill>
                <a:schemeClr val="accent1"/>
              </a:solidFill>
              <a:cs typeface="Calibri"/>
            </a:endParaRPr>
          </a:p>
        </p:txBody>
      </p:sp>
      <p:sp>
        <p:nvSpPr>
          <p:cNvPr id="5" name="Titre 1">
            <a:extLst>
              <a:ext uri="{FF2B5EF4-FFF2-40B4-BE49-F238E27FC236}">
                <a16:creationId xmlns:a16="http://schemas.microsoft.com/office/drawing/2014/main" id="{1A126541-A628-0FA5-9D3D-A7A24DE7D684}"/>
              </a:ext>
            </a:extLst>
          </p:cNvPr>
          <p:cNvSpPr>
            <a:spLocks noGrp="1"/>
          </p:cNvSpPr>
          <p:nvPr>
            <p:ph type="title"/>
          </p:nvPr>
        </p:nvSpPr>
        <p:spPr>
          <a:xfrm>
            <a:off x="838200" y="365125"/>
            <a:ext cx="3358807" cy="1344148"/>
          </a:xfrm>
        </p:spPr>
        <p:txBody>
          <a:bodyPr>
            <a:normAutofit/>
          </a:bodyPr>
          <a:lstStyle/>
          <a:p>
            <a:pPr algn="just"/>
            <a:r>
              <a:rPr lang="fr-FR" sz="2400" b="1" dirty="0">
                <a:solidFill>
                  <a:srgbClr val="4472C4"/>
                </a:solidFill>
                <a:ea typeface="Calibri Light"/>
                <a:cs typeface="Calibri Light"/>
              </a:rPr>
              <a:t>Glossaire</a:t>
            </a:r>
          </a:p>
        </p:txBody>
      </p:sp>
    </p:spTree>
    <p:extLst>
      <p:ext uri="{BB962C8B-B14F-4D97-AF65-F5344CB8AC3E}">
        <p14:creationId xmlns:p14="http://schemas.microsoft.com/office/powerpoint/2010/main" val="87910135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8" descr="Citations">
            <a:extLst>
              <a:ext uri="{FF2B5EF4-FFF2-40B4-BE49-F238E27FC236}">
                <a16:creationId xmlns:a16="http://schemas.microsoft.com/office/drawing/2014/main" id="{6D6B300B-7849-8DD0-AA4D-2109B0DE48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5" name="Espace réservé du contenu 4">
            <a:extLst>
              <a:ext uri="{FF2B5EF4-FFF2-40B4-BE49-F238E27FC236}">
                <a16:creationId xmlns:a16="http://schemas.microsoft.com/office/drawing/2014/main" id="{F5E00229-C37F-0AFB-5A47-7D41BEB7D018}"/>
              </a:ext>
            </a:extLst>
          </p:cNvPr>
          <p:cNvSpPr>
            <a:spLocks noGrp="1"/>
          </p:cNvSpPr>
          <p:nvPr>
            <p:ph idx="1"/>
          </p:nvPr>
        </p:nvSpPr>
        <p:spPr>
          <a:xfrm>
            <a:off x="1961004" y="2694018"/>
            <a:ext cx="5328070" cy="2400496"/>
          </a:xfrm>
        </p:spPr>
        <p:txBody>
          <a:bodyPr vert="horz" lIns="91440" tIns="45720" rIns="91440" bIns="45720" rtlCol="0" anchor="t">
            <a:noAutofit/>
          </a:bodyPr>
          <a:lstStyle/>
          <a:p>
            <a:pPr marL="0" indent="0" algn="just">
              <a:lnSpc>
                <a:spcPct val="150000"/>
              </a:lnSpc>
              <a:buNone/>
            </a:pPr>
            <a:r>
              <a:rPr lang="fr-FR" sz="2000" dirty="0">
                <a:solidFill>
                  <a:schemeClr val="accent1"/>
                </a:solidFill>
                <a:cs typeface="Calibri"/>
              </a:rPr>
              <a:t>L’application </a:t>
            </a:r>
            <a:r>
              <a:rPr lang="fr-FR" sz="2000" dirty="0" err="1">
                <a:solidFill>
                  <a:schemeClr val="accent1"/>
                </a:solidFill>
                <a:cs typeface="Calibri"/>
              </a:rPr>
              <a:t>easyREAD</a:t>
            </a:r>
            <a:r>
              <a:rPr lang="fr-FR" sz="2000" dirty="0">
                <a:solidFill>
                  <a:schemeClr val="accent1"/>
                </a:solidFill>
                <a:cs typeface="Calibri"/>
              </a:rPr>
              <a:t> a pour objectif de simplifier les appels à l’API READ, </a:t>
            </a:r>
            <a:r>
              <a:rPr lang="fr-FR" sz="2000" b="0" i="0" dirty="0">
                <a:solidFill>
                  <a:schemeClr val="accent1"/>
                </a:solidFill>
                <a:effectLst/>
              </a:rPr>
              <a:t>solution centrale permettant d'extraire des données de documents officiels, via une interface user </a:t>
            </a:r>
            <a:r>
              <a:rPr lang="fr-FR" sz="2000" b="0" i="0" dirty="0" err="1">
                <a:solidFill>
                  <a:schemeClr val="accent1"/>
                </a:solidFill>
                <a:effectLst/>
              </a:rPr>
              <a:t>friendly</a:t>
            </a:r>
            <a:r>
              <a:rPr lang="fr-FR" sz="2000" b="0" i="0" dirty="0">
                <a:solidFill>
                  <a:schemeClr val="accent1"/>
                </a:solidFill>
                <a:effectLst/>
              </a:rPr>
              <a:t>.</a:t>
            </a:r>
            <a:endParaRPr lang="fr-FR" sz="2000" dirty="0">
              <a:solidFill>
                <a:schemeClr val="accent1"/>
              </a:solidFill>
              <a:cs typeface="Calibri"/>
            </a:endParaRPr>
          </a:p>
        </p:txBody>
      </p:sp>
      <p:pic>
        <p:nvPicPr>
          <p:cNvPr id="29" name="Graphic 10" descr="Citations">
            <a:extLst>
              <a:ext uri="{FF2B5EF4-FFF2-40B4-BE49-F238E27FC236}">
                <a16:creationId xmlns:a16="http://schemas.microsoft.com/office/drawing/2014/main" id="{2022CA3F-D68E-4D0F-9C65-395FE27D89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6158317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C590FD1-6D29-57AA-A6E0-1063CEDDF26B}"/>
              </a:ext>
            </a:extLst>
          </p:cNvPr>
          <p:cNvSpPr>
            <a:spLocks noGrp="1"/>
          </p:cNvSpPr>
          <p:nvPr>
            <p:ph type="title"/>
          </p:nvPr>
        </p:nvSpPr>
        <p:spPr>
          <a:xfrm>
            <a:off x="1371599" y="294538"/>
            <a:ext cx="9895951" cy="1033669"/>
          </a:xfrm>
        </p:spPr>
        <p:txBody>
          <a:bodyPr>
            <a:normAutofit/>
          </a:bodyPr>
          <a:lstStyle/>
          <a:p>
            <a:r>
              <a:rPr lang="fr-FR" sz="3400" b="1" dirty="0">
                <a:solidFill>
                  <a:srgbClr val="FFFFFF"/>
                </a:solidFill>
                <a:ea typeface="Calibri Light"/>
                <a:cs typeface="Calibri Light"/>
              </a:rPr>
              <a:t>Comment l’API READ est utilisée actuellement ?</a:t>
            </a:r>
            <a:endParaRPr lang="fr-FR" sz="3400" dirty="0">
              <a:solidFill>
                <a:srgbClr val="FFFFFF"/>
              </a:solidFill>
              <a:ea typeface="Calibri Light"/>
              <a:cs typeface="Calibri Light"/>
            </a:endParaRPr>
          </a:p>
        </p:txBody>
      </p:sp>
      <p:sp>
        <p:nvSpPr>
          <p:cNvPr id="3" name="Espace réservé du contenu 2">
            <a:extLst>
              <a:ext uri="{FF2B5EF4-FFF2-40B4-BE49-F238E27FC236}">
                <a16:creationId xmlns:a16="http://schemas.microsoft.com/office/drawing/2014/main" id="{45371B2F-6F51-B8E3-05B3-638E8C5E3D36}"/>
              </a:ext>
            </a:extLst>
          </p:cNvPr>
          <p:cNvSpPr>
            <a:spLocks noGrp="1"/>
          </p:cNvSpPr>
          <p:nvPr>
            <p:ph idx="1"/>
          </p:nvPr>
        </p:nvSpPr>
        <p:spPr>
          <a:xfrm>
            <a:off x="1371599" y="1885279"/>
            <a:ext cx="9724031" cy="4116276"/>
          </a:xfrm>
        </p:spPr>
        <p:txBody>
          <a:bodyPr vert="horz" lIns="91440" tIns="45720" rIns="91440" bIns="45720" rtlCol="0" anchor="ctr">
            <a:normAutofit/>
          </a:bodyPr>
          <a:lstStyle/>
          <a:p>
            <a:pPr indent="0"/>
            <a:endParaRPr lang="fr-FR" sz="1700" dirty="0">
              <a:ea typeface="Calibri"/>
              <a:cs typeface="Calibri"/>
            </a:endParaRPr>
          </a:p>
          <a:p>
            <a:pPr marL="0" indent="0" algn="just">
              <a:buNone/>
            </a:pPr>
            <a:r>
              <a:rPr lang="fr-FR" sz="1700" dirty="0">
                <a:ea typeface="Calibri"/>
                <a:cs typeface="Calibri"/>
              </a:rPr>
              <a:t>Actuellement, les différents acteurs utilisent READ (</a:t>
            </a:r>
            <a:r>
              <a:rPr lang="fr-FR" sz="1800" b="0" i="0" dirty="0">
                <a:effectLst/>
                <a:latin typeface="-apple-system"/>
              </a:rPr>
              <a:t>Reconnaissance et Extraction Automatique de Document)</a:t>
            </a:r>
            <a:r>
              <a:rPr lang="fr-FR" sz="1800" dirty="0">
                <a:cs typeface="Calibri"/>
              </a:rPr>
              <a:t>, </a:t>
            </a:r>
            <a:r>
              <a:rPr lang="fr-FR" sz="1700" dirty="0">
                <a:ea typeface="Calibri"/>
                <a:cs typeface="Calibri"/>
              </a:rPr>
              <a:t>par le biais de diverses interfaces dont celles des applications LBP (La Banque Postale, banque en ligne), Cap Client (programme bancaire utilisé en bureau de poste) et KYC (</a:t>
            </a:r>
            <a:r>
              <a:rPr lang="fr-FR" sz="1600" dirty="0">
                <a:cs typeface="Calibri"/>
              </a:rPr>
              <a:t>Know </a:t>
            </a:r>
            <a:r>
              <a:rPr lang="fr-FR" sz="1600" dirty="0" err="1">
                <a:cs typeface="Calibri"/>
              </a:rPr>
              <a:t>Your</a:t>
            </a:r>
            <a:r>
              <a:rPr lang="fr-FR" sz="1600" dirty="0">
                <a:cs typeface="Calibri"/>
              </a:rPr>
              <a:t> Customer, connaissance client)</a:t>
            </a:r>
            <a:r>
              <a:rPr lang="fr-FR" sz="1700" dirty="0">
                <a:ea typeface="Calibri"/>
                <a:cs typeface="Calibri"/>
              </a:rPr>
              <a:t> pour la partie banque.</a:t>
            </a:r>
          </a:p>
          <a:p>
            <a:pPr marL="0" indent="0">
              <a:buNone/>
            </a:pPr>
            <a:endParaRPr lang="fr-FR" sz="1700" dirty="0">
              <a:ea typeface="Calibri"/>
              <a:cs typeface="Calibri"/>
            </a:endParaRPr>
          </a:p>
          <a:p>
            <a:pPr marL="0" indent="0">
              <a:buNone/>
            </a:pPr>
            <a:r>
              <a:rPr lang="fr-FR" sz="1700" dirty="0">
                <a:ea typeface="Calibri"/>
                <a:cs typeface="Calibri"/>
              </a:rPr>
              <a:t>Elle permet de contrôler des documents tels que :</a:t>
            </a:r>
          </a:p>
          <a:p>
            <a:pPr indent="0"/>
            <a:r>
              <a:rPr lang="fr-FR" sz="1700" dirty="0">
                <a:ea typeface="Calibri"/>
                <a:cs typeface="Calibri"/>
              </a:rPr>
              <a:t>Les pièces d'identités (Cartes Nationales d'Identité et passeports à la norme ICAO) grâce à la bande MRZ,</a:t>
            </a:r>
          </a:p>
          <a:p>
            <a:pPr indent="0"/>
            <a:r>
              <a:rPr lang="fr-FR" sz="1700" dirty="0">
                <a:ea typeface="Calibri"/>
                <a:cs typeface="Calibri"/>
              </a:rPr>
              <a:t>Les attestations d'identité (titres de séjour et droit d'asile), les justificatifs de domicile, les justificatifs de revenu (avis d'imposition, ASDIR et bulletins de salaire) grâce au document 2DDOC,</a:t>
            </a:r>
          </a:p>
          <a:p>
            <a:pPr indent="0"/>
            <a:r>
              <a:rPr lang="fr-FR" sz="1700" dirty="0">
                <a:ea typeface="Calibri"/>
                <a:cs typeface="Calibri"/>
              </a:rPr>
              <a:t>Les RIB grâce au BIC...</a:t>
            </a:r>
          </a:p>
          <a:p>
            <a:pPr indent="0"/>
            <a:endParaRPr lang="fr-FR" sz="1700" dirty="0">
              <a:ea typeface="Calibri"/>
              <a:cs typeface="Calibri"/>
            </a:endParaRPr>
          </a:p>
        </p:txBody>
      </p:sp>
    </p:spTree>
    <p:extLst>
      <p:ext uri="{BB962C8B-B14F-4D97-AF65-F5344CB8AC3E}">
        <p14:creationId xmlns:p14="http://schemas.microsoft.com/office/powerpoint/2010/main" val="31724833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re 1">
            <a:extLst>
              <a:ext uri="{FF2B5EF4-FFF2-40B4-BE49-F238E27FC236}">
                <a16:creationId xmlns:a16="http://schemas.microsoft.com/office/drawing/2014/main" id="{B1EF9733-1C79-DC93-A595-53546385BE0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Qui utilise READ ?</a:t>
            </a:r>
          </a:p>
        </p:txBody>
      </p:sp>
      <p:pic>
        <p:nvPicPr>
          <p:cNvPr id="2" name="Image 1" descr="Une image contenant texte, capture d’écran, Police, nombre&#10;&#10;Description générée automatiquement">
            <a:extLst>
              <a:ext uri="{FF2B5EF4-FFF2-40B4-BE49-F238E27FC236}">
                <a16:creationId xmlns:a16="http://schemas.microsoft.com/office/drawing/2014/main" id="{E0E79D1D-EB34-E5C9-79CA-CE0130C1167F}"/>
              </a:ext>
            </a:extLst>
          </p:cNvPr>
          <p:cNvPicPr>
            <a:picLocks noChangeAspect="1"/>
          </p:cNvPicPr>
          <p:nvPr/>
        </p:nvPicPr>
        <p:blipFill>
          <a:blip r:embed="rId2"/>
          <a:stretch>
            <a:fillRect/>
          </a:stretch>
        </p:blipFill>
        <p:spPr>
          <a:xfrm>
            <a:off x="4502428" y="800634"/>
            <a:ext cx="7225748" cy="5256731"/>
          </a:xfrm>
          <a:prstGeom prst="rect">
            <a:avLst/>
          </a:prstGeom>
        </p:spPr>
      </p:pic>
    </p:spTree>
    <p:extLst>
      <p:ext uri="{BB962C8B-B14F-4D97-AF65-F5344CB8AC3E}">
        <p14:creationId xmlns:p14="http://schemas.microsoft.com/office/powerpoint/2010/main" val="29201874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1">
            <a:extLst>
              <a:ext uri="{FF2B5EF4-FFF2-40B4-BE49-F238E27FC236}">
                <a16:creationId xmlns:a16="http://schemas.microsoft.com/office/drawing/2014/main" id="{F7CE6783-1660-D17F-5797-4DF5B51AEC86}"/>
              </a:ext>
            </a:extLst>
          </p:cNvPr>
          <p:cNvSpPr txBox="1">
            <a:spLocks/>
          </p:cNvSpPr>
          <p:nvPr/>
        </p:nvSpPr>
        <p:spPr>
          <a:xfrm>
            <a:off x="1136397" y="502020"/>
            <a:ext cx="5323715" cy="1642970"/>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b="1" kern="1200" dirty="0">
                <a:solidFill>
                  <a:schemeClr val="tx1"/>
                </a:solidFill>
                <a:latin typeface="+mj-lt"/>
                <a:ea typeface="+mj-ea"/>
                <a:cs typeface="+mj-cs"/>
              </a:rPr>
              <a:t>Comment </a:t>
            </a:r>
            <a:r>
              <a:rPr lang="en-US" sz="4000" b="1" kern="1200" dirty="0" err="1">
                <a:solidFill>
                  <a:schemeClr val="tx1"/>
                </a:solidFill>
                <a:latin typeface="+mj-lt"/>
                <a:ea typeface="+mj-ea"/>
                <a:cs typeface="+mj-cs"/>
              </a:rPr>
              <a:t>sont</a:t>
            </a:r>
            <a:r>
              <a:rPr lang="en-US" sz="4000" b="1" kern="1200" dirty="0">
                <a:solidFill>
                  <a:schemeClr val="tx1"/>
                </a:solidFill>
                <a:latin typeface="+mj-lt"/>
                <a:ea typeface="+mj-ea"/>
                <a:cs typeface="+mj-cs"/>
              </a:rPr>
              <a:t> </a:t>
            </a:r>
            <a:r>
              <a:rPr lang="en-US" sz="4000" b="1" kern="1200" dirty="0" err="1">
                <a:solidFill>
                  <a:schemeClr val="tx1"/>
                </a:solidFill>
                <a:latin typeface="+mj-lt"/>
                <a:ea typeface="+mj-ea"/>
                <a:cs typeface="+mj-cs"/>
              </a:rPr>
              <a:t>interprétés</a:t>
            </a:r>
            <a:r>
              <a:rPr lang="en-US" sz="4000" b="1" kern="1200" dirty="0">
                <a:solidFill>
                  <a:schemeClr val="tx1"/>
                </a:solidFill>
                <a:latin typeface="+mj-lt"/>
                <a:ea typeface="+mj-ea"/>
                <a:cs typeface="+mj-cs"/>
              </a:rPr>
              <a:t> </a:t>
            </a:r>
            <a:r>
              <a:rPr lang="en-US" sz="4000" b="1" kern="1200" dirty="0" err="1">
                <a:solidFill>
                  <a:schemeClr val="tx1"/>
                </a:solidFill>
                <a:latin typeface="+mj-lt"/>
                <a:ea typeface="+mj-ea"/>
                <a:cs typeface="+mj-cs"/>
              </a:rPr>
              <a:t>ces</a:t>
            </a:r>
            <a:r>
              <a:rPr lang="en-US" sz="4000" b="1" kern="1200" dirty="0">
                <a:solidFill>
                  <a:schemeClr val="tx1"/>
                </a:solidFill>
                <a:latin typeface="+mj-lt"/>
                <a:ea typeface="+mj-ea"/>
                <a:cs typeface="+mj-cs"/>
              </a:rPr>
              <a:t> </a:t>
            </a:r>
            <a:r>
              <a:rPr lang="en-US" sz="4000" b="1" kern="1200" dirty="0" err="1">
                <a:solidFill>
                  <a:schemeClr val="tx1"/>
                </a:solidFill>
                <a:latin typeface="+mj-lt"/>
                <a:ea typeface="+mj-ea"/>
                <a:cs typeface="+mj-cs"/>
              </a:rPr>
              <a:t>contrôles</a:t>
            </a:r>
            <a:r>
              <a:rPr lang="en-US" sz="4000" b="1" kern="1200" dirty="0">
                <a:solidFill>
                  <a:schemeClr val="tx1"/>
                </a:solidFill>
                <a:latin typeface="+mj-lt"/>
                <a:ea typeface="+mj-ea"/>
                <a:cs typeface="+mj-cs"/>
              </a:rPr>
              <a:t>?</a:t>
            </a:r>
            <a:endParaRPr lang="en-US" sz="4000" kern="1200" dirty="0">
              <a:solidFill>
                <a:schemeClr val="tx1"/>
              </a:solidFill>
              <a:latin typeface="+mj-lt"/>
              <a:ea typeface="+mj-ea"/>
              <a:cs typeface="+mj-cs"/>
            </a:endParaRPr>
          </a:p>
        </p:txBody>
      </p:sp>
      <p:sp>
        <p:nvSpPr>
          <p:cNvPr id="3" name="Espace réservé du contenu 2">
            <a:extLst>
              <a:ext uri="{FF2B5EF4-FFF2-40B4-BE49-F238E27FC236}">
                <a16:creationId xmlns:a16="http://schemas.microsoft.com/office/drawing/2014/main" id="{EE755C62-8D7B-76B3-55C8-2372E7106A68}"/>
              </a:ext>
            </a:extLst>
          </p:cNvPr>
          <p:cNvSpPr>
            <a:spLocks noGrp="1"/>
          </p:cNvSpPr>
          <p:nvPr>
            <p:ph idx="1"/>
          </p:nvPr>
        </p:nvSpPr>
        <p:spPr>
          <a:xfrm>
            <a:off x="1144923" y="2405894"/>
            <a:ext cx="5315189" cy="3535083"/>
          </a:xfrm>
        </p:spPr>
        <p:txBody>
          <a:bodyPr vert="horz" lIns="91440" tIns="45720" rIns="91440" bIns="45720" rtlCol="0" anchor="t">
            <a:normAutofit/>
          </a:bodyPr>
          <a:lstStyle/>
          <a:p>
            <a:pPr marL="0" indent="0">
              <a:buNone/>
            </a:pPr>
            <a:r>
              <a:rPr lang="en-US" sz="2000" dirty="0"/>
              <a:t>Au sein de la DSI, nous </a:t>
            </a:r>
            <a:r>
              <a:rPr lang="en-US" sz="2000" dirty="0" err="1"/>
              <a:t>utilisons</a:t>
            </a:r>
            <a:r>
              <a:rPr lang="en-US" sz="2000" dirty="0"/>
              <a:t> le </a:t>
            </a:r>
            <a:r>
              <a:rPr lang="en-US" sz="2000" dirty="0" err="1"/>
              <a:t>programme</a:t>
            </a:r>
            <a:r>
              <a:rPr lang="en-US" sz="2000" dirty="0"/>
              <a:t> POSTMAN </a:t>
            </a:r>
            <a:r>
              <a:rPr lang="en-US" sz="2000" dirty="0" err="1"/>
              <a:t>afin</a:t>
            </a:r>
            <a:r>
              <a:rPr lang="en-US" sz="2000" dirty="0"/>
              <a:t> </a:t>
            </a:r>
            <a:r>
              <a:rPr lang="en-US" sz="2000" dirty="0" err="1"/>
              <a:t>d'interpréter</a:t>
            </a:r>
            <a:r>
              <a:rPr lang="en-US" sz="2000" dirty="0"/>
              <a:t> </a:t>
            </a:r>
            <a:r>
              <a:rPr lang="en-US" sz="2000" dirty="0" err="1"/>
              <a:t>nos</a:t>
            </a:r>
            <a:r>
              <a:rPr lang="en-US" sz="2000" dirty="0"/>
              <a:t> </a:t>
            </a:r>
            <a:r>
              <a:rPr lang="en-US" sz="2000" dirty="0" err="1"/>
              <a:t>contrôles</a:t>
            </a:r>
            <a:r>
              <a:rPr lang="en-US" sz="2000" dirty="0"/>
              <a:t>.</a:t>
            </a:r>
          </a:p>
          <a:p>
            <a:pPr marL="0" indent="0">
              <a:buNone/>
            </a:pPr>
            <a:r>
              <a:rPr lang="en-US" sz="2000" dirty="0"/>
              <a:t>Ce </a:t>
            </a:r>
            <a:r>
              <a:rPr lang="en-US" sz="2000" dirty="0" err="1"/>
              <a:t>programme</a:t>
            </a:r>
            <a:r>
              <a:rPr lang="en-US" sz="2000" dirty="0"/>
              <a:t> nous </a:t>
            </a:r>
            <a:r>
              <a:rPr lang="en-US" sz="2000" dirty="0" err="1"/>
              <a:t>renvoie</a:t>
            </a:r>
            <a:r>
              <a:rPr lang="en-US" sz="2000" dirty="0"/>
              <a:t> un </a:t>
            </a:r>
            <a:r>
              <a:rPr lang="en-US" sz="2000" dirty="0" err="1"/>
              <a:t>fichier</a:t>
            </a:r>
            <a:r>
              <a:rPr lang="en-US" sz="2000" dirty="0"/>
              <a:t> </a:t>
            </a:r>
            <a:r>
              <a:rPr lang="en-US" sz="2000" dirty="0" err="1"/>
              <a:t>json</a:t>
            </a:r>
            <a:r>
              <a:rPr lang="en-US" sz="2000" dirty="0"/>
              <a:t>.</a:t>
            </a:r>
          </a:p>
          <a:p>
            <a:pPr marL="0" indent="0">
              <a:buNone/>
            </a:pPr>
            <a:endParaRPr lang="en-US" sz="2000" dirty="0"/>
          </a:p>
          <a:p>
            <a:pPr marL="0" indent="0">
              <a:buNone/>
            </a:pPr>
            <a:r>
              <a:rPr lang="en-US" sz="2000" dirty="0"/>
              <a:t>Pour les </a:t>
            </a:r>
            <a:r>
              <a:rPr lang="en-US" sz="2000" dirty="0" err="1"/>
              <a:t>autres</a:t>
            </a:r>
            <a:r>
              <a:rPr lang="en-US" sz="2000" dirty="0"/>
              <a:t> </a:t>
            </a:r>
            <a:r>
              <a:rPr lang="en-US" sz="2000" dirty="0" err="1"/>
              <a:t>acteurs</a:t>
            </a:r>
            <a:r>
              <a:rPr lang="en-US" sz="2000" dirty="0"/>
              <a:t>, </a:t>
            </a:r>
            <a:r>
              <a:rPr lang="en-US" sz="2000" dirty="0" err="1"/>
              <a:t>actuellement</a:t>
            </a:r>
            <a:r>
              <a:rPr lang="en-US" sz="2000" dirty="0"/>
              <a:t>, il </a:t>
            </a:r>
            <a:r>
              <a:rPr lang="en-US" sz="2000" dirty="0" err="1"/>
              <a:t>n’existe</a:t>
            </a:r>
            <a:r>
              <a:rPr lang="en-US" sz="2000" dirty="0"/>
              <a:t> pas de solution </a:t>
            </a:r>
            <a:r>
              <a:rPr lang="en-US" sz="2000" dirty="0" err="1"/>
              <a:t>renvoyant</a:t>
            </a:r>
            <a:r>
              <a:rPr lang="en-US" sz="2000" dirty="0"/>
              <a:t> les retours </a:t>
            </a:r>
            <a:r>
              <a:rPr lang="en-US" sz="2000" dirty="0" err="1"/>
              <a:t>détaillés</a:t>
            </a:r>
            <a:r>
              <a:rPr lang="en-US" sz="2000" dirty="0"/>
              <a:t> de READ.</a:t>
            </a:r>
          </a:p>
        </p:txBody>
      </p:sp>
      <p:sp>
        <p:nvSpPr>
          <p:cNvPr id="13" name="Rectangle 1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 5" descr="Une image contenant logo, Police, Graphique, conception&#10;&#10;Description générée automatiquement">
            <a:extLst>
              <a:ext uri="{FF2B5EF4-FFF2-40B4-BE49-F238E27FC236}">
                <a16:creationId xmlns:a16="http://schemas.microsoft.com/office/drawing/2014/main" id="{FABA8AD8-F37E-44CC-70D8-D784718E00C6}"/>
              </a:ext>
            </a:extLst>
          </p:cNvPr>
          <p:cNvPicPr>
            <a:picLocks noChangeAspect="1"/>
          </p:cNvPicPr>
          <p:nvPr/>
        </p:nvPicPr>
        <p:blipFill>
          <a:blip r:embed="rId2"/>
          <a:stretch>
            <a:fillRect/>
          </a:stretch>
        </p:blipFill>
        <p:spPr>
          <a:xfrm>
            <a:off x="7075967" y="2610840"/>
            <a:ext cx="4170530" cy="1668212"/>
          </a:xfrm>
          <a:prstGeom prst="rect">
            <a:avLst/>
          </a:prstGeom>
        </p:spPr>
      </p:pic>
    </p:spTree>
    <p:extLst>
      <p:ext uri="{BB962C8B-B14F-4D97-AF65-F5344CB8AC3E}">
        <p14:creationId xmlns:p14="http://schemas.microsoft.com/office/powerpoint/2010/main" val="32112875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re 1">
            <a:extLst>
              <a:ext uri="{FF2B5EF4-FFF2-40B4-BE49-F238E27FC236}">
                <a16:creationId xmlns:a16="http://schemas.microsoft.com/office/drawing/2014/main" id="{A34F7EC9-85C4-4343-DA0D-EB64E1D6F47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dirty="0">
                <a:solidFill>
                  <a:srgbClr val="FFFFFF"/>
                </a:solidFill>
                <a:latin typeface="+mj-lt"/>
                <a:ea typeface="+mj-ea"/>
                <a:cs typeface="+mj-cs"/>
              </a:rPr>
              <a:t>Qui </a:t>
            </a:r>
            <a:r>
              <a:rPr lang="en-US" sz="4000" b="1" kern="1200" dirty="0" err="1">
                <a:solidFill>
                  <a:srgbClr val="FFFFFF"/>
                </a:solidFill>
                <a:latin typeface="+mj-lt"/>
                <a:ea typeface="+mj-ea"/>
                <a:cs typeface="+mj-cs"/>
              </a:rPr>
              <a:t>utilisera</a:t>
            </a:r>
            <a:r>
              <a:rPr lang="en-US" sz="4000" b="1" kern="1200" dirty="0">
                <a:solidFill>
                  <a:srgbClr val="FFFFFF"/>
                </a:solidFill>
                <a:latin typeface="+mj-lt"/>
                <a:ea typeface="+mj-ea"/>
                <a:cs typeface="+mj-cs"/>
              </a:rPr>
              <a:t> </a:t>
            </a:r>
            <a:r>
              <a:rPr lang="en-US" sz="4000" b="1" kern="1200" dirty="0" err="1">
                <a:solidFill>
                  <a:srgbClr val="FFFFFF"/>
                </a:solidFill>
                <a:latin typeface="+mj-lt"/>
                <a:ea typeface="+mj-ea"/>
                <a:cs typeface="+mj-cs"/>
              </a:rPr>
              <a:t>easyREAD</a:t>
            </a:r>
            <a:r>
              <a:rPr lang="en-US" sz="4000" b="1" kern="1200" dirty="0">
                <a:solidFill>
                  <a:srgbClr val="FFFFFF"/>
                </a:solidFill>
                <a:latin typeface="+mj-lt"/>
                <a:ea typeface="+mj-ea"/>
                <a:cs typeface="+mj-cs"/>
              </a:rPr>
              <a:t> ?</a:t>
            </a:r>
          </a:p>
        </p:txBody>
      </p:sp>
      <p:pic>
        <p:nvPicPr>
          <p:cNvPr id="4" name="Image 3" descr="Une image contenant texte, capture d’écran, cercle, Graphique&#10;&#10;Description générée automatiquement">
            <a:extLst>
              <a:ext uri="{FF2B5EF4-FFF2-40B4-BE49-F238E27FC236}">
                <a16:creationId xmlns:a16="http://schemas.microsoft.com/office/drawing/2014/main" id="{9BC190B0-B09D-3C2D-C61F-53359CADC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0988" y="1745319"/>
            <a:ext cx="6193650" cy="2902882"/>
          </a:xfrm>
          <a:prstGeom prst="rect">
            <a:avLst/>
          </a:prstGeom>
        </p:spPr>
      </p:pic>
    </p:spTree>
    <p:extLst>
      <p:ext uri="{BB962C8B-B14F-4D97-AF65-F5344CB8AC3E}">
        <p14:creationId xmlns:p14="http://schemas.microsoft.com/office/powerpoint/2010/main" val="1730564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4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itre 1">
            <a:extLst>
              <a:ext uri="{FF2B5EF4-FFF2-40B4-BE49-F238E27FC236}">
                <a16:creationId xmlns:a16="http://schemas.microsoft.com/office/drawing/2014/main" id="{DE57D510-340D-D7D6-E267-D437A6D8054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Comment sera composée easyREAD ?</a:t>
            </a:r>
          </a:p>
        </p:txBody>
      </p:sp>
      <p:pic>
        <p:nvPicPr>
          <p:cNvPr id="2" name="Image 1" descr="Une image contenant texte, capture d’écran, Propriété matérielle, conception&#10;&#10;Description générée automatiquement">
            <a:extLst>
              <a:ext uri="{FF2B5EF4-FFF2-40B4-BE49-F238E27FC236}">
                <a16:creationId xmlns:a16="http://schemas.microsoft.com/office/drawing/2014/main" id="{11B75F75-7C7C-5D28-DC41-651F271A646A}"/>
              </a:ext>
            </a:extLst>
          </p:cNvPr>
          <p:cNvPicPr>
            <a:picLocks noChangeAspect="1"/>
          </p:cNvPicPr>
          <p:nvPr/>
        </p:nvPicPr>
        <p:blipFill>
          <a:blip r:embed="rId2"/>
          <a:stretch>
            <a:fillRect/>
          </a:stretch>
        </p:blipFill>
        <p:spPr>
          <a:xfrm>
            <a:off x="4964459" y="467208"/>
            <a:ext cx="6301685" cy="5923584"/>
          </a:xfrm>
          <a:prstGeom prst="rect">
            <a:avLst/>
          </a:prstGeom>
        </p:spPr>
      </p:pic>
    </p:spTree>
    <p:extLst>
      <p:ext uri="{BB962C8B-B14F-4D97-AF65-F5344CB8AC3E}">
        <p14:creationId xmlns:p14="http://schemas.microsoft.com/office/powerpoint/2010/main" val="280339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1">
            <a:extLst>
              <a:ext uri="{FF2B5EF4-FFF2-40B4-BE49-F238E27FC236}">
                <a16:creationId xmlns:a16="http://schemas.microsoft.com/office/drawing/2014/main" id="{423F2847-38F4-AF93-C41E-11DD78548A71}"/>
              </a:ext>
            </a:extLst>
          </p:cNvPr>
          <p:cNvSpPr txBox="1">
            <a:spLocks/>
          </p:cNvSpPr>
          <p:nvPr/>
        </p:nvSpPr>
        <p:spPr>
          <a:xfrm>
            <a:off x="1136398" y="457201"/>
            <a:ext cx="10117810" cy="11504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b="1"/>
              <a:t>Story Mapping easyREAD</a:t>
            </a:r>
          </a:p>
        </p:txBody>
      </p:sp>
      <p:sp>
        <p:nvSpPr>
          <p:cNvPr id="8" name="Espace réservé du contenu 2">
            <a:extLst>
              <a:ext uri="{FF2B5EF4-FFF2-40B4-BE49-F238E27FC236}">
                <a16:creationId xmlns:a16="http://schemas.microsoft.com/office/drawing/2014/main" id="{34381068-7506-4E77-2946-71D3AFD47C1C}"/>
              </a:ext>
            </a:extLst>
          </p:cNvPr>
          <p:cNvSpPr>
            <a:spLocks noGrp="1"/>
          </p:cNvSpPr>
          <p:nvPr>
            <p:ph idx="1"/>
          </p:nvPr>
        </p:nvSpPr>
        <p:spPr>
          <a:xfrm>
            <a:off x="1150286" y="1980775"/>
            <a:ext cx="6001836" cy="3632824"/>
          </a:xfrm>
        </p:spPr>
        <p:txBody>
          <a:bodyPr vert="horz" lIns="91440" tIns="45720" rIns="91440" bIns="45720" rtlCol="0" anchor="t">
            <a:normAutofit/>
          </a:bodyPr>
          <a:lstStyle/>
          <a:p>
            <a:pPr marL="0" indent="0">
              <a:buNone/>
            </a:pPr>
            <a:r>
              <a:rPr lang="en-US" sz="2000" b="0" i="0" dirty="0">
                <a:effectLst/>
              </a:rPr>
              <a:t>A quoi </a:t>
            </a:r>
            <a:r>
              <a:rPr lang="en-US" sz="2000" b="0" i="0" dirty="0" err="1">
                <a:effectLst/>
              </a:rPr>
              <a:t>sert</a:t>
            </a:r>
            <a:r>
              <a:rPr lang="en-US" sz="2000" b="0" i="0" dirty="0">
                <a:effectLst/>
              </a:rPr>
              <a:t> un story </a:t>
            </a:r>
            <a:r>
              <a:rPr lang="en-US" sz="2000" dirty="0"/>
              <a:t>Mapping ?</a:t>
            </a:r>
            <a:endParaRPr lang="en-US" sz="2000" b="0" i="0" dirty="0">
              <a:effectLst/>
            </a:endParaRPr>
          </a:p>
          <a:p>
            <a:pPr marL="0"/>
            <a:r>
              <a:rPr lang="en-US" sz="2000" b="0" i="0" dirty="0">
                <a:effectLst/>
              </a:rPr>
              <a:t>Le user story mapping </a:t>
            </a:r>
            <a:r>
              <a:rPr lang="en-US" sz="2000" b="0" i="0" dirty="0" err="1">
                <a:effectLst/>
              </a:rPr>
              <a:t>est</a:t>
            </a:r>
            <a:r>
              <a:rPr lang="en-US" sz="2000" b="0" i="0" dirty="0">
                <a:effectLst/>
              </a:rPr>
              <a:t> </a:t>
            </a:r>
            <a:r>
              <a:rPr lang="en-US" sz="2000" b="0" i="0" dirty="0" err="1">
                <a:effectLst/>
              </a:rPr>
              <a:t>une</a:t>
            </a:r>
            <a:r>
              <a:rPr lang="en-US" sz="2000" b="0" i="0" dirty="0">
                <a:effectLst/>
              </a:rPr>
              <a:t> </a:t>
            </a:r>
            <a:r>
              <a:rPr lang="en-US" sz="2000" b="0" i="0" dirty="0" err="1">
                <a:effectLst/>
              </a:rPr>
              <a:t>méthode</a:t>
            </a:r>
            <a:r>
              <a:rPr lang="en-US" sz="2000" b="0" i="0" dirty="0">
                <a:effectLst/>
              </a:rPr>
              <a:t> de </a:t>
            </a:r>
            <a:r>
              <a:rPr lang="en-US" sz="2000" b="0" i="0" dirty="0" err="1">
                <a:effectLst/>
              </a:rPr>
              <a:t>visualisation</a:t>
            </a:r>
            <a:r>
              <a:rPr lang="en-US" sz="2000" b="0" i="0" dirty="0">
                <a:effectLst/>
              </a:rPr>
              <a:t> des </a:t>
            </a:r>
            <a:r>
              <a:rPr lang="en-US" sz="2000" b="0" i="0" dirty="0" err="1">
                <a:effectLst/>
              </a:rPr>
              <a:t>fonctionnalités</a:t>
            </a:r>
            <a:r>
              <a:rPr lang="en-US" sz="2000" b="0" i="0" dirty="0">
                <a:effectLst/>
              </a:rPr>
              <a:t>, </a:t>
            </a:r>
            <a:r>
              <a:rPr lang="en-US" sz="2000" b="0" i="0" dirty="0" err="1">
                <a:effectLst/>
              </a:rPr>
              <a:t>cartographiées</a:t>
            </a:r>
            <a:r>
              <a:rPr lang="en-US" sz="2000" b="0" i="0" dirty="0">
                <a:effectLst/>
              </a:rPr>
              <a:t> </a:t>
            </a:r>
            <a:r>
              <a:rPr lang="en-US" sz="2000" b="0" i="0" dirty="0" err="1">
                <a:effectLst/>
              </a:rPr>
              <a:t>selon</a:t>
            </a:r>
            <a:r>
              <a:rPr lang="en-US" sz="2000" b="0" i="0" dirty="0">
                <a:effectLst/>
              </a:rPr>
              <a:t> les étapes </a:t>
            </a:r>
            <a:r>
              <a:rPr lang="en-US" sz="2000" b="0" i="0" dirty="0" err="1">
                <a:effectLst/>
              </a:rPr>
              <a:t>clés</a:t>
            </a:r>
            <a:r>
              <a:rPr lang="en-US" sz="2000" b="0" i="0" dirty="0">
                <a:effectLst/>
              </a:rPr>
              <a:t> du </a:t>
            </a:r>
            <a:r>
              <a:rPr lang="en-US" sz="2000" b="0" i="0" dirty="0" err="1">
                <a:effectLst/>
              </a:rPr>
              <a:t>parcours</a:t>
            </a:r>
            <a:r>
              <a:rPr lang="en-US" sz="2000" b="0" i="0" dirty="0">
                <a:effectLst/>
              </a:rPr>
              <a:t> </a:t>
            </a:r>
            <a:r>
              <a:rPr lang="en-US" sz="2000" b="0" i="0" dirty="0" err="1">
                <a:effectLst/>
              </a:rPr>
              <a:t>utilisateur</a:t>
            </a:r>
            <a:r>
              <a:rPr lang="en-US" sz="2000" b="0" i="0" dirty="0">
                <a:effectLst/>
              </a:rPr>
              <a:t>.</a:t>
            </a:r>
          </a:p>
          <a:p>
            <a:pPr marL="0"/>
            <a:r>
              <a:rPr lang="en-US" sz="2000" b="0" i="0" dirty="0">
                <a:effectLst/>
              </a:rPr>
              <a:t>Travail </a:t>
            </a:r>
            <a:r>
              <a:rPr lang="en-US" sz="2000" b="0" i="0" dirty="0" err="1">
                <a:effectLst/>
              </a:rPr>
              <a:t>préparatoire</a:t>
            </a:r>
            <a:r>
              <a:rPr lang="en-US" sz="2000" b="0" i="0" dirty="0">
                <a:effectLst/>
              </a:rPr>
              <a:t> qui </a:t>
            </a:r>
            <a:r>
              <a:rPr lang="en-US" sz="2000" b="0" i="0" dirty="0" err="1">
                <a:effectLst/>
              </a:rPr>
              <a:t>permet</a:t>
            </a:r>
            <a:r>
              <a:rPr lang="en-US" sz="2000" b="0" i="0" dirty="0">
                <a:effectLst/>
              </a:rPr>
              <a:t> de </a:t>
            </a:r>
            <a:r>
              <a:rPr lang="en-US" sz="2000" b="0" i="0" dirty="0" err="1">
                <a:effectLst/>
              </a:rPr>
              <a:t>créer</a:t>
            </a:r>
            <a:r>
              <a:rPr lang="en-US" sz="2000" b="0" i="0" dirty="0">
                <a:effectLst/>
              </a:rPr>
              <a:t> le backlog et </a:t>
            </a:r>
            <a:r>
              <a:rPr lang="en-US" sz="2000" b="0" i="0" dirty="0" err="1">
                <a:effectLst/>
              </a:rPr>
              <a:t>ses</a:t>
            </a:r>
            <a:r>
              <a:rPr lang="en-US" sz="2000" b="0" i="0" dirty="0">
                <a:effectLst/>
              </a:rPr>
              <a:t> user stories.</a:t>
            </a:r>
          </a:p>
          <a:p>
            <a:pPr marL="0"/>
            <a:endParaRPr lang="en-US" sz="2000" dirty="0"/>
          </a:p>
          <a:p>
            <a:pPr marL="0"/>
            <a:endParaRPr lang="en-US" sz="2000" dirty="0"/>
          </a:p>
        </p:txBody>
      </p:sp>
      <p:pic>
        <p:nvPicPr>
          <p:cNvPr id="7" name="Image 6" descr="Une image contenant texte, capture d’écran, diagramme, conception&#10;&#10;Description générée automatiquement">
            <a:extLst>
              <a:ext uri="{FF2B5EF4-FFF2-40B4-BE49-F238E27FC236}">
                <a16:creationId xmlns:a16="http://schemas.microsoft.com/office/drawing/2014/main" id="{D9FE0392-6067-3EF7-BE54-873D79F5ACA4}"/>
              </a:ext>
            </a:extLst>
          </p:cNvPr>
          <p:cNvPicPr>
            <a:picLocks noChangeAspect="1"/>
          </p:cNvPicPr>
          <p:nvPr/>
        </p:nvPicPr>
        <p:blipFill rotWithShape="1">
          <a:blip r:embed="rId2">
            <a:extLst>
              <a:ext uri="{28A0092B-C50C-407E-A947-70E740481C1C}">
                <a14:useLocalDpi xmlns:a14="http://schemas.microsoft.com/office/drawing/2010/main" val="0"/>
              </a:ext>
            </a:extLst>
          </a:blip>
          <a:srcRect t="355" r="-2" b="-2"/>
          <a:stretch/>
        </p:blipFill>
        <p:spPr>
          <a:xfrm>
            <a:off x="7646838" y="1980775"/>
            <a:ext cx="3748858" cy="3632824"/>
          </a:xfrm>
          <a:prstGeom prst="rect">
            <a:avLst/>
          </a:prstGeom>
        </p:spPr>
      </p:pic>
      <p:sp>
        <p:nvSpPr>
          <p:cNvPr id="15" name="Rectangle 14">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07607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2DD936-BD4F-D944-B4D2-82E228E16D50}"/>
              </a:ext>
            </a:extLst>
          </p:cNvPr>
          <p:cNvSpPr>
            <a:spLocks noGrp="1"/>
          </p:cNvSpPr>
          <p:nvPr>
            <p:ph type="title"/>
          </p:nvPr>
        </p:nvSpPr>
        <p:spPr/>
        <p:txBody>
          <a:bodyPr/>
          <a:lstStyle/>
          <a:p>
            <a:r>
              <a:rPr lang="fr-FR"/>
              <a:t>Le story Mapping de plus près…</a:t>
            </a:r>
            <a:endParaRPr lang="fr-FR" dirty="0"/>
          </a:p>
        </p:txBody>
      </p:sp>
      <p:pic>
        <p:nvPicPr>
          <p:cNvPr id="5" name="Espace réservé du contenu 4" descr="Une image contenant texte, capture d’écran, diagramme, conception&#10;&#10;Description générée automatiquement">
            <a:extLst>
              <a:ext uri="{FF2B5EF4-FFF2-40B4-BE49-F238E27FC236}">
                <a16:creationId xmlns:a16="http://schemas.microsoft.com/office/drawing/2014/main" id="{43F7914B-D50A-B8E9-E130-03EC139A78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6470"/>
            <a:ext cx="1298608" cy="1264389"/>
          </a:xfrm>
        </p:spPr>
      </p:pic>
      <p:pic>
        <p:nvPicPr>
          <p:cNvPr id="7" name="Graphique 6" descr="Loupe avec un remplissage uni">
            <a:extLst>
              <a:ext uri="{FF2B5EF4-FFF2-40B4-BE49-F238E27FC236}">
                <a16:creationId xmlns:a16="http://schemas.microsoft.com/office/drawing/2014/main" id="{61443974-8D13-D14E-CBED-F2D81DE538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63568" y="2153654"/>
            <a:ext cx="387416" cy="387416"/>
          </a:xfrm>
          <a:prstGeom prst="rect">
            <a:avLst/>
          </a:prstGeom>
        </p:spPr>
      </p:pic>
      <p:pic>
        <p:nvPicPr>
          <p:cNvPr id="6" name="Image 5" descr="Une image contenant texte, capture d’écran, Police, conception&#10;&#10;Description générée automatiquement">
            <a:extLst>
              <a:ext uri="{FF2B5EF4-FFF2-40B4-BE49-F238E27FC236}">
                <a16:creationId xmlns:a16="http://schemas.microsoft.com/office/drawing/2014/main" id="{66903546-5C61-4ED4-8C92-C9C552C60D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2175" y="1405656"/>
            <a:ext cx="6537959" cy="4933124"/>
          </a:xfrm>
          <a:prstGeom prst="rect">
            <a:avLst/>
          </a:prstGeom>
        </p:spPr>
      </p:pic>
    </p:spTree>
    <p:extLst>
      <p:ext uri="{BB962C8B-B14F-4D97-AF65-F5344CB8AC3E}">
        <p14:creationId xmlns:p14="http://schemas.microsoft.com/office/powerpoint/2010/main" val="24831574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TotalTime>
  <Words>410</Words>
  <Application>Microsoft Office PowerPoint</Application>
  <PresentationFormat>Grand écran</PresentationFormat>
  <Paragraphs>39</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-apple-system</vt:lpstr>
      <vt:lpstr>Arial</vt:lpstr>
      <vt:lpstr>Calibri</vt:lpstr>
      <vt:lpstr>Calibri Light</vt:lpstr>
      <vt:lpstr>Thème Office</vt:lpstr>
      <vt:lpstr>easyREAD</vt:lpstr>
      <vt:lpstr>Présentation PowerPoint</vt:lpstr>
      <vt:lpstr>Comment l’API READ est utilisée actuellement ?</vt:lpstr>
      <vt:lpstr>Qui utilise READ ?</vt:lpstr>
      <vt:lpstr>Présentation PowerPoint</vt:lpstr>
      <vt:lpstr>Qui utilisera easyREAD ?</vt:lpstr>
      <vt:lpstr>Comment sera composée easyREAD ?</vt:lpstr>
      <vt:lpstr>Présentation PowerPoint</vt:lpstr>
      <vt:lpstr>Le story Mapping de plus près…</vt:lpstr>
      <vt:lpstr>Présentation PowerPoint</vt:lpstr>
      <vt:lpstr>Et côté utilisateur ?</vt:lpstr>
      <vt:lpstr>Et côté utilisateur ?</vt:lpstr>
      <vt:lpstr>Et côté utilisateur ?</vt:lpstr>
      <vt:lpstr>Glossaire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RAMOS Marie Emmanuelle [EXT]</cp:lastModifiedBy>
  <cp:revision>349</cp:revision>
  <dcterms:created xsi:type="dcterms:W3CDTF">2024-01-09T13:38:33Z</dcterms:created>
  <dcterms:modified xsi:type="dcterms:W3CDTF">2024-04-10T13:16:05Z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e0428da-ac0f-4a84-a429-a80e20cb35de_Enabled">
    <vt:lpwstr>true</vt:lpwstr>
  </property>
  <property fmtid="{D5CDD505-2E9C-101B-9397-08002B2CF9AE}" pid="3" name="MSIP_Label_ee0428da-ac0f-4a84-a429-a80e20cb35de_SetDate">
    <vt:lpwstr>2024-01-09T13:38:37Z</vt:lpwstr>
  </property>
  <property fmtid="{D5CDD505-2E9C-101B-9397-08002B2CF9AE}" pid="4" name="MSIP_Label_ee0428da-ac0f-4a84-a429-a80e20cb35de_Method">
    <vt:lpwstr>Standard</vt:lpwstr>
  </property>
  <property fmtid="{D5CDD505-2E9C-101B-9397-08002B2CF9AE}" pid="5" name="MSIP_Label_ee0428da-ac0f-4a84-a429-a80e20cb35de_Name">
    <vt:lpwstr>ee0428da-ac0f-4a84-a429-a80e20cb35de</vt:lpwstr>
  </property>
  <property fmtid="{D5CDD505-2E9C-101B-9397-08002B2CF9AE}" pid="6" name="MSIP_Label_ee0428da-ac0f-4a84-a429-a80e20cb35de_SiteId">
    <vt:lpwstr>80c03608-5f64-40bb-9c70-9394abe6011c</vt:lpwstr>
  </property>
  <property fmtid="{D5CDD505-2E9C-101B-9397-08002B2CF9AE}" pid="7" name="MSIP_Label_ee0428da-ac0f-4a84-a429-a80e20cb35de_ActionId">
    <vt:lpwstr>4f1c4043-063a-4f06-b90a-a6180cfe8290</vt:lpwstr>
  </property>
  <property fmtid="{D5CDD505-2E9C-101B-9397-08002B2CF9AE}" pid="8" name="MSIP_Label_ee0428da-ac0f-4a84-a429-a80e20cb35de_ContentBits">
    <vt:lpwstr>2</vt:lpwstr>
  </property>
  <property fmtid="{D5CDD505-2E9C-101B-9397-08002B2CF9AE}" pid="9" name="ClassificationContentMarkingFooterLocations">
    <vt:lpwstr>Thème Office:8</vt:lpwstr>
  </property>
  <property fmtid="{D5CDD505-2E9C-101B-9397-08002B2CF9AE}" pid="10" name="ClassificationContentMarkingFooterText">
    <vt:lpwstr>C1 - Interne</vt:lpwstr>
  </property>
</Properties>
</file>