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MHW3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Gestione di API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234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013" y="618518"/>
            <a:ext cx="109783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 smtClean="0"/>
              <a:t>API con autenticazione api Key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402128" y="2097087"/>
            <a:ext cx="3789872" cy="4381349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API che permette di visualizzare tre(numero definito dal programmatore) cibi inerenti a quello cercato con le varie informazioni inerenti ad una palestra.</a:t>
            </a:r>
          </a:p>
          <a:p>
            <a:r>
              <a:rPr lang="it-IT" dirty="0" smtClean="0"/>
              <a:t>La ricerca viene fatta in inglese dato che API e definita in Inglese.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3033" t="22297" r="4343" b="36588"/>
          <a:stretch/>
        </p:blipFill>
        <p:spPr>
          <a:xfrm>
            <a:off x="0" y="1907306"/>
            <a:ext cx="8402128" cy="4760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3798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meccanismo di </a:t>
            </a:r>
            <a:r>
              <a:rPr lang="it-IT" dirty="0" smtClean="0"/>
              <a:t>autenticazione (API KEY)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4234" y="2249487"/>
            <a:ext cx="10383177" cy="1934324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Il meccanismo di autenticazione della prima API è un meccanismo API KEY, dopo l’iscrizione hanno rilasciato la chiave da poter inserire all’interno dell’ headers per poter utilizzare l’API.</a:t>
            </a:r>
          </a:p>
          <a:p>
            <a:r>
              <a:rPr lang="it-IT" dirty="0" smtClean="0"/>
              <a:t>Il metodo è GET dato che noi stiamo richiedendo delle informazioni da questa API che è un database di cibo con molte informazioni tra cui quelle implementate all’interno del sito.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15482" t="49277" r="47900" b="39284"/>
          <a:stretch/>
        </p:blipFill>
        <p:spPr>
          <a:xfrm>
            <a:off x="3933645" y="4183811"/>
            <a:ext cx="8148935" cy="25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93172" y="0"/>
            <a:ext cx="4327734" cy="958401"/>
          </a:xfrm>
        </p:spPr>
        <p:txBody>
          <a:bodyPr/>
          <a:lstStyle/>
          <a:p>
            <a:r>
              <a:rPr lang="it-IT" dirty="0" smtClean="0"/>
              <a:t>Funzionalità 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81690" y="1680143"/>
            <a:ext cx="3105509" cy="4858680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Gestite tramite il fetch di chiamata, dove ho passato l’ EndPoint e messo nella posizione adeguata il valore da ricercare.</a:t>
            </a:r>
          </a:p>
          <a:p>
            <a:r>
              <a:rPr lang="it-IT" dirty="0" smtClean="0"/>
              <a:t>Gestito le varie situazioni, quella di errore con quella di default che davano loro, le altre gestite da funzioni </a:t>
            </a:r>
            <a:r>
              <a:rPr lang="it-IT" dirty="0" smtClean="0"/>
              <a:t>implementate </a:t>
            </a:r>
            <a:r>
              <a:rPr lang="it-IT" dirty="0" smtClean="0"/>
              <a:t>per prelevare le varie informazioni che servivano.</a:t>
            </a:r>
          </a:p>
          <a:p>
            <a:r>
              <a:rPr lang="it-IT" dirty="0" smtClean="0"/>
              <a:t>Tutto gestito tramite un form in HTML per la ricerca del cibo inserito dall’utente.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13344" t="26268" r="21664" b="32235"/>
          <a:stretch/>
        </p:blipFill>
        <p:spPr>
          <a:xfrm>
            <a:off x="0" y="958401"/>
            <a:ext cx="8781690" cy="57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3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API CON </a:t>
            </a:r>
            <a:r>
              <a:rPr lang="it-IT" dirty="0"/>
              <a:t>Oauth2.0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655094" y="1940373"/>
            <a:ext cx="3465019" cy="4246204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API di Spotify, permette di cercare i brani che saranno riprodotte all’interno della palestra durante le sessioni di allenamento.</a:t>
            </a:r>
          </a:p>
          <a:p>
            <a:r>
              <a:rPr lang="it-IT" dirty="0" smtClean="0"/>
              <a:t>Una volta inserito il titolo della canzone, saranno visualizzati i vari autori che hanno composto una canzone con quel titolo o titolo simile.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40331" t="42520" r="1449" b="29065"/>
          <a:stretch/>
        </p:blipFill>
        <p:spPr>
          <a:xfrm>
            <a:off x="129396" y="2347254"/>
            <a:ext cx="8453888" cy="38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meccanismo di </a:t>
            </a:r>
            <a:r>
              <a:rPr lang="it-IT" sz="3200" dirty="0" smtClean="0"/>
              <a:t>autenticazione (API Oauth2.0)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408" y="1938936"/>
            <a:ext cx="3735237" cy="4755161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Il meccanismo di autenticazione è di tipo Oauth2.0, cioè prima si fa una richiesta post, per richiedere un token, tramite un client_id e un client_secret per essere autorizzati a richiedere informazioni da questa API.</a:t>
            </a:r>
          </a:p>
          <a:p>
            <a:r>
              <a:rPr lang="it-IT" dirty="0" smtClean="0"/>
              <a:t>Dopo aver ricevuto il token si fa una chiamata get, inserendolo all’interno dell’ headers per accedere alle informazioni inerenti a quello ricercato.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11475" t="38428" r="52093" b="39417"/>
          <a:stretch/>
        </p:blipFill>
        <p:spPr>
          <a:xfrm>
            <a:off x="5451894" y="1820173"/>
            <a:ext cx="6740106" cy="222561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11773" t="34923" r="51546" b="49640"/>
          <a:stretch/>
        </p:blipFill>
        <p:spPr>
          <a:xfrm>
            <a:off x="5451894" y="4247504"/>
            <a:ext cx="6740106" cy="22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 </a:t>
            </a:r>
            <a:r>
              <a:rPr lang="it-IT" smtClean="0"/>
              <a:t>API </a:t>
            </a:r>
            <a:r>
              <a:rPr lang="it-IT"/>
              <a:t>Oauth2.0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Ovviamente come nell’ API precedente </a:t>
            </a:r>
            <a:r>
              <a:rPr lang="it-IT" dirty="0" smtClean="0"/>
              <a:t>ho </a:t>
            </a:r>
            <a:r>
              <a:rPr lang="it-IT" dirty="0" smtClean="0"/>
              <a:t>gestito le varie chiamate con diverse funzioni: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onTokenResponse</a:t>
            </a:r>
            <a:r>
              <a:rPr lang="it-IT" dirty="0"/>
              <a:t>- se va bene chiama </a:t>
            </a:r>
            <a:r>
              <a:rPr lang="it-IT" dirty="0" smtClean="0"/>
              <a:t>onTokenJson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onTokenJson- ritorna il token d’ accesso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Mentre la chiamata get l’ho gestita con la </a:t>
            </a:r>
            <a:r>
              <a:rPr lang="it-IT" dirty="0"/>
              <a:t>stessa </a:t>
            </a:r>
            <a:r>
              <a:rPr lang="it-IT" dirty="0" smtClean="0"/>
              <a:t>funzione onResponse utilizzata per la prima API, mentre la seconda </a:t>
            </a:r>
            <a:r>
              <a:rPr lang="it-IT" dirty="0"/>
              <a:t>funzione è </a:t>
            </a:r>
            <a:r>
              <a:rPr lang="it-IT" dirty="0" smtClean="0"/>
              <a:t>onTJson per gestire le informazioni ricevute e metterle all’interno del programma.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224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326</TotalTime>
  <Words>370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MHW3</vt:lpstr>
      <vt:lpstr>API con autenticazione api Key</vt:lpstr>
      <vt:lpstr>meccanismo di autenticazione (API KEY)</vt:lpstr>
      <vt:lpstr>Funzionalità API</vt:lpstr>
      <vt:lpstr>API CON Oauth2.0</vt:lpstr>
      <vt:lpstr>meccanismo di autenticazione (API Oauth2.0)</vt:lpstr>
      <vt:lpstr>Funzionalità API Oauth2.0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Account Microsoft</dc:creator>
  <cp:lastModifiedBy>Account Microsoft</cp:lastModifiedBy>
  <cp:revision>14</cp:revision>
  <dcterms:created xsi:type="dcterms:W3CDTF">2022-04-22T13:17:42Z</dcterms:created>
  <dcterms:modified xsi:type="dcterms:W3CDTF">2022-04-26T15:49:05Z</dcterms:modified>
</cp:coreProperties>
</file>