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375"/>
            <a:ext cx="8839200" cy="194275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52150" y="937150"/>
            <a:ext cx="39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Anomaly Detection System</a:t>
            </a:r>
            <a:endParaRPr b="1"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7293350" y="4704850"/>
            <a:ext cx="177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Jesús Manuel España Tzec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