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6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CDE61-AC90-4B78-97DD-1C9C2AB31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1085883"/>
          </a:xfrm>
        </p:spPr>
        <p:txBody>
          <a:bodyPr/>
          <a:lstStyle/>
          <a:p>
            <a:r>
              <a:rPr lang="es-MX" dirty="0" err="1"/>
              <a:t>EatEasy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59A105-1366-4A1E-8B1A-A7909CA0AD97}"/>
              </a:ext>
            </a:extLst>
          </p:cNvPr>
          <p:cNvSpPr txBox="1"/>
          <p:nvPr/>
        </p:nvSpPr>
        <p:spPr>
          <a:xfrm>
            <a:off x="1508760" y="2981742"/>
            <a:ext cx="660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Una APP que te permite saber qué alimentos comprar de acuerdo a tu presupuesto semanal.</a:t>
            </a:r>
          </a:p>
        </p:txBody>
      </p:sp>
    </p:spTree>
    <p:extLst>
      <p:ext uri="{BB962C8B-B14F-4D97-AF65-F5344CB8AC3E}">
        <p14:creationId xmlns:p14="http://schemas.microsoft.com/office/powerpoint/2010/main" val="270458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F21A6D-53E1-4337-8282-D03DC172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378226"/>
            <a:ext cx="5705856" cy="800299"/>
          </a:xfrm>
        </p:spPr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87F777-17ED-4805-B9AB-000B8B94AB20}"/>
              </a:ext>
            </a:extLst>
          </p:cNvPr>
          <p:cNvSpPr txBox="1"/>
          <p:nvPr/>
        </p:nvSpPr>
        <p:spPr>
          <a:xfrm>
            <a:off x="1508760" y="2438401"/>
            <a:ext cx="6601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Después ingresará presupuesto semanal que piensa destinar a su alimentación.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Una vez recibido el presupuesto, la aplicación mostrará el alimento, la cantidad y el precio sin rebasar el presupuesto.  </a:t>
            </a:r>
          </a:p>
        </p:txBody>
      </p:sp>
    </p:spTree>
    <p:extLst>
      <p:ext uri="{BB962C8B-B14F-4D97-AF65-F5344CB8AC3E}">
        <p14:creationId xmlns:p14="http://schemas.microsoft.com/office/powerpoint/2010/main" val="26951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F21A6D-53E1-4337-8282-D03DC172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378226"/>
            <a:ext cx="5705856" cy="800299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87F777-17ED-4805-B9AB-000B8B94AB20}"/>
              </a:ext>
            </a:extLst>
          </p:cNvPr>
          <p:cNvSpPr txBox="1"/>
          <p:nvPr/>
        </p:nvSpPr>
        <p:spPr>
          <a:xfrm>
            <a:off x="1508760" y="2438401"/>
            <a:ext cx="66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Ingresa el presupuesto que piensas destinar para alimentos durante 1 semana: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2894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F21A6D-53E1-4337-8282-D03DC172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378226"/>
            <a:ext cx="5705856" cy="800299"/>
          </a:xfrm>
        </p:spPr>
        <p:txBody>
          <a:bodyPr>
            <a:normAutofit fontScale="90000"/>
          </a:bodyPr>
          <a:lstStyle/>
          <a:p>
            <a:r>
              <a:rPr lang="es-MX" dirty="0"/>
              <a:t>Requerimientos técnicos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87F777-17ED-4805-B9AB-000B8B94AB20}"/>
              </a:ext>
            </a:extLst>
          </p:cNvPr>
          <p:cNvSpPr txBox="1"/>
          <p:nvPr/>
        </p:nvSpPr>
        <p:spPr>
          <a:xfrm>
            <a:off x="1508760" y="2438401"/>
            <a:ext cx="522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Montserrat" panose="00000500000000000000" pitchFamily="2" charset="0"/>
              </a:rPr>
              <a:t>Switch</a:t>
            </a:r>
            <a:r>
              <a:rPr lang="es-MX" dirty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Métodos: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   </a:t>
            </a: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88E0A1C8-591D-43C4-B2F6-5E0C11AA0768}"/>
              </a:ext>
            </a:extLst>
          </p:cNvPr>
          <p:cNvSpPr txBox="1">
            <a:spLocks/>
          </p:cNvSpPr>
          <p:nvPr/>
        </p:nvSpPr>
        <p:spPr>
          <a:xfrm>
            <a:off x="5530797" y="3518452"/>
            <a:ext cx="5705856" cy="800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Requerimientos funcionales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641EA0-3B9A-4F84-8AAD-1DCB189A4869}"/>
              </a:ext>
            </a:extLst>
          </p:cNvPr>
          <p:cNvSpPr txBox="1"/>
          <p:nvPr/>
        </p:nvSpPr>
        <p:spPr>
          <a:xfrm>
            <a:off x="5570552" y="4353341"/>
            <a:ext cx="522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Lista de 20 verduras con precios.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Lista de 20 frutas con precios.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Lista de 10 proteínas con precios.</a:t>
            </a:r>
          </a:p>
        </p:txBody>
      </p:sp>
    </p:spTree>
    <p:extLst>
      <p:ext uri="{BB962C8B-B14F-4D97-AF65-F5344CB8AC3E}">
        <p14:creationId xmlns:p14="http://schemas.microsoft.com/office/powerpoint/2010/main" val="18345264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1F0F3"/>
      </a:lt2>
      <a:accent1>
        <a:srgbClr val="76AF1F"/>
      </a:accent1>
      <a:accent2>
        <a:srgbClr val="A8A512"/>
      </a:accent2>
      <a:accent3>
        <a:srgbClr val="E18F25"/>
      </a:accent3>
      <a:accent4>
        <a:srgbClr val="D53317"/>
      </a:accent4>
      <a:accent5>
        <a:srgbClr val="E7295C"/>
      </a:accent5>
      <a:accent6>
        <a:srgbClr val="D5179A"/>
      </a:accent6>
      <a:hlink>
        <a:srgbClr val="C0424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95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Montserrat</vt:lpstr>
      <vt:lpstr>BrushVTI</vt:lpstr>
      <vt:lpstr>EatEasy</vt:lpstr>
      <vt:lpstr>Características</vt:lpstr>
      <vt:lpstr>Ejemplo</vt:lpstr>
      <vt:lpstr>Requerimientos técnicos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EatEasy</dc:title>
  <dc:creator>manuel</dc:creator>
  <cp:lastModifiedBy>manuel</cp:lastModifiedBy>
  <cp:revision>8</cp:revision>
  <dcterms:created xsi:type="dcterms:W3CDTF">2021-03-09T00:36:56Z</dcterms:created>
  <dcterms:modified xsi:type="dcterms:W3CDTF">2021-03-09T02:37:13Z</dcterms:modified>
</cp:coreProperties>
</file>