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4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-3472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A139F-1359-5547-A253-983B9C05AF8F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5D3F7-F8CE-6E46-B9DB-A5798A256D7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2454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5D3F7-F8CE-6E46-B9DB-A5798A256D7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9187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5D3F7-F8CE-6E46-B9DB-A5798A256D7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4238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544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31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6326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07184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747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80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786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1218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106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6668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0046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A42E-3C99-F848-BEA1-4487379AAC24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C3C7-256F-4E4E-AE5B-D7921E9941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8933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openLDAP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RESUMEN COMANDOS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74617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Autentificación segura con LDAP (1)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s-ES" sz="1800" dirty="0" smtClean="0"/>
              <a:t>Crear una entidad certificadora en /</a:t>
            </a:r>
            <a:r>
              <a:rPr lang="es-ES" sz="1800" dirty="0" err="1" smtClean="0"/>
              <a:t>etc</a:t>
            </a:r>
            <a:r>
              <a:rPr lang="es-ES" sz="1800" dirty="0" smtClean="0"/>
              <a:t>/</a:t>
            </a:r>
            <a:r>
              <a:rPr lang="es-ES" sz="1800" dirty="0" err="1" smtClean="0"/>
              <a:t>ssl</a:t>
            </a:r>
            <a:r>
              <a:rPr lang="es-ES" sz="1800" dirty="0" smtClean="0"/>
              <a:t> con sus certificados correspondientes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b="1" dirty="0" smtClean="0"/>
              <a:t>#</a:t>
            </a:r>
            <a:r>
              <a:rPr lang="en-US" sz="1800" b="1" dirty="0"/>
              <a:t>apt-get install </a:t>
            </a:r>
            <a:r>
              <a:rPr lang="en-US" sz="1800" b="1" dirty="0" err="1"/>
              <a:t>openssl</a:t>
            </a:r>
            <a:r>
              <a:rPr lang="en-US" sz="1800" b="1" dirty="0"/>
              <a:t> </a:t>
            </a:r>
            <a:r>
              <a:rPr lang="en-US" sz="1800" b="1" dirty="0" err="1"/>
              <a:t>gnutls</a:t>
            </a:r>
            <a:r>
              <a:rPr lang="en-US" sz="1800" b="1" dirty="0"/>
              <a:t>-bin</a:t>
            </a:r>
            <a:endParaRPr lang="es-ES" sz="1800" b="1" dirty="0" smtClean="0"/>
          </a:p>
          <a:p>
            <a:pPr marL="0" indent="0">
              <a:buNone/>
            </a:pPr>
            <a:r>
              <a:rPr lang="es-ES" sz="1800" dirty="0" smtClean="0"/>
              <a:t>#</a:t>
            </a:r>
            <a:r>
              <a:rPr lang="en-US" sz="1800" b="1" dirty="0" err="1"/>
              <a:t>certtool</a:t>
            </a:r>
            <a:r>
              <a:rPr lang="en-US" sz="1800" b="1" dirty="0"/>
              <a:t> --generate-</a:t>
            </a:r>
            <a:r>
              <a:rPr lang="en-US" sz="1800" b="1" dirty="0" err="1"/>
              <a:t>privkey</a:t>
            </a:r>
            <a:r>
              <a:rPr lang="en-US" sz="1800" b="1" dirty="0"/>
              <a:t> &gt; /</a:t>
            </a:r>
            <a:r>
              <a:rPr lang="en-US" sz="1800" b="1" dirty="0" err="1"/>
              <a:t>etc</a:t>
            </a:r>
            <a:r>
              <a:rPr lang="en-US" sz="1800" b="1" dirty="0"/>
              <a:t>/</a:t>
            </a:r>
            <a:r>
              <a:rPr lang="en-US" sz="1800" b="1" dirty="0" err="1"/>
              <a:t>ssl</a:t>
            </a:r>
            <a:r>
              <a:rPr lang="en-US" sz="1800" b="1" dirty="0"/>
              <a:t>/private/</a:t>
            </a:r>
            <a:r>
              <a:rPr lang="en-US" sz="1800" b="1" dirty="0" err="1"/>
              <a:t>ieszv-</a:t>
            </a:r>
            <a:r>
              <a:rPr lang="en-US" sz="1800" b="1" dirty="0" err="1" smtClean="0"/>
              <a:t>ca.key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 smtClean="0"/>
              <a:t>Creamos</a:t>
            </a:r>
            <a:r>
              <a:rPr lang="en-US" sz="1800" dirty="0" smtClean="0"/>
              <a:t> el </a:t>
            </a:r>
            <a:r>
              <a:rPr lang="en-US" sz="1800" dirty="0" err="1" smtClean="0"/>
              <a:t>fichero</a:t>
            </a:r>
            <a:r>
              <a:rPr lang="en-US" sz="1800" dirty="0" smtClean="0"/>
              <a:t> </a:t>
            </a:r>
            <a:r>
              <a:rPr lang="en-US" sz="1800" dirty="0" err="1" smtClean="0"/>
              <a:t>ieszv-ca.info</a:t>
            </a:r>
            <a:r>
              <a:rPr lang="en-US" sz="1800" dirty="0" smtClean="0"/>
              <a:t> con la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se </a:t>
            </a:r>
            <a:r>
              <a:rPr lang="en-US" sz="1800" dirty="0" err="1" smtClean="0"/>
              <a:t>explica</a:t>
            </a:r>
            <a:r>
              <a:rPr lang="en-US" sz="1800" dirty="0" smtClean="0"/>
              <a:t> en la </a:t>
            </a:r>
            <a:r>
              <a:rPr lang="en-US" sz="1800" dirty="0" err="1" smtClean="0"/>
              <a:t>pag</a:t>
            </a:r>
            <a:r>
              <a:rPr lang="en-US" sz="1800" dirty="0" smtClean="0"/>
              <a:t>. 21 de </a:t>
            </a:r>
            <a:r>
              <a:rPr lang="en-US" sz="1800" dirty="0" err="1" smtClean="0"/>
              <a:t>apuntes</a:t>
            </a:r>
            <a:r>
              <a:rPr lang="en-US" sz="1800" dirty="0" smtClean="0"/>
              <a:t> y lo </a:t>
            </a:r>
            <a:r>
              <a:rPr lang="en-US" sz="1800" dirty="0" err="1" smtClean="0"/>
              <a:t>usamos</a:t>
            </a:r>
            <a:r>
              <a:rPr lang="en-US" sz="1800" dirty="0" smtClean="0"/>
              <a:t> en la </a:t>
            </a:r>
            <a:r>
              <a:rPr lang="en-US" sz="1800" dirty="0" err="1" smtClean="0"/>
              <a:t>siguiente</a:t>
            </a:r>
            <a:r>
              <a:rPr lang="en-US" sz="1800" dirty="0" smtClean="0"/>
              <a:t> </a:t>
            </a:r>
            <a:r>
              <a:rPr lang="en-US" sz="1800" dirty="0" err="1" smtClean="0"/>
              <a:t>orden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s-ES" sz="1800" dirty="0" smtClean="0"/>
              <a:t>#</a:t>
            </a:r>
            <a:r>
              <a:rPr lang="mr-IN" sz="1800" b="1" dirty="0"/>
              <a:t>certtool </a:t>
            </a:r>
            <a:r>
              <a:rPr lang="mr-IN" sz="1800" b="1" dirty="0" smtClean="0"/>
              <a:t>–generate</a:t>
            </a:r>
            <a:r>
              <a:rPr lang="es-ES_tradnl" sz="1800" b="1" dirty="0" smtClean="0"/>
              <a:t>-</a:t>
            </a:r>
            <a:r>
              <a:rPr lang="mr-IN" sz="1800" b="1" dirty="0" smtClean="0"/>
              <a:t>self</a:t>
            </a:r>
            <a:r>
              <a:rPr lang="es-ES_tradnl" sz="1800" b="1" dirty="0" smtClean="0"/>
              <a:t>-</a:t>
            </a:r>
            <a:r>
              <a:rPr lang="mr-IN" sz="1800" b="1" dirty="0" smtClean="0"/>
              <a:t>signed –load</a:t>
            </a:r>
            <a:r>
              <a:rPr lang="es-ES_tradnl" sz="1800" b="1" dirty="0" smtClean="0"/>
              <a:t>-</a:t>
            </a:r>
            <a:r>
              <a:rPr lang="mr-IN" sz="1800" b="1" dirty="0" smtClean="0"/>
              <a:t>privkey </a:t>
            </a:r>
            <a:r>
              <a:rPr lang="mr-IN" sz="1800" b="1" dirty="0"/>
              <a:t>/etc/ssl/private/</a:t>
            </a:r>
            <a:r>
              <a:rPr lang="mr-IN" sz="1800" b="1" dirty="0" smtClean="0"/>
              <a:t>ieszv</a:t>
            </a:r>
            <a:r>
              <a:rPr lang="es-ES_tradnl" sz="1800" b="1" dirty="0" smtClean="0"/>
              <a:t>-</a:t>
            </a:r>
            <a:r>
              <a:rPr lang="mr-IN" sz="1800" b="1" dirty="0" smtClean="0"/>
              <a:t>ca.key </a:t>
            </a:r>
            <a:r>
              <a:rPr lang="es-ES_tradnl" sz="1800" b="1" dirty="0" smtClean="0"/>
              <a:t>--</a:t>
            </a:r>
            <a:r>
              <a:rPr lang="mr-IN" sz="1800" b="1" dirty="0" smtClean="0"/>
              <a:t>template </a:t>
            </a:r>
            <a:r>
              <a:rPr lang="mr-IN" sz="1800" b="1" dirty="0"/>
              <a:t>./</a:t>
            </a:r>
            <a:r>
              <a:rPr lang="mr-IN" sz="1800" b="1" i="1" dirty="0"/>
              <a:t>ieszv-ca.info</a:t>
            </a:r>
            <a:r>
              <a:rPr lang="mr-IN" sz="1800" b="1" dirty="0"/>
              <a:t> </a:t>
            </a:r>
            <a:r>
              <a:rPr lang="es-ES_tradnl" sz="1800" b="1" dirty="0" smtClean="0"/>
              <a:t>--</a:t>
            </a:r>
            <a:r>
              <a:rPr lang="mr-IN" sz="1800" b="1" dirty="0" smtClean="0"/>
              <a:t>outfile </a:t>
            </a:r>
            <a:r>
              <a:rPr lang="mr-IN" sz="1800" b="1" dirty="0"/>
              <a:t>/etc/ssl/certs/</a:t>
            </a:r>
            <a:r>
              <a:rPr lang="mr-IN" sz="1800" b="1" dirty="0" smtClean="0"/>
              <a:t>ieszv</a:t>
            </a:r>
            <a:r>
              <a:rPr lang="es-ES_tradnl" sz="1800" b="1" dirty="0" smtClean="0"/>
              <a:t>-</a:t>
            </a:r>
            <a:r>
              <a:rPr lang="mr-IN" sz="1800" b="1" dirty="0" smtClean="0"/>
              <a:t>ca.cert</a:t>
            </a:r>
            <a:endParaRPr lang="es-ES_tradnl" sz="1800" b="1" dirty="0" smtClean="0"/>
          </a:p>
          <a:p>
            <a:pPr marL="0" indent="0">
              <a:buNone/>
            </a:pPr>
            <a:endParaRPr lang="es-ES_tradnl" sz="1800" b="1" dirty="0" smtClean="0"/>
          </a:p>
          <a:p>
            <a:pPr marL="0" indent="0">
              <a:buNone/>
            </a:pPr>
            <a:r>
              <a:rPr lang="es-ES_tradnl" sz="1800" b="1" dirty="0" smtClean="0"/>
              <a:t>2. </a:t>
            </a:r>
            <a:r>
              <a:rPr lang="es-ES_tradnl" sz="1800" dirty="0" smtClean="0"/>
              <a:t>Crear </a:t>
            </a:r>
            <a:r>
              <a:rPr lang="es-ES_tradnl" sz="1800" dirty="0"/>
              <a:t>una petición de firma de certificado de </a:t>
            </a:r>
            <a:r>
              <a:rPr lang="es-ES_tradnl" sz="1800" dirty="0" smtClean="0"/>
              <a:t>servidor</a:t>
            </a:r>
          </a:p>
          <a:p>
            <a:pPr marL="0" indent="0">
              <a:buNone/>
            </a:pPr>
            <a:r>
              <a:rPr lang="en-US" sz="1800" b="1" dirty="0" smtClean="0"/>
              <a:t># </a:t>
            </a:r>
            <a:r>
              <a:rPr lang="en-US" sz="1800" b="1" dirty="0" err="1" smtClean="0"/>
              <a:t>certtool</a:t>
            </a:r>
            <a:r>
              <a:rPr lang="en-US" sz="1800" b="1" dirty="0" smtClean="0"/>
              <a:t> </a:t>
            </a:r>
            <a:r>
              <a:rPr lang="en-US" sz="1800" b="1" dirty="0"/>
              <a:t>--generate-</a:t>
            </a:r>
            <a:r>
              <a:rPr lang="en-US" sz="1800" b="1" dirty="0" err="1"/>
              <a:t>privkey</a:t>
            </a:r>
            <a:r>
              <a:rPr lang="en-US" sz="1800" b="1" dirty="0"/>
              <a:t> &gt; /</a:t>
            </a:r>
            <a:r>
              <a:rPr lang="en-US" sz="1800" b="1" dirty="0" err="1"/>
              <a:t>etc</a:t>
            </a:r>
            <a:r>
              <a:rPr lang="en-US" sz="1800" b="1" dirty="0"/>
              <a:t>/</a:t>
            </a:r>
            <a:r>
              <a:rPr lang="en-US" sz="1800" b="1" dirty="0" err="1"/>
              <a:t>ssl</a:t>
            </a:r>
            <a:r>
              <a:rPr lang="en-US" sz="1800" b="1" dirty="0"/>
              <a:t>/private/</a:t>
            </a:r>
            <a:r>
              <a:rPr lang="en-US" sz="1800" b="1" dirty="0" err="1" smtClean="0"/>
              <a:t>ldap.key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3</a:t>
            </a:r>
            <a:r>
              <a:rPr lang="en-US" sz="1800" dirty="0" smtClean="0"/>
              <a:t>. </a:t>
            </a:r>
            <a:r>
              <a:rPr lang="en-US" sz="1800" dirty="0" err="1" smtClean="0"/>
              <a:t>Firmar</a:t>
            </a:r>
            <a:r>
              <a:rPr lang="en-US" sz="1800" dirty="0" smtClean="0"/>
              <a:t> el </a:t>
            </a:r>
            <a:r>
              <a:rPr lang="en-US" sz="1800" dirty="0" err="1" smtClean="0"/>
              <a:t>certificado</a:t>
            </a:r>
            <a:r>
              <a:rPr lang="en-US" sz="1800" dirty="0" smtClean="0"/>
              <a:t> con el CA (la </a:t>
            </a:r>
            <a:r>
              <a:rPr lang="en-US" sz="1800" dirty="0" err="1" smtClean="0"/>
              <a:t>entidad</a:t>
            </a:r>
            <a:r>
              <a:rPr lang="en-US" sz="1800" dirty="0" smtClean="0"/>
              <a:t> </a:t>
            </a:r>
            <a:r>
              <a:rPr lang="en-US" sz="1800" dirty="0" err="1" smtClean="0"/>
              <a:t>certificadora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/>
              <a:t>Creamos</a:t>
            </a:r>
            <a:r>
              <a:rPr lang="en-US" sz="1800" dirty="0" smtClean="0"/>
              <a:t> el </a:t>
            </a:r>
            <a:r>
              <a:rPr lang="en-US" sz="1800" dirty="0" err="1" smtClean="0"/>
              <a:t>fichero</a:t>
            </a:r>
            <a:r>
              <a:rPr lang="en-US" sz="1800" dirty="0" smtClean="0"/>
              <a:t>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etc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ssl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ldap.info</a:t>
            </a:r>
            <a:r>
              <a:rPr lang="en-US" sz="1800" b="1" dirty="0" smtClean="0"/>
              <a:t> </a:t>
            </a:r>
            <a:r>
              <a:rPr lang="en-US" sz="1800" dirty="0" err="1" smtClean="0"/>
              <a:t>según</a:t>
            </a:r>
            <a:r>
              <a:rPr lang="en-US" sz="1800" dirty="0" smtClean="0"/>
              <a:t>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22 de </a:t>
            </a:r>
            <a:r>
              <a:rPr lang="en-US" sz="1800" dirty="0" err="1" smtClean="0"/>
              <a:t>apuntes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#</a:t>
            </a:r>
            <a:r>
              <a:rPr lang="mr-IN" sz="1800" b="1" dirty="0"/>
              <a:t>certtool --generate-certificate --load-privkey /etc/ssl/private/ldap.key --load-ca-certificate /etc/ssl/certs/ieszv-ca.cert --load-ca-privkey /etc/ssl/private/ieszv-ca.key --template ./ldap.info --outfile /etc/ssl/certs/ldap.cert</a:t>
            </a:r>
            <a:endParaRPr lang="en-US" sz="1800" b="1" dirty="0" smtClean="0"/>
          </a:p>
          <a:p>
            <a:pPr marL="0" indent="0">
              <a:buNone/>
            </a:pPr>
            <a:r>
              <a:rPr lang="es-ES" sz="1800" dirty="0" smtClean="0"/>
              <a:t>Ahora el fichero </a:t>
            </a:r>
            <a:r>
              <a:rPr lang="es-ES" sz="1800" dirty="0" err="1" smtClean="0"/>
              <a:t>ldap.cert</a:t>
            </a:r>
            <a:r>
              <a:rPr lang="es-ES" sz="1800" dirty="0" smtClean="0"/>
              <a:t> tiene el certificado firmado</a:t>
            </a:r>
            <a:endParaRPr lang="es-ES" sz="1800" dirty="0"/>
          </a:p>
        </p:txBody>
      </p:sp>
    </p:spTree>
    <p:extLst>
      <p:ext uri="{BB962C8B-B14F-4D97-AF65-F5344CB8AC3E}">
        <p14:creationId xmlns="" xmlns:p14="http://schemas.microsoft.com/office/powerpoint/2010/main" val="5982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Autentificación segura con LDAP </a:t>
            </a:r>
            <a:r>
              <a:rPr lang="es-ES" dirty="0" smtClean="0"/>
              <a:t>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2600" b="1" dirty="0" smtClean="0"/>
              <a:t>4. </a:t>
            </a:r>
            <a:r>
              <a:rPr lang="es-ES" sz="2600" dirty="0" smtClean="0"/>
              <a:t>Conceder permisos de lectura a los certificados</a:t>
            </a:r>
          </a:p>
          <a:p>
            <a:pPr marL="0" indent="0">
              <a:buNone/>
            </a:pPr>
            <a:r>
              <a:rPr lang="es-ES" sz="2600" dirty="0" smtClean="0"/>
              <a:t>NOTA: Si estamos en un Ubuntu server, quizá no esté el grupo </a:t>
            </a:r>
            <a:r>
              <a:rPr lang="es-ES" sz="2600" dirty="0" err="1" smtClean="0"/>
              <a:t>ssl-cert</a:t>
            </a:r>
            <a:r>
              <a:rPr lang="es-ES" sz="2600" dirty="0" smtClean="0"/>
              <a:t>. Para que no de error, previamente instalar: </a:t>
            </a:r>
            <a:r>
              <a:rPr lang="es-ES" sz="2600" b="1" dirty="0" smtClean="0"/>
              <a:t>sudo </a:t>
            </a:r>
            <a:r>
              <a:rPr lang="es-ES" sz="2600" b="1" dirty="0" err="1" smtClean="0"/>
              <a:t>apt-gert</a:t>
            </a:r>
            <a:r>
              <a:rPr lang="es-ES" sz="2600" b="1" dirty="0" smtClean="0"/>
              <a:t> </a:t>
            </a:r>
            <a:r>
              <a:rPr lang="es-ES" sz="2600" b="1" dirty="0" err="1" smtClean="0"/>
              <a:t>install</a:t>
            </a:r>
            <a:r>
              <a:rPr lang="es-ES" sz="2600" b="1" dirty="0" smtClean="0"/>
              <a:t> </a:t>
            </a:r>
            <a:r>
              <a:rPr lang="es-ES" sz="2600" b="1" dirty="0" err="1" smtClean="0"/>
              <a:t>ssl-cert</a:t>
            </a:r>
            <a:endParaRPr lang="es-ES" sz="2600" b="1" dirty="0" smtClean="0"/>
          </a:p>
          <a:p>
            <a:pPr marL="0" indent="0">
              <a:buNone/>
            </a:pPr>
            <a:r>
              <a:rPr lang="es-ES_tradnl" sz="2600" b="1" dirty="0" smtClean="0"/>
              <a:t>#</a:t>
            </a:r>
            <a:r>
              <a:rPr lang="mr-IN" sz="2600" b="1" dirty="0" smtClean="0"/>
              <a:t>adduser </a:t>
            </a:r>
            <a:r>
              <a:rPr lang="mr-IN" sz="2600" b="1" dirty="0"/>
              <a:t>openldap ssl-</a:t>
            </a:r>
            <a:r>
              <a:rPr lang="mr-IN" sz="2600" b="1" dirty="0" smtClean="0"/>
              <a:t>cert</a:t>
            </a:r>
            <a:endParaRPr lang="mr-IN" sz="2600" b="1" dirty="0"/>
          </a:p>
          <a:p>
            <a:pPr marL="0" indent="0">
              <a:buNone/>
            </a:pPr>
            <a:r>
              <a:rPr lang="es-ES_tradnl" sz="2600" b="1" dirty="0" smtClean="0"/>
              <a:t>#</a:t>
            </a:r>
            <a:r>
              <a:rPr lang="mr-IN" sz="2600" b="1" dirty="0" smtClean="0"/>
              <a:t>chgrp </a:t>
            </a:r>
            <a:r>
              <a:rPr lang="mr-IN" sz="2600" b="1" dirty="0"/>
              <a:t>ssl-cert /etc/ssl/certs/ieszv-ca.cert </a:t>
            </a:r>
          </a:p>
          <a:p>
            <a:pPr marL="0" indent="0">
              <a:buNone/>
            </a:pPr>
            <a:r>
              <a:rPr lang="es-ES_tradnl" sz="2600" b="1" dirty="0" smtClean="0"/>
              <a:t>#</a:t>
            </a:r>
            <a:r>
              <a:rPr lang="mr-IN" sz="2600" b="1" dirty="0" smtClean="0"/>
              <a:t>chgrp </a:t>
            </a:r>
            <a:r>
              <a:rPr lang="mr-IN" sz="2600" b="1" dirty="0"/>
              <a:t>ssl-cert /etc/ssl/certs/ldap.cert </a:t>
            </a:r>
          </a:p>
          <a:p>
            <a:pPr marL="0" indent="0">
              <a:buNone/>
            </a:pPr>
            <a:r>
              <a:rPr lang="es-ES_tradnl" sz="2600" b="1" dirty="0" smtClean="0"/>
              <a:t>#</a:t>
            </a:r>
            <a:r>
              <a:rPr lang="mr-IN" sz="2600" b="1" dirty="0" smtClean="0"/>
              <a:t>chgrp </a:t>
            </a:r>
            <a:r>
              <a:rPr lang="mr-IN" sz="2600" b="1" dirty="0"/>
              <a:t>ssl-cert /etc/ssl/private/</a:t>
            </a:r>
            <a:r>
              <a:rPr lang="mr-IN" sz="2600" b="1" dirty="0" smtClean="0"/>
              <a:t>ldap.key</a:t>
            </a:r>
            <a:endParaRPr lang="es-ES_tradnl" sz="2600" b="1" dirty="0" smtClean="0"/>
          </a:p>
          <a:p>
            <a:pPr marL="0" indent="0">
              <a:buNone/>
            </a:pPr>
            <a:endParaRPr lang="es-ES" sz="2600" b="1" dirty="0" smtClean="0"/>
          </a:p>
          <a:p>
            <a:pPr marL="0" indent="0">
              <a:buNone/>
            </a:pPr>
            <a:r>
              <a:rPr lang="es-ES" sz="2600" b="1" dirty="0" smtClean="0"/>
              <a:t>5. </a:t>
            </a:r>
            <a:r>
              <a:rPr lang="es-ES" sz="2600" dirty="0" smtClean="0"/>
              <a:t>Configurar </a:t>
            </a:r>
            <a:r>
              <a:rPr lang="es-ES" sz="2600" dirty="0" err="1" smtClean="0"/>
              <a:t>sldap</a:t>
            </a:r>
            <a:r>
              <a:rPr lang="es-ES" sz="2600" dirty="0" smtClean="0"/>
              <a:t> para que utilice los certificados</a:t>
            </a:r>
          </a:p>
          <a:p>
            <a:pPr marL="0" indent="0">
              <a:buNone/>
            </a:pPr>
            <a:r>
              <a:rPr lang="es-ES" sz="2600" dirty="0" smtClean="0"/>
              <a:t>Necesitamos el archivo </a:t>
            </a:r>
            <a:r>
              <a:rPr lang="es-ES" sz="2600" dirty="0" err="1" smtClean="0"/>
              <a:t>ssl.ldif</a:t>
            </a:r>
            <a:r>
              <a:rPr lang="es-ES" sz="2600" dirty="0" smtClean="0"/>
              <a:t> que se explica en la página 22 de apuntes</a:t>
            </a:r>
          </a:p>
          <a:p>
            <a:pPr marL="0" indent="0">
              <a:buNone/>
            </a:pPr>
            <a:r>
              <a:rPr lang="es-ES" sz="2600" b="1" dirty="0" smtClean="0"/>
              <a:t>#</a:t>
            </a:r>
            <a:r>
              <a:rPr lang="mr-IN" sz="2600" b="1" dirty="0"/>
              <a:t>ldapmodify -Y EXTERNAL -H ldapi:/// -f ssl.ldif </a:t>
            </a:r>
            <a:r>
              <a:rPr lang="mr-IN" sz="2600" b="1" dirty="0" smtClean="0"/>
              <a:t>–v</a:t>
            </a:r>
            <a:endParaRPr lang="es-ES_tradnl" sz="2600" b="1" dirty="0" smtClean="0"/>
          </a:p>
          <a:p>
            <a:pPr marL="0" indent="0">
              <a:buNone/>
            </a:pPr>
            <a:endParaRPr lang="es-ES_tradnl" sz="2600" b="1" dirty="0" smtClean="0"/>
          </a:p>
          <a:p>
            <a:pPr marL="0" indent="0">
              <a:buNone/>
            </a:pPr>
            <a:r>
              <a:rPr lang="es-ES" sz="2600" b="1" dirty="0" smtClean="0"/>
              <a:t>6</a:t>
            </a:r>
            <a:r>
              <a:rPr lang="es-ES" sz="2600" b="1" dirty="0"/>
              <a:t>. </a:t>
            </a:r>
            <a:r>
              <a:rPr lang="es-ES" sz="2600" dirty="0"/>
              <a:t>Modificar script de inicio de </a:t>
            </a:r>
            <a:r>
              <a:rPr lang="es-ES" sz="2600" dirty="0" err="1"/>
              <a:t>slapd</a:t>
            </a:r>
            <a:r>
              <a:rPr lang="es-ES" sz="2600" dirty="0"/>
              <a:t> para que utilice el protocolo seguro </a:t>
            </a:r>
            <a:r>
              <a:rPr lang="es-ES" sz="2600" dirty="0" err="1" smtClean="0"/>
              <a:t>ldaps</a:t>
            </a:r>
            <a:endParaRPr lang="es-ES" sz="2600" dirty="0" smtClean="0"/>
          </a:p>
          <a:p>
            <a:pPr marL="0" indent="0">
              <a:buNone/>
            </a:pPr>
            <a:r>
              <a:rPr lang="es-ES" sz="2600" dirty="0" smtClean="0"/>
              <a:t>Para ello en el fichero </a:t>
            </a:r>
            <a:r>
              <a:rPr lang="es-ES" sz="2600" b="1" dirty="0" smtClean="0"/>
              <a:t>/</a:t>
            </a:r>
            <a:r>
              <a:rPr lang="es-ES" sz="2600" b="1" dirty="0" err="1" smtClean="0"/>
              <a:t>etc</a:t>
            </a:r>
            <a:r>
              <a:rPr lang="es-ES" sz="2600" b="1" dirty="0" smtClean="0"/>
              <a:t>/default/</a:t>
            </a:r>
            <a:r>
              <a:rPr lang="es-ES" sz="2600" b="1" dirty="0" err="1" smtClean="0"/>
              <a:t>slapd</a:t>
            </a:r>
            <a:r>
              <a:rPr lang="es-ES" sz="2600" b="1" dirty="0" smtClean="0"/>
              <a:t> </a:t>
            </a:r>
            <a:r>
              <a:rPr lang="es-ES" sz="2600" dirty="0" smtClean="0"/>
              <a:t>modificamos la línea SLAPD_SERVICES=“</a:t>
            </a:r>
            <a:r>
              <a:rPr lang="es-ES" sz="2600" dirty="0" err="1" smtClean="0"/>
              <a:t>ldap</a:t>
            </a:r>
            <a:r>
              <a:rPr lang="es-ES" sz="2600" dirty="0" smtClean="0"/>
              <a:t>:/// </a:t>
            </a:r>
            <a:r>
              <a:rPr lang="es-ES" sz="2600" dirty="0" err="1" smtClean="0"/>
              <a:t>ldapi</a:t>
            </a:r>
            <a:r>
              <a:rPr lang="es-ES" sz="2600" dirty="0" smtClean="0"/>
              <a:t>:/// </a:t>
            </a:r>
            <a:r>
              <a:rPr lang="es-ES" sz="2600" dirty="0" err="1" smtClean="0"/>
              <a:t>ldaps</a:t>
            </a:r>
            <a:r>
              <a:rPr lang="es-ES" sz="2600" dirty="0" smtClean="0"/>
              <a:t>:///”</a:t>
            </a:r>
          </a:p>
          <a:p>
            <a:pPr marL="0" indent="0">
              <a:buNone/>
            </a:pPr>
            <a:endParaRPr lang="es-ES" sz="2600" dirty="0" smtClean="0"/>
          </a:p>
          <a:p>
            <a:pPr marL="0" indent="0">
              <a:buNone/>
            </a:pPr>
            <a:r>
              <a:rPr lang="es-ES" sz="2600" b="1" dirty="0" smtClean="0"/>
              <a:t>7</a:t>
            </a:r>
            <a:r>
              <a:rPr lang="es-ES" sz="2600" dirty="0" smtClean="0"/>
              <a:t>. Reiniciamos </a:t>
            </a:r>
            <a:r>
              <a:rPr lang="es-ES" sz="2600" dirty="0" err="1" smtClean="0"/>
              <a:t>ldap</a:t>
            </a:r>
            <a:endParaRPr lang="es-ES" sz="2600" dirty="0" smtClean="0"/>
          </a:p>
          <a:p>
            <a:pPr marL="0" indent="0">
              <a:buNone/>
            </a:pPr>
            <a:r>
              <a:rPr lang="es-ES" sz="2600" b="1" dirty="0" smtClean="0"/>
              <a:t>#</a:t>
            </a:r>
            <a:r>
              <a:rPr lang="mr-IN" sz="2600" b="1" dirty="0"/>
              <a:t>/etc/init.d/slapd restart</a:t>
            </a:r>
            <a:endParaRPr lang="es-ES" sz="2600" b="1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252076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Gestión de los directorios de conexión para habilitar perfiles móviles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ES" dirty="0" smtClean="0"/>
              <a:t>En el </a:t>
            </a:r>
            <a:r>
              <a:rPr lang="es-ES" b="1" dirty="0" smtClean="0"/>
              <a:t>servidor</a:t>
            </a:r>
            <a:r>
              <a:rPr lang="es-ES" dirty="0" smtClean="0"/>
              <a:t> podemos crear grupos y usuarios de forma local de manera que podamos conectarnos también desde el servidor sin que sea cliente LDAP. Para ello: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#</a:t>
            </a:r>
            <a:r>
              <a:rPr lang="es-ES" dirty="0" err="1" smtClean="0"/>
              <a:t>mkdir</a:t>
            </a:r>
            <a:r>
              <a:rPr lang="es-ES" dirty="0" smtClean="0"/>
              <a:t>  /home/</a:t>
            </a:r>
            <a:r>
              <a:rPr lang="es-ES" dirty="0" err="1" smtClean="0"/>
              <a:t>movil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smtClean="0"/>
              <a:t>Crear grupos y usuarios locales:</a:t>
            </a:r>
          </a:p>
          <a:p>
            <a:pPr marL="514350" indent="-514350">
              <a:buNone/>
            </a:pPr>
            <a:r>
              <a:rPr lang="es-ES" dirty="0" smtClean="0"/>
              <a:t># </a:t>
            </a:r>
            <a:r>
              <a:rPr lang="es-ES" dirty="0" err="1" smtClean="0"/>
              <a:t>groupadd</a:t>
            </a:r>
            <a:r>
              <a:rPr lang="es-ES" dirty="0" smtClean="0"/>
              <a:t> –g 1001 profesores</a:t>
            </a:r>
          </a:p>
          <a:p>
            <a:pPr marL="514350" indent="-514350">
              <a:buNone/>
            </a:pPr>
            <a:r>
              <a:rPr lang="es-ES" dirty="0" smtClean="0"/>
              <a:t># </a:t>
            </a:r>
            <a:r>
              <a:rPr lang="es-ES" dirty="0" err="1" smtClean="0"/>
              <a:t>useradd</a:t>
            </a:r>
            <a:r>
              <a:rPr lang="es-ES" dirty="0" smtClean="0"/>
              <a:t> –d /home/</a:t>
            </a:r>
            <a:r>
              <a:rPr lang="es-ES" dirty="0" err="1" smtClean="0"/>
              <a:t>movil</a:t>
            </a:r>
            <a:r>
              <a:rPr lang="es-ES" dirty="0" smtClean="0"/>
              <a:t>/miguel –m –p contraseña –u 1001 –g profesores –s /</a:t>
            </a:r>
            <a:r>
              <a:rPr lang="es-ES" dirty="0" err="1" smtClean="0"/>
              <a:t>bin</a:t>
            </a:r>
            <a:r>
              <a:rPr lang="es-ES" dirty="0" smtClean="0"/>
              <a:t>/</a:t>
            </a:r>
            <a:r>
              <a:rPr lang="es-ES" dirty="0" err="1" smtClean="0"/>
              <a:t>bash</a:t>
            </a:r>
            <a:r>
              <a:rPr lang="es-ES" dirty="0" smtClean="0"/>
              <a:t> miguel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ES" dirty="0" smtClean="0"/>
              <a:t>Exportar el directorio /home/</a:t>
            </a:r>
            <a:r>
              <a:rPr lang="es-ES" dirty="0" err="1" smtClean="0"/>
              <a:t>movil</a:t>
            </a:r>
            <a:r>
              <a:rPr lang="es-ES" dirty="0" smtClean="0"/>
              <a:t> a toda la red mediante NFS.</a:t>
            </a:r>
          </a:p>
          <a:p>
            <a:pPr marL="514350" indent="-514350">
              <a:buNone/>
            </a:pPr>
            <a:r>
              <a:rPr lang="es-ES" dirty="0" smtClean="0"/>
              <a:t># </a:t>
            </a:r>
            <a:r>
              <a:rPr lang="es-ES" dirty="0" err="1" smtClean="0"/>
              <a:t>apt-get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nfs-common</a:t>
            </a:r>
            <a:r>
              <a:rPr lang="es-ES" dirty="0" smtClean="0"/>
              <a:t> </a:t>
            </a:r>
            <a:r>
              <a:rPr lang="es-ES" dirty="0" err="1" smtClean="0"/>
              <a:t>nfs</a:t>
            </a:r>
            <a:r>
              <a:rPr lang="es-ES" dirty="0" smtClean="0"/>
              <a:t>-</a:t>
            </a:r>
            <a:r>
              <a:rPr lang="es-ES" dirty="0" err="1" smtClean="0"/>
              <a:t>kernel</a:t>
            </a:r>
            <a:r>
              <a:rPr lang="es-ES" dirty="0" smtClean="0"/>
              <a:t>-servers</a:t>
            </a:r>
          </a:p>
          <a:p>
            <a:pPr marL="514350" indent="-514350">
              <a:buNone/>
            </a:pPr>
            <a:r>
              <a:rPr lang="es-ES" dirty="0" smtClean="0"/>
              <a:t># nano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exports</a:t>
            </a:r>
            <a:r>
              <a:rPr lang="es-ES" dirty="0" smtClean="0"/>
              <a:t>   </a:t>
            </a:r>
            <a:r>
              <a:rPr lang="es-ES" dirty="0" smtClean="0">
                <a:sym typeface="Wingdings" pitchFamily="2" charset="2"/>
              </a:rPr>
              <a:t></a:t>
            </a:r>
            <a:r>
              <a:rPr lang="es-ES" dirty="0" smtClean="0"/>
              <a:t>	añadir la siguiente línea:	</a:t>
            </a:r>
          </a:p>
          <a:p>
            <a:pPr marL="514350" indent="-514350">
              <a:buNone/>
            </a:pPr>
            <a:r>
              <a:rPr lang="es-ES" dirty="0" smtClean="0"/>
              <a:t>/home/</a:t>
            </a:r>
            <a:r>
              <a:rPr lang="es-ES" dirty="0" err="1" smtClean="0"/>
              <a:t>movil</a:t>
            </a:r>
            <a:r>
              <a:rPr lang="es-ES" dirty="0" smtClean="0"/>
              <a:t> 192.168.209.0/24(</a:t>
            </a:r>
            <a:r>
              <a:rPr lang="es-ES" dirty="0" err="1" smtClean="0"/>
              <a:t>rw</a:t>
            </a:r>
            <a:r>
              <a:rPr lang="es-ES" dirty="0" smtClean="0"/>
              <a:t>)</a:t>
            </a:r>
          </a:p>
          <a:p>
            <a:pPr marL="514350" indent="-514350">
              <a:buNone/>
            </a:pPr>
            <a:r>
              <a:rPr lang="es-ES" dirty="0" smtClean="0"/>
              <a:t>#</a:t>
            </a:r>
            <a:r>
              <a:rPr lang="es-ES" dirty="0" err="1" smtClean="0"/>
              <a:t>exportfs</a:t>
            </a:r>
            <a:r>
              <a:rPr lang="es-ES" dirty="0" smtClean="0"/>
              <a:t> -</a:t>
            </a:r>
            <a:r>
              <a:rPr lang="es-ES" dirty="0" err="1" smtClean="0"/>
              <a:t>ra</a:t>
            </a:r>
            <a:endParaRPr lang="es-E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s-ES" dirty="0" smtClean="0"/>
              <a:t> Arranque y parada NFS:</a:t>
            </a:r>
          </a:p>
          <a:p>
            <a:pPr marL="514350" indent="-514350">
              <a:buNone/>
            </a:pPr>
            <a:r>
              <a:rPr lang="es-ES" dirty="0" smtClean="0"/>
              <a:t>#/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init.d</a:t>
            </a:r>
            <a:r>
              <a:rPr lang="es-ES" dirty="0" smtClean="0"/>
              <a:t>/</a:t>
            </a:r>
            <a:r>
              <a:rPr lang="es-ES" dirty="0" err="1" smtClean="0"/>
              <a:t>rpcbind</a:t>
            </a:r>
            <a:r>
              <a:rPr lang="es-ES" dirty="0" smtClean="0"/>
              <a:t>  </a:t>
            </a:r>
            <a:r>
              <a:rPr lang="es-ES" dirty="0" smtClean="0">
                <a:sym typeface="Wingdings" pitchFamily="2" charset="2"/>
              </a:rPr>
              <a:t> es un servicio necesario</a:t>
            </a:r>
          </a:p>
          <a:p>
            <a:pPr marL="514350" indent="-514350">
              <a:buNone/>
            </a:pPr>
            <a:r>
              <a:rPr lang="es-ES" dirty="0" smtClean="0">
                <a:sym typeface="Wingdings" pitchFamily="2" charset="2"/>
              </a:rPr>
              <a:t>#/</a:t>
            </a:r>
            <a:r>
              <a:rPr lang="es-ES" dirty="0" err="1" smtClean="0">
                <a:sym typeface="Wingdings" pitchFamily="2" charset="2"/>
              </a:rPr>
              <a:t>etc</a:t>
            </a:r>
            <a:r>
              <a:rPr lang="es-ES" dirty="0" smtClean="0">
                <a:sym typeface="Wingdings" pitchFamily="2" charset="2"/>
              </a:rPr>
              <a:t>/</a:t>
            </a:r>
            <a:r>
              <a:rPr lang="es-ES" dirty="0" err="1" smtClean="0">
                <a:sym typeface="Wingdings" pitchFamily="2" charset="2"/>
              </a:rPr>
              <a:t>init.d</a:t>
            </a:r>
            <a:r>
              <a:rPr lang="es-ES" dirty="0" smtClean="0">
                <a:sym typeface="Wingdings" pitchFamily="2" charset="2"/>
              </a:rPr>
              <a:t>/</a:t>
            </a:r>
            <a:r>
              <a:rPr lang="es-ES" dirty="0" err="1" smtClean="0">
                <a:sym typeface="Wingdings" pitchFamily="2" charset="2"/>
              </a:rPr>
              <a:t>nfs</a:t>
            </a:r>
            <a:r>
              <a:rPr lang="es-ES" dirty="0" smtClean="0">
                <a:sym typeface="Wingdings" pitchFamily="2" charset="2"/>
              </a:rPr>
              <a:t>-</a:t>
            </a:r>
            <a:r>
              <a:rPr lang="es-ES" dirty="0" err="1" smtClean="0">
                <a:sym typeface="Wingdings" pitchFamily="2" charset="2"/>
              </a:rPr>
              <a:t>kernel</a:t>
            </a:r>
            <a:r>
              <a:rPr lang="es-ES" dirty="0" smtClean="0">
                <a:sym typeface="Wingdings" pitchFamily="2" charset="2"/>
              </a:rPr>
              <a:t>-server </a:t>
            </a:r>
            <a:r>
              <a:rPr lang="es-ES" dirty="0" err="1" smtClean="0">
                <a:sym typeface="Wingdings" pitchFamily="2" charset="2"/>
              </a:rPr>
              <a:t>restart</a:t>
            </a:r>
            <a:r>
              <a:rPr lang="es-ES" dirty="0" smtClean="0">
                <a:sym typeface="Wingdings" pitchFamily="2" charset="2"/>
              </a:rPr>
              <a:t>   stop, </a:t>
            </a:r>
            <a:r>
              <a:rPr lang="es-ES" dirty="0" err="1" smtClean="0">
                <a:sym typeface="Wingdings" pitchFamily="2" charset="2"/>
              </a:rPr>
              <a:t>start</a:t>
            </a:r>
            <a:r>
              <a:rPr lang="es-ES" dirty="0" smtClean="0">
                <a:sym typeface="Wingdings" pitchFamily="2" charset="2"/>
              </a:rPr>
              <a:t>, status</a:t>
            </a:r>
          </a:p>
          <a:p>
            <a:pPr marL="514350" indent="-514350">
              <a:buNone/>
            </a:pPr>
            <a:r>
              <a:rPr lang="es-ES" dirty="0" smtClean="0">
                <a:sym typeface="Wingdings" pitchFamily="2" charset="2"/>
              </a:rPr>
              <a:t>En el </a:t>
            </a:r>
            <a:r>
              <a:rPr lang="es-ES" b="1" dirty="0" smtClean="0">
                <a:sym typeface="Wingdings" pitchFamily="2" charset="2"/>
              </a:rPr>
              <a:t>cliente</a:t>
            </a:r>
            <a:r>
              <a:rPr lang="es-ES" dirty="0" smtClean="0">
                <a:sym typeface="Wingdings" pitchFamily="2" charset="2"/>
              </a:rPr>
              <a:t>:</a:t>
            </a:r>
          </a:p>
          <a:p>
            <a:pPr marL="514350" indent="-514350">
              <a:buNone/>
            </a:pPr>
            <a:r>
              <a:rPr lang="es-ES" dirty="0" smtClean="0">
                <a:sym typeface="Wingdings" pitchFamily="2" charset="2"/>
              </a:rPr>
              <a:t>#</a:t>
            </a:r>
            <a:r>
              <a:rPr lang="es-ES" dirty="0" err="1" smtClean="0">
                <a:sym typeface="Wingdings" pitchFamily="2" charset="2"/>
              </a:rPr>
              <a:t>apt-get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install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nfs-common</a:t>
            </a:r>
            <a:endParaRPr lang="es-ES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s-ES" dirty="0" smtClean="0">
                <a:sym typeface="Wingdings" pitchFamily="2" charset="2"/>
              </a:rPr>
              <a:t>#</a:t>
            </a:r>
            <a:r>
              <a:rPr lang="es-ES" dirty="0" err="1" smtClean="0">
                <a:sym typeface="Wingdings" pitchFamily="2" charset="2"/>
              </a:rPr>
              <a:t>showmount</a:t>
            </a:r>
            <a:r>
              <a:rPr lang="es-ES" dirty="0" smtClean="0">
                <a:sym typeface="Wingdings" pitchFamily="2" charset="2"/>
              </a:rPr>
              <a:t> –e </a:t>
            </a:r>
            <a:r>
              <a:rPr lang="es-ES" dirty="0" err="1" smtClean="0">
                <a:sym typeface="Wingdings" pitchFamily="2" charset="2"/>
              </a:rPr>
              <a:t>ip</a:t>
            </a:r>
            <a:r>
              <a:rPr lang="es-ES" dirty="0" smtClean="0">
                <a:sym typeface="Wingdings" pitchFamily="2" charset="2"/>
              </a:rPr>
              <a:t>-del-servidor </a:t>
            </a:r>
          </a:p>
          <a:p>
            <a:pPr marL="514350" indent="-514350">
              <a:buNone/>
            </a:pPr>
            <a:r>
              <a:rPr lang="es-ES" dirty="0" smtClean="0">
                <a:sym typeface="Wingdings" pitchFamily="2" charset="2"/>
              </a:rPr>
              <a:t>#</a:t>
            </a:r>
            <a:r>
              <a:rPr lang="es-ES" dirty="0" err="1" smtClean="0">
                <a:sym typeface="Wingdings" pitchFamily="2" charset="2"/>
              </a:rPr>
              <a:t>mkdir</a:t>
            </a:r>
            <a:r>
              <a:rPr lang="es-ES" dirty="0" smtClean="0">
                <a:sym typeface="Wingdings" pitchFamily="2" charset="2"/>
              </a:rPr>
              <a:t> /</a:t>
            </a:r>
            <a:r>
              <a:rPr lang="es-ES" dirty="0" err="1" smtClean="0">
                <a:sym typeface="Wingdings" pitchFamily="2" charset="2"/>
              </a:rPr>
              <a:t>mnt</a:t>
            </a:r>
            <a:r>
              <a:rPr lang="es-ES" dirty="0" smtClean="0">
                <a:sym typeface="Wingdings" pitchFamily="2" charset="2"/>
              </a:rPr>
              <a:t>/home-servidor</a:t>
            </a:r>
          </a:p>
          <a:p>
            <a:pPr marL="514350" indent="-514350">
              <a:buNone/>
            </a:pPr>
            <a:r>
              <a:rPr lang="es-ES" dirty="0" smtClean="0">
                <a:sym typeface="Wingdings" pitchFamily="2" charset="2"/>
              </a:rPr>
              <a:t>#nano /</a:t>
            </a:r>
            <a:r>
              <a:rPr lang="es-ES" dirty="0" err="1" smtClean="0">
                <a:sym typeface="Wingdings" pitchFamily="2" charset="2"/>
              </a:rPr>
              <a:t>etc</a:t>
            </a:r>
            <a:r>
              <a:rPr lang="es-ES" dirty="0" smtClean="0">
                <a:sym typeface="Wingdings" pitchFamily="2" charset="2"/>
              </a:rPr>
              <a:t>/</a:t>
            </a:r>
            <a:r>
              <a:rPr lang="es-ES" dirty="0" err="1" smtClean="0">
                <a:sym typeface="Wingdings" pitchFamily="2" charset="2"/>
              </a:rPr>
              <a:t>fstab</a:t>
            </a:r>
            <a:r>
              <a:rPr lang="es-ES" dirty="0" smtClean="0">
                <a:sym typeface="Wingdings" pitchFamily="2" charset="2"/>
              </a:rPr>
              <a:t>  añadir la siguiente línea:</a:t>
            </a:r>
          </a:p>
          <a:p>
            <a:pPr marL="514350" indent="-514350">
              <a:buNone/>
            </a:pPr>
            <a:r>
              <a:rPr lang="es-ES" dirty="0" err="1" smtClean="0">
                <a:sym typeface="Wingdings" pitchFamily="2" charset="2"/>
              </a:rPr>
              <a:t>ip</a:t>
            </a:r>
            <a:r>
              <a:rPr lang="es-ES" dirty="0" smtClean="0">
                <a:sym typeface="Wingdings" pitchFamily="2" charset="2"/>
              </a:rPr>
              <a:t>-del-servidor:/home/</a:t>
            </a:r>
            <a:r>
              <a:rPr lang="es-ES" dirty="0" err="1" smtClean="0">
                <a:sym typeface="Wingdings" pitchFamily="2" charset="2"/>
              </a:rPr>
              <a:t>movil</a:t>
            </a:r>
            <a:r>
              <a:rPr lang="es-ES" dirty="0" smtClean="0">
                <a:sym typeface="Wingdings" pitchFamily="2" charset="2"/>
              </a:rPr>
              <a:t> /</a:t>
            </a:r>
            <a:r>
              <a:rPr lang="es-ES" dirty="0" err="1" smtClean="0">
                <a:sym typeface="Wingdings" pitchFamily="2" charset="2"/>
              </a:rPr>
              <a:t>mnt</a:t>
            </a:r>
            <a:r>
              <a:rPr lang="es-ES" dirty="0" smtClean="0">
                <a:sym typeface="Wingdings" pitchFamily="2" charset="2"/>
              </a:rPr>
              <a:t>/home-servidor </a:t>
            </a:r>
            <a:r>
              <a:rPr lang="es-ES" dirty="0" err="1" smtClean="0">
                <a:sym typeface="Wingdings" pitchFamily="2" charset="2"/>
              </a:rPr>
              <a:t>nfs</a:t>
            </a:r>
            <a:r>
              <a:rPr lang="es-ES" dirty="0" smtClean="0">
                <a:sym typeface="Wingdings" pitchFamily="2" charset="2"/>
              </a:rPr>
              <a:t> auto</a:t>
            </a:r>
          </a:p>
          <a:p>
            <a:pPr marL="514350" indent="-514350">
              <a:buNone/>
            </a:pPr>
            <a:r>
              <a:rPr lang="es-ES" dirty="0" smtClean="0">
                <a:sym typeface="Wingdings" pitchFamily="2" charset="2"/>
              </a:rPr>
              <a:t>#</a:t>
            </a:r>
            <a:r>
              <a:rPr lang="es-ES" dirty="0" err="1" smtClean="0">
                <a:sym typeface="Wingdings" pitchFamily="2" charset="2"/>
              </a:rPr>
              <a:t>mount</a:t>
            </a:r>
            <a:r>
              <a:rPr lang="es-ES" dirty="0" smtClean="0">
                <a:sym typeface="Wingdings" pitchFamily="2" charset="2"/>
              </a:rPr>
              <a:t> -a</a:t>
            </a:r>
          </a:p>
          <a:p>
            <a:pPr marL="514350" indent="-514350">
              <a:buNone/>
            </a:pPr>
            <a:endParaRPr lang="es-ES" dirty="0" smtClean="0">
              <a:sym typeface="Wingdings" pitchFamily="2" charset="2"/>
            </a:endParaRPr>
          </a:p>
          <a:p>
            <a:pPr marL="514350" indent="-514350">
              <a:buNone/>
            </a:pPr>
            <a:endParaRPr lang="es-ES" dirty="0" smtClean="0"/>
          </a:p>
          <a:p>
            <a:pPr marL="514350" indent="-514350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Instalar y configurar el servidor </a:t>
            </a:r>
            <a:r>
              <a:rPr lang="es-ES" dirty="0" err="1" smtClean="0"/>
              <a:t>OpenLDAP</a:t>
            </a:r>
            <a:endParaRPr lang="es-ES" dirty="0" smtClean="0"/>
          </a:p>
          <a:p>
            <a:r>
              <a:rPr lang="es-ES" dirty="0" smtClean="0"/>
              <a:t>Poblar el directorio LDAP</a:t>
            </a:r>
          </a:p>
          <a:p>
            <a:r>
              <a:rPr lang="es-ES" dirty="0" smtClean="0"/>
              <a:t>Configurar los ordenadores cliente para que se autentifiquen en nuestro LDAP</a:t>
            </a:r>
          </a:p>
        </p:txBody>
      </p:sp>
    </p:spTree>
    <p:extLst>
      <p:ext uri="{BB962C8B-B14F-4D97-AF65-F5344CB8AC3E}">
        <p14:creationId xmlns="" xmlns:p14="http://schemas.microsoft.com/office/powerpoint/2010/main" val="1519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INSTALAR </a:t>
            </a:r>
            <a:r>
              <a:rPr lang="es-ES" dirty="0" err="1" smtClean="0"/>
              <a:t>OpenLDAP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 smtClean="0"/>
              <a:t>Tenemos que asegurarnos que el servidor tiene IP estática:</a:t>
            </a:r>
          </a:p>
          <a:p>
            <a:pPr marL="0" indent="0">
              <a:buNone/>
            </a:pPr>
            <a:r>
              <a:rPr lang="it-IT" dirty="0" smtClean="0"/>
              <a:t>nano</a:t>
            </a:r>
            <a:r>
              <a:rPr lang="es-ES" dirty="0" smtClean="0"/>
              <a:t>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network</a:t>
            </a:r>
            <a:r>
              <a:rPr lang="es-ES" dirty="0" smtClean="0"/>
              <a:t>/interfaces</a:t>
            </a:r>
          </a:p>
          <a:p>
            <a:pPr marL="400050" lvl="1" indent="0">
              <a:buNone/>
            </a:pPr>
            <a:r>
              <a:rPr lang="es-ES" dirty="0" smtClean="0"/>
              <a:t>auto eth0</a:t>
            </a:r>
          </a:p>
          <a:p>
            <a:pPr marL="400050" lvl="1" indent="0">
              <a:buNone/>
            </a:pPr>
            <a:r>
              <a:rPr lang="it-IT" dirty="0" err="1" smtClean="0"/>
              <a:t>iface</a:t>
            </a:r>
            <a:r>
              <a:rPr lang="es-ES" dirty="0" smtClean="0"/>
              <a:t> eth0 </a:t>
            </a:r>
            <a:r>
              <a:rPr lang="es-ES" dirty="0" err="1" smtClean="0"/>
              <a:t>inet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endParaRPr lang="es-ES" dirty="0" smtClean="0"/>
          </a:p>
          <a:p>
            <a:pPr marL="400050" lvl="1" indent="0">
              <a:buNone/>
            </a:pPr>
            <a:r>
              <a:rPr lang="en-US" dirty="0" smtClean="0"/>
              <a:t>address</a:t>
            </a:r>
            <a:r>
              <a:rPr lang="es-ES" dirty="0" smtClean="0"/>
              <a:t> 192.168.210.200</a:t>
            </a:r>
          </a:p>
          <a:p>
            <a:pPr marL="400050" lvl="1" indent="0">
              <a:buNone/>
            </a:pPr>
            <a:r>
              <a:rPr lang="tr-TR" dirty="0" err="1" smtClean="0"/>
              <a:t>netmask</a:t>
            </a:r>
            <a:r>
              <a:rPr lang="es-ES" dirty="0" smtClean="0"/>
              <a:t> 255.255.255.0</a:t>
            </a:r>
          </a:p>
          <a:p>
            <a:pPr marL="400050" lvl="1" indent="0">
              <a:buNone/>
            </a:pPr>
            <a:r>
              <a:rPr lang="hr-HR" dirty="0" smtClean="0"/>
              <a:t>dns</a:t>
            </a:r>
            <a:r>
              <a:rPr lang="es-ES" dirty="0" smtClean="0"/>
              <a:t>_</a:t>
            </a:r>
            <a:r>
              <a:rPr lang="es-ES" dirty="0" err="1" smtClean="0"/>
              <a:t>name</a:t>
            </a:r>
            <a:r>
              <a:rPr lang="es-ES" dirty="0" smtClean="0"/>
              <a:t> servers 8.8.8.8  8.8.4.4</a:t>
            </a:r>
          </a:p>
          <a:p>
            <a:pPr marL="0" indent="0">
              <a:buNone/>
            </a:pPr>
            <a:r>
              <a:rPr lang="es-ES" b="1" dirty="0" smtClean="0"/>
              <a:t>#</a:t>
            </a:r>
            <a:r>
              <a:rPr lang="es-ES" b="1" dirty="0" err="1" smtClean="0"/>
              <a:t>apt-get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</a:t>
            </a:r>
            <a:r>
              <a:rPr lang="es-ES" b="1" dirty="0" err="1" smtClean="0"/>
              <a:t>slapd</a:t>
            </a:r>
            <a:r>
              <a:rPr lang="es-ES" b="1" dirty="0" smtClean="0"/>
              <a:t> </a:t>
            </a:r>
            <a:r>
              <a:rPr lang="es-ES" b="1" dirty="0" err="1" smtClean="0"/>
              <a:t>ldap-utils</a:t>
            </a:r>
            <a:endParaRPr lang="es-ES" b="1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Pide contraseña: </a:t>
            </a:r>
            <a:r>
              <a:rPr lang="es-ES" dirty="0" err="1" smtClean="0"/>
              <a:t>admin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Ahora tendremos:</a:t>
            </a:r>
          </a:p>
          <a:p>
            <a:pPr marL="0" indent="0">
              <a:buNone/>
            </a:pPr>
            <a:r>
              <a:rPr lang="es-ES" dirty="0" smtClean="0"/>
              <a:t>. los ficheros de configuración en </a:t>
            </a:r>
            <a:r>
              <a:rPr lang="es-ES" dirty="0"/>
              <a:t>los directorios sasl2, </a:t>
            </a:r>
            <a:r>
              <a:rPr lang="es-ES" dirty="0" err="1"/>
              <a:t>schema</a:t>
            </a:r>
            <a:r>
              <a:rPr lang="es-ES" dirty="0"/>
              <a:t> y </a:t>
            </a:r>
            <a:r>
              <a:rPr lang="es-ES" dirty="0" err="1" smtClean="0"/>
              <a:t>slapd.d</a:t>
            </a:r>
            <a:r>
              <a:rPr lang="es-ES" dirty="0" smtClean="0"/>
              <a:t> de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ldap</a:t>
            </a:r>
            <a:r>
              <a:rPr lang="tr-TR" dirty="0" smtClean="0"/>
              <a:t>.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. la base de datos del directorio en /</a:t>
            </a:r>
            <a:r>
              <a:rPr lang="es-ES" dirty="0" err="1" smtClean="0"/>
              <a:t>var</a:t>
            </a:r>
            <a:r>
              <a:rPr lang="es-ES" dirty="0" smtClean="0"/>
              <a:t>/</a:t>
            </a:r>
            <a:r>
              <a:rPr lang="es-ES" dirty="0" err="1" smtClean="0"/>
              <a:t>lib</a:t>
            </a:r>
            <a:r>
              <a:rPr lang="es-ES" dirty="0" smtClean="0"/>
              <a:t>/</a:t>
            </a:r>
            <a:r>
              <a:rPr lang="es-ES" dirty="0" err="1" smtClean="0"/>
              <a:t>ldap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. El servicio (</a:t>
            </a:r>
            <a:r>
              <a:rPr lang="es-ES" dirty="0" err="1" smtClean="0"/>
              <a:t>daemon</a:t>
            </a:r>
            <a:r>
              <a:rPr lang="es-ES" dirty="0" smtClean="0"/>
              <a:t>) en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init.d</a:t>
            </a: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#/</a:t>
            </a:r>
            <a:r>
              <a:rPr lang="es-ES" b="1" dirty="0" err="1" smtClean="0"/>
              <a:t>etc</a:t>
            </a:r>
            <a:r>
              <a:rPr lang="es-ES" b="1" dirty="0" smtClean="0"/>
              <a:t>/</a:t>
            </a:r>
            <a:r>
              <a:rPr lang="es-ES" b="1" dirty="0" err="1" smtClean="0"/>
              <a:t>init.d</a:t>
            </a:r>
            <a:r>
              <a:rPr lang="es-ES" b="1" dirty="0" smtClean="0"/>
              <a:t>/</a:t>
            </a:r>
            <a:r>
              <a:rPr lang="es-ES" b="1" dirty="0" err="1" smtClean="0"/>
              <a:t>slapd</a:t>
            </a:r>
            <a:r>
              <a:rPr lang="es-ES" b="1" dirty="0" smtClean="0"/>
              <a:t> status</a:t>
            </a:r>
            <a:r>
              <a:rPr lang="es-ES" dirty="0" smtClean="0">
                <a:sym typeface="Wingdings"/>
              </a:rPr>
              <a:t> para ver si está iniciado el servicio (stop, </a:t>
            </a:r>
            <a:r>
              <a:rPr lang="es-ES" dirty="0" err="1" smtClean="0">
                <a:sym typeface="Wingdings"/>
              </a:rPr>
              <a:t>restart,start</a:t>
            </a:r>
            <a:r>
              <a:rPr lang="es-ES" dirty="0" smtClean="0">
                <a:sym typeface="Wingdings"/>
              </a:rPr>
              <a:t>)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74529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CONFIGURAR </a:t>
            </a:r>
            <a:r>
              <a:rPr lang="es-ES" dirty="0" err="1" smtClean="0"/>
              <a:t>OpenLDAP</a:t>
            </a:r>
            <a:r>
              <a:rPr lang="es-ES" dirty="0" smtClean="0"/>
              <a:t> con </a:t>
            </a:r>
            <a:br>
              <a:rPr lang="es-ES" dirty="0" smtClean="0"/>
            </a:br>
            <a:r>
              <a:rPr lang="es-ES" dirty="0"/>
              <a:t>#</a:t>
            </a:r>
            <a:r>
              <a:rPr lang="es-ES" dirty="0" err="1" smtClean="0"/>
              <a:t>dpkg</a:t>
            </a:r>
            <a:r>
              <a:rPr lang="es-ES" dirty="0" smtClean="0"/>
              <a:t>-reconfigure </a:t>
            </a:r>
            <a:r>
              <a:rPr lang="es-ES" dirty="0" err="1" smtClean="0"/>
              <a:t>slapd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07621"/>
            <a:ext cx="8229600" cy="4525963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s-ES" sz="1400" dirty="0"/>
              <a:t>Siglas:</a:t>
            </a:r>
          </a:p>
          <a:p>
            <a:pPr marL="400050" lvl="1" indent="0">
              <a:buNone/>
            </a:pPr>
            <a:r>
              <a:rPr lang="es-ES" sz="1400" dirty="0"/>
              <a:t>CN -&gt; </a:t>
            </a:r>
            <a:r>
              <a:rPr lang="es-ES" sz="1400" dirty="0" err="1"/>
              <a:t>Common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. Ejemplo: </a:t>
            </a:r>
            <a:r>
              <a:rPr lang="es-ES" sz="1400" dirty="0" err="1"/>
              <a:t>cn</a:t>
            </a:r>
            <a:r>
              <a:rPr lang="es-ES" sz="1400" dirty="0"/>
              <a:t>: </a:t>
            </a:r>
            <a:r>
              <a:rPr lang="es-ES" sz="1400" dirty="0" err="1"/>
              <a:t>admin</a:t>
            </a:r>
            <a:endParaRPr lang="es-ES" sz="1400" dirty="0"/>
          </a:p>
          <a:p>
            <a:pPr marL="400050" lvl="1" indent="0">
              <a:buNone/>
            </a:pPr>
            <a:r>
              <a:rPr lang="es-ES" sz="1400" dirty="0"/>
              <a:t>DC -&gt;  </a:t>
            </a:r>
            <a:r>
              <a:rPr lang="es-ES" sz="1400" dirty="0" err="1"/>
              <a:t>Domain</a:t>
            </a:r>
            <a:r>
              <a:rPr lang="es-ES" sz="1400" dirty="0"/>
              <a:t> </a:t>
            </a:r>
            <a:r>
              <a:rPr lang="es-ES" sz="1400" dirty="0" err="1"/>
              <a:t>Component</a:t>
            </a:r>
            <a:r>
              <a:rPr lang="es-ES" sz="1400" dirty="0"/>
              <a:t>  Ejemplo: dc: aula209</a:t>
            </a:r>
          </a:p>
          <a:p>
            <a:pPr marL="400050" lvl="1" indent="0">
              <a:buNone/>
            </a:pPr>
            <a:r>
              <a:rPr lang="es-ES" sz="1400" dirty="0"/>
              <a:t>DN -&gt; </a:t>
            </a:r>
            <a:r>
              <a:rPr lang="es-ES" sz="1400" dirty="0" err="1"/>
              <a:t>Distingued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. Ejemplo: </a:t>
            </a:r>
            <a:r>
              <a:rPr lang="es-ES" sz="1400" dirty="0" err="1"/>
              <a:t>dn</a:t>
            </a:r>
            <a:r>
              <a:rPr lang="es-ES" sz="1400" dirty="0"/>
              <a:t>: dc=aula209,dc=</a:t>
            </a:r>
            <a:r>
              <a:rPr lang="es-ES" sz="1400" dirty="0" err="1"/>
              <a:t>ieszv,dc</a:t>
            </a:r>
            <a:r>
              <a:rPr lang="es-ES" sz="1400" dirty="0"/>
              <a:t>=es</a:t>
            </a:r>
          </a:p>
          <a:p>
            <a:pPr marL="0" indent="0">
              <a:buNone/>
            </a:pPr>
            <a:r>
              <a:rPr lang="es-ES" sz="1400" b="1" dirty="0" smtClean="0"/>
              <a:t>#</a:t>
            </a:r>
            <a:r>
              <a:rPr lang="es-ES" sz="1400" b="1" dirty="0" err="1" smtClean="0"/>
              <a:t>dpkg</a:t>
            </a:r>
            <a:r>
              <a:rPr lang="es-ES" sz="1400" b="1" dirty="0" smtClean="0"/>
              <a:t>-reconfigure </a:t>
            </a:r>
            <a:r>
              <a:rPr lang="es-ES" sz="1400" b="1" dirty="0" err="1" smtClean="0"/>
              <a:t>slapd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dirty="0" smtClean="0"/>
              <a:t>Con el comando anterior se lanza un asistente mediante el cual se añaden los esquemas básicos al directorio y se configuran la </a:t>
            </a:r>
            <a:r>
              <a:rPr lang="es-ES" sz="1400" b="1" dirty="0" smtClean="0"/>
              <a:t>base</a:t>
            </a:r>
            <a:r>
              <a:rPr lang="es-ES" sz="1400" dirty="0" smtClean="0"/>
              <a:t> a partir de la que van a colgar el resto de elementos (normalmente el nombre del dominio)  y el nodo </a:t>
            </a:r>
            <a:r>
              <a:rPr lang="es-ES" sz="1400" b="1" dirty="0" err="1" smtClean="0"/>
              <a:t>raiz</a:t>
            </a:r>
            <a:r>
              <a:rPr lang="es-ES" sz="1400" dirty="0" smtClean="0"/>
              <a:t> con el que poder  empezar a trabajar y que contendrá la estructura mínima del directorio.</a:t>
            </a:r>
          </a:p>
          <a:p>
            <a:pPr marL="0" indent="0">
              <a:buNone/>
            </a:pPr>
            <a:r>
              <a:rPr lang="es-ES" sz="1400" dirty="0" smtClean="0"/>
              <a:t>Nos preguntará:</a:t>
            </a:r>
          </a:p>
          <a:p>
            <a:r>
              <a:rPr lang="es-ES" sz="1400" dirty="0" smtClean="0"/>
              <a:t>Nombre de dominio DNS para construir el </a:t>
            </a:r>
            <a:r>
              <a:rPr lang="es-ES" sz="1400" dirty="0" err="1" smtClean="0"/>
              <a:t>dn</a:t>
            </a:r>
            <a:r>
              <a:rPr lang="es-ES" sz="1400" dirty="0" smtClean="0"/>
              <a:t> base del directorio: aula209.ieszv.es</a:t>
            </a:r>
          </a:p>
          <a:p>
            <a:r>
              <a:rPr lang="es-ES" sz="1400" dirty="0" smtClean="0"/>
              <a:t>Nombre de la </a:t>
            </a:r>
            <a:r>
              <a:rPr lang="es-ES" sz="1400" dirty="0" err="1" smtClean="0"/>
              <a:t>organizaci</a:t>
            </a:r>
            <a:r>
              <a:rPr lang="es-ES_tradnl" sz="1400" dirty="0" smtClean="0"/>
              <a:t>ó</a:t>
            </a:r>
            <a:r>
              <a:rPr lang="es-ES" sz="1400" dirty="0" err="1" smtClean="0"/>
              <a:t>n:ieszv</a:t>
            </a:r>
            <a:endParaRPr lang="es-ES" sz="1400" dirty="0" smtClean="0"/>
          </a:p>
          <a:p>
            <a:r>
              <a:rPr lang="es-ES" sz="1400" dirty="0" smtClean="0"/>
              <a:t>Contraseña del </a:t>
            </a:r>
            <a:r>
              <a:rPr lang="es-ES" sz="1400" dirty="0" err="1" smtClean="0"/>
              <a:t>admiistrador</a:t>
            </a:r>
            <a:r>
              <a:rPr lang="es-ES" sz="1400" dirty="0" smtClean="0"/>
              <a:t>: </a:t>
            </a:r>
            <a:r>
              <a:rPr lang="es-ES" sz="1400" dirty="0" err="1" smtClean="0"/>
              <a:t>admin</a:t>
            </a:r>
            <a:endParaRPr lang="es-ES" sz="1400" dirty="0" smtClean="0"/>
          </a:p>
          <a:p>
            <a:r>
              <a:rPr lang="es-ES" sz="1400" dirty="0" smtClean="0"/>
              <a:t>Motor de base de datos: HDB</a:t>
            </a:r>
          </a:p>
          <a:p>
            <a:r>
              <a:rPr lang="es-ES" sz="1400" dirty="0" smtClean="0"/>
              <a:t>Desea </a:t>
            </a:r>
            <a:r>
              <a:rPr lang="es-ES" sz="1400" dirty="0"/>
              <a:t>q</a:t>
            </a:r>
            <a:r>
              <a:rPr lang="es-ES" sz="1400" dirty="0" smtClean="0"/>
              <a:t>ue se borre la base de datos cuando se purgue el paquete </a:t>
            </a:r>
            <a:r>
              <a:rPr lang="es-ES" sz="1400" dirty="0" err="1" smtClean="0"/>
              <a:t>slapd</a:t>
            </a:r>
            <a:r>
              <a:rPr lang="es-ES" sz="1400" dirty="0" smtClean="0"/>
              <a:t>: Si</a:t>
            </a:r>
          </a:p>
          <a:p>
            <a:r>
              <a:rPr lang="es-ES" sz="1400" dirty="0" smtClean="0"/>
              <a:t>Desea mover la base de datos antigua: si</a:t>
            </a:r>
          </a:p>
          <a:p>
            <a:r>
              <a:rPr lang="es-ES" sz="1400" dirty="0" smtClean="0"/>
              <a:t>Protocolo LDAPv2: no</a:t>
            </a:r>
          </a:p>
          <a:p>
            <a:pPr marL="0" indent="0">
              <a:buNone/>
            </a:pPr>
            <a:endParaRPr lang="es-ES_tradnl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4744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</a:t>
            </a:r>
            <a:r>
              <a:rPr lang="es-ES" dirty="0" err="1"/>
              <a:t>OpenLDAP</a:t>
            </a:r>
            <a:r>
              <a:rPr lang="es-ES" dirty="0"/>
              <a:t> </a:t>
            </a:r>
            <a:r>
              <a:rPr lang="es-ES" dirty="0" smtClean="0"/>
              <a:t> añadiendo la información desde ficheros .</a:t>
            </a:r>
            <a:r>
              <a:rPr lang="es-ES" dirty="0" err="1" smtClean="0"/>
              <a:t>ldif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400" dirty="0" smtClean="0"/>
              <a:t>Necesitamos </a:t>
            </a:r>
            <a:r>
              <a:rPr lang="es-ES" sz="1400" dirty="0"/>
              <a:t>los ficheros </a:t>
            </a:r>
            <a:r>
              <a:rPr lang="es-ES" sz="1400" b="1" dirty="0" err="1"/>
              <a:t>base.ldif</a:t>
            </a:r>
            <a:r>
              <a:rPr lang="es-ES" sz="1400" dirty="0"/>
              <a:t> y </a:t>
            </a:r>
            <a:r>
              <a:rPr lang="es-ES" sz="1400" b="1" dirty="0" err="1"/>
              <a:t>raiz.ldif</a:t>
            </a:r>
            <a:r>
              <a:rPr lang="es-ES" sz="1400" dirty="0"/>
              <a:t> los tenemos que crear nosotros con los datos de nuestro directorio (mirar apuntes pag.6). </a:t>
            </a:r>
          </a:p>
          <a:p>
            <a:pPr marL="400050" lvl="1" indent="0">
              <a:buNone/>
            </a:pPr>
            <a:r>
              <a:rPr lang="es-ES" sz="1400" dirty="0"/>
              <a:t>El comando </a:t>
            </a:r>
            <a:r>
              <a:rPr lang="es-ES" sz="1400" dirty="0" err="1"/>
              <a:t>ldapadd</a:t>
            </a:r>
            <a:r>
              <a:rPr lang="es-ES" sz="1400" dirty="0"/>
              <a:t> que se usará a continuación sirve para añadir información al directorio a partir de un fichero en formato </a:t>
            </a:r>
            <a:r>
              <a:rPr lang="es-ES" sz="1400" dirty="0" err="1"/>
              <a:t>ldif</a:t>
            </a:r>
            <a:r>
              <a:rPr lang="es-ES" sz="1400" dirty="0"/>
              <a:t> (LDAP Data </a:t>
            </a:r>
            <a:r>
              <a:rPr lang="es-ES" sz="1400" dirty="0" err="1"/>
              <a:t>Interchange</a:t>
            </a:r>
            <a:r>
              <a:rPr lang="es-ES" sz="1400" dirty="0"/>
              <a:t> </a:t>
            </a:r>
            <a:r>
              <a:rPr lang="es-ES" sz="1400" dirty="0" err="1"/>
              <a:t>Format</a:t>
            </a:r>
            <a:r>
              <a:rPr lang="es-ES" sz="1400" dirty="0"/>
              <a:t>).  Modificadores del comando:</a:t>
            </a:r>
          </a:p>
          <a:p>
            <a:pPr marL="400050" lvl="1" indent="0">
              <a:buNone/>
            </a:pPr>
            <a:r>
              <a:rPr lang="mr-IN" sz="1400" dirty="0"/>
              <a:t>–</a:t>
            </a:r>
            <a:r>
              <a:rPr lang="es-ES" sz="1400" dirty="0"/>
              <a:t>Y EXTERNAL indica el modo de autentificación</a:t>
            </a:r>
          </a:p>
          <a:p>
            <a:pPr marL="400050" lvl="1" indent="0">
              <a:buNone/>
            </a:pPr>
            <a:r>
              <a:rPr lang="es-ES" sz="1400" dirty="0"/>
              <a:t>-H </a:t>
            </a:r>
            <a:r>
              <a:rPr lang="es-ES" sz="1400" dirty="0" err="1"/>
              <a:t>ldapUri</a:t>
            </a:r>
            <a:r>
              <a:rPr lang="es-ES" sz="1400" dirty="0"/>
              <a:t> indica la URI del servidor </a:t>
            </a:r>
            <a:r>
              <a:rPr lang="es-ES" sz="1400" dirty="0" err="1"/>
              <a:t>ldap</a:t>
            </a:r>
            <a:endParaRPr lang="es-ES" sz="1400" dirty="0"/>
          </a:p>
          <a:p>
            <a:pPr marL="400050" lvl="1" indent="0">
              <a:buNone/>
            </a:pPr>
            <a:r>
              <a:rPr lang="es-ES" sz="1400" dirty="0"/>
              <a:t>-f indica el fichero donde está la información con las modificaciones </a:t>
            </a:r>
          </a:p>
          <a:p>
            <a:pPr marL="400050" lvl="1" indent="0">
              <a:buNone/>
            </a:pPr>
            <a:r>
              <a:rPr lang="es-ES" sz="1400" dirty="0"/>
              <a:t>-x indica modo de autentificación simple </a:t>
            </a:r>
          </a:p>
          <a:p>
            <a:pPr marL="400050" lvl="1" indent="0">
              <a:buNone/>
            </a:pPr>
            <a:r>
              <a:rPr lang="es-ES" sz="1400" dirty="0"/>
              <a:t>-D usuario indica el </a:t>
            </a:r>
            <a:r>
              <a:rPr lang="es-ES" sz="1400" dirty="0" err="1"/>
              <a:t>distingued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 del usuario con permiso para realizar la operación </a:t>
            </a:r>
          </a:p>
          <a:p>
            <a:pPr marL="400050" lvl="1" indent="0">
              <a:buNone/>
            </a:pPr>
            <a:r>
              <a:rPr lang="es-ES" sz="1400" dirty="0"/>
              <a:t>-W para que pregunte la contraseña en lugar de escribirla en la línea de comandos.</a:t>
            </a:r>
          </a:p>
          <a:p>
            <a:pPr marL="0" indent="0">
              <a:buNone/>
            </a:pPr>
            <a:r>
              <a:rPr lang="es-ES" sz="1400" dirty="0"/>
              <a:t>Los primeros 3 comandos sirven para cargar los esquemas estandarizados que se van a usar para después añadirles información, en la </a:t>
            </a:r>
            <a:r>
              <a:rPr lang="es-ES" sz="1400" dirty="0" err="1"/>
              <a:t>version</a:t>
            </a:r>
            <a:r>
              <a:rPr lang="es-ES" sz="1400" dirty="0"/>
              <a:t> 14.4 de Ubuntu estos ficheros se añadían automáticamente al instalar </a:t>
            </a:r>
            <a:r>
              <a:rPr lang="es-ES" sz="1400" dirty="0" err="1"/>
              <a:t>ldap</a:t>
            </a:r>
            <a:r>
              <a:rPr lang="es-ES" sz="1400" dirty="0"/>
              <a:t>.</a:t>
            </a:r>
          </a:p>
          <a:p>
            <a:pPr marL="0" indent="0">
              <a:buNone/>
            </a:pPr>
            <a:r>
              <a:rPr lang="mr-IN" sz="1400" dirty="0"/>
              <a:t>﻿</a:t>
            </a:r>
            <a:r>
              <a:rPr lang="es-ES_tradnl" sz="1400" b="1" dirty="0"/>
              <a:t>#</a:t>
            </a:r>
            <a:r>
              <a:rPr lang="mr-IN" sz="1400" b="1" dirty="0"/>
              <a:t>ldapadd </a:t>
            </a:r>
            <a:r>
              <a:rPr lang="es-ES_tradnl" sz="1400" b="1" dirty="0"/>
              <a:t>-</a:t>
            </a:r>
            <a:r>
              <a:rPr lang="mr-IN" sz="1400" b="1" dirty="0"/>
              <a:t>Y EXTERNAL -H ldapi:/// </a:t>
            </a:r>
            <a:r>
              <a:rPr lang="es-ES_tradnl" sz="1400" b="1" dirty="0"/>
              <a:t>-</a:t>
            </a:r>
            <a:r>
              <a:rPr lang="mr-IN" sz="1400" b="1" dirty="0"/>
              <a:t>f /etc/ldap/schema/cosine.ldif</a:t>
            </a:r>
            <a:endParaRPr lang="es-ES_tradnl" sz="1400" b="1" dirty="0"/>
          </a:p>
          <a:p>
            <a:pPr marL="0" indent="0">
              <a:buNone/>
            </a:pPr>
            <a:r>
              <a:rPr lang="es-ES_tradnl" sz="1400" b="1" dirty="0"/>
              <a:t>#</a:t>
            </a:r>
            <a:r>
              <a:rPr lang="mr-IN" sz="1400" b="1" dirty="0"/>
              <a:t>ldapadd </a:t>
            </a:r>
            <a:r>
              <a:rPr lang="es-ES_tradnl" sz="1400" b="1" dirty="0"/>
              <a:t>-</a:t>
            </a:r>
            <a:r>
              <a:rPr lang="mr-IN" sz="1400" b="1" dirty="0"/>
              <a:t>Y EXTERNAL -H ldapi:/// </a:t>
            </a:r>
            <a:r>
              <a:rPr lang="es-ES_tradnl" sz="1400" b="1" dirty="0"/>
              <a:t>-</a:t>
            </a:r>
            <a:r>
              <a:rPr lang="mr-IN" sz="1400" b="1" dirty="0"/>
              <a:t>f /etc/ldap/schema/nis.ldif</a:t>
            </a:r>
            <a:endParaRPr lang="es-ES_tradnl" sz="1400" b="1" dirty="0"/>
          </a:p>
          <a:p>
            <a:pPr marL="0" indent="0">
              <a:buNone/>
            </a:pPr>
            <a:r>
              <a:rPr lang="es-ES_tradnl" sz="1400" b="1" dirty="0"/>
              <a:t>#</a:t>
            </a:r>
            <a:r>
              <a:rPr lang="mr-IN" sz="1400" b="1" dirty="0"/>
              <a:t>ldapadd </a:t>
            </a:r>
            <a:r>
              <a:rPr lang="es-ES_tradnl" sz="1400" b="1" dirty="0"/>
              <a:t>-</a:t>
            </a:r>
            <a:r>
              <a:rPr lang="mr-IN" sz="1400" b="1" dirty="0"/>
              <a:t>Y EXTERNAL -H ldapi:/// </a:t>
            </a:r>
            <a:r>
              <a:rPr lang="es-ES_tradnl" sz="1400" b="1" dirty="0"/>
              <a:t>-</a:t>
            </a:r>
            <a:r>
              <a:rPr lang="mr-IN" sz="1400" b="1" dirty="0"/>
              <a:t>f /etc/ldap/schema/</a:t>
            </a:r>
            <a:r>
              <a:rPr lang="mr-IN" sz="1400" b="1" dirty="0" smtClean="0"/>
              <a:t>inetorgperson.ldif</a:t>
            </a:r>
            <a:endParaRPr lang="es-ES_tradnl" sz="1400" b="1" dirty="0" smtClean="0"/>
          </a:p>
          <a:p>
            <a:pPr marL="0" indent="0">
              <a:buNone/>
            </a:pPr>
            <a:endParaRPr lang="es-ES_tradnl" sz="1400" b="1" dirty="0"/>
          </a:p>
          <a:p>
            <a:pPr marL="0" indent="0">
              <a:buNone/>
            </a:pPr>
            <a:r>
              <a:rPr lang="es-ES_tradnl" sz="1400" dirty="0"/>
              <a:t>Los siguientes comandos nos permiten tener nuestro servidor LDAP listo para trabajar con él:</a:t>
            </a:r>
          </a:p>
          <a:p>
            <a:pPr marL="0" indent="0">
              <a:buNone/>
            </a:pPr>
            <a:r>
              <a:rPr lang="es-ES_tradnl" sz="1500" b="1" dirty="0"/>
              <a:t>#</a:t>
            </a:r>
            <a:r>
              <a:rPr lang="mr-IN" sz="1500" b="1" dirty="0"/>
              <a:t>ldapadd </a:t>
            </a:r>
            <a:r>
              <a:rPr lang="es-ES_tradnl" sz="1500" b="1" dirty="0"/>
              <a:t>-</a:t>
            </a:r>
            <a:r>
              <a:rPr lang="mr-IN" sz="1500" b="1" dirty="0"/>
              <a:t>Y EXTERNAL </a:t>
            </a:r>
            <a:r>
              <a:rPr lang="mr-IN" sz="1500" b="1" dirty="0" smtClean="0"/>
              <a:t>–H</a:t>
            </a:r>
            <a:r>
              <a:rPr lang="es-ES_tradnl" sz="1500" b="1" dirty="0" smtClean="0"/>
              <a:t> </a:t>
            </a:r>
            <a:r>
              <a:rPr lang="mr-IN" sz="1500" b="1" dirty="0" smtClean="0"/>
              <a:t> </a:t>
            </a:r>
            <a:r>
              <a:rPr lang="mr-IN" sz="1500" b="1" dirty="0"/>
              <a:t>ldapi:/// </a:t>
            </a:r>
            <a:r>
              <a:rPr lang="es-ES_tradnl" sz="1500" b="1" dirty="0"/>
              <a:t>-</a:t>
            </a:r>
            <a:r>
              <a:rPr lang="mr-IN" sz="1500" b="1" dirty="0"/>
              <a:t>f </a:t>
            </a:r>
            <a:r>
              <a:rPr lang="mr-IN" sz="1500" b="1" i="1" dirty="0"/>
              <a:t>base.ldif</a:t>
            </a:r>
            <a:endParaRPr lang="es-ES_tradnl" sz="1500" b="1" i="1" dirty="0"/>
          </a:p>
          <a:p>
            <a:pPr marL="0" indent="0">
              <a:buNone/>
            </a:pPr>
            <a:r>
              <a:rPr lang="es-ES_tradnl" sz="1500" b="1" dirty="0"/>
              <a:t>#</a:t>
            </a:r>
            <a:r>
              <a:rPr lang="mr-IN" sz="1500" b="1" dirty="0"/>
              <a:t>ldapadd –x </a:t>
            </a:r>
            <a:r>
              <a:rPr lang="es-ES_tradnl" sz="1500" b="1" dirty="0"/>
              <a:t>-</a:t>
            </a:r>
            <a:r>
              <a:rPr lang="mr-IN" sz="1500" b="1" dirty="0"/>
              <a:t>D cn=admin,dc=aula209,dc=ieszv,dc=es –W </a:t>
            </a:r>
            <a:r>
              <a:rPr lang="es-ES_tradnl" sz="1500" b="1" dirty="0"/>
              <a:t>-</a:t>
            </a:r>
            <a:r>
              <a:rPr lang="mr-IN" sz="1500" b="1" dirty="0"/>
              <a:t>f </a:t>
            </a:r>
            <a:r>
              <a:rPr lang="mr-IN" sz="1500" b="1" i="1" dirty="0" smtClean="0"/>
              <a:t>raiz.ldif</a:t>
            </a:r>
            <a:endParaRPr lang="es-ES_tradnl" sz="1500" b="1" i="1" dirty="0" smtClean="0"/>
          </a:p>
          <a:p>
            <a:pPr marL="0" indent="0">
              <a:buNone/>
            </a:pPr>
            <a:r>
              <a:rPr lang="es-ES_tradnl" sz="1600" dirty="0"/>
              <a:t>NOTA: para compartir carpetas en </a:t>
            </a:r>
            <a:r>
              <a:rPr lang="es-ES_tradnl" sz="1600" dirty="0" err="1"/>
              <a:t>ubuntu</a:t>
            </a:r>
            <a:r>
              <a:rPr lang="es-ES_tradnl" sz="1600" dirty="0"/>
              <a:t>-server con el host y así poder copiar los ficheros </a:t>
            </a:r>
            <a:r>
              <a:rPr lang="es-ES_tradnl" sz="1600" dirty="0" err="1"/>
              <a:t>ldif</a:t>
            </a:r>
            <a:r>
              <a:rPr lang="es-ES_tradnl" sz="1600" dirty="0"/>
              <a:t> base y </a:t>
            </a:r>
            <a:r>
              <a:rPr lang="es-ES_tradnl" sz="1600" dirty="0" err="1"/>
              <a:t>raiz</a:t>
            </a:r>
            <a:r>
              <a:rPr lang="es-ES_tradnl" sz="1600" dirty="0"/>
              <a:t>:</a:t>
            </a:r>
          </a:p>
          <a:p>
            <a:pPr marL="0" indent="0">
              <a:buNone/>
            </a:pPr>
            <a:r>
              <a:rPr lang="es-ES" sz="1600" dirty="0"/>
              <a:t>#a</a:t>
            </a:r>
            <a:r>
              <a:rPr lang="es-ES_tradnl" sz="1600" dirty="0"/>
              <a:t>pt-</a:t>
            </a:r>
            <a:r>
              <a:rPr lang="es-ES_tradnl" sz="1600" dirty="0" err="1"/>
              <a:t>get</a:t>
            </a:r>
            <a:r>
              <a:rPr lang="es-ES_tradnl" sz="1600" dirty="0"/>
              <a:t> </a:t>
            </a:r>
            <a:r>
              <a:rPr lang="es-ES_tradnl" sz="1600" dirty="0" err="1"/>
              <a:t>install</a:t>
            </a:r>
            <a:r>
              <a:rPr lang="es-ES_tradnl" sz="1600" dirty="0"/>
              <a:t> </a:t>
            </a:r>
            <a:r>
              <a:rPr lang="es-ES_tradnl" sz="1600" dirty="0" err="1"/>
              <a:t>virtualbox-guest-dkms</a:t>
            </a:r>
            <a:endParaRPr lang="es-ES_tradnl" sz="1600" dirty="0"/>
          </a:p>
          <a:p>
            <a:pPr marL="0" indent="0">
              <a:buNone/>
            </a:pPr>
            <a:endParaRPr lang="es-ES_tradnl" sz="1500" b="1" i="1" dirty="0" smtClean="0"/>
          </a:p>
          <a:p>
            <a:pPr marL="0" indent="0">
              <a:buNone/>
            </a:pPr>
            <a:endParaRPr lang="es-ES_tradnl" sz="1500" b="1" i="1" dirty="0" smtClean="0"/>
          </a:p>
          <a:p>
            <a:pPr marL="0" indent="0">
              <a:buNone/>
            </a:pPr>
            <a:endParaRPr lang="es-ES_tradnl" sz="1600" dirty="0" smtClean="0"/>
          </a:p>
          <a:p>
            <a:pPr marL="0" indent="0">
              <a:buNone/>
            </a:pPr>
            <a:endParaRPr lang="es-ES" sz="1500" dirty="0"/>
          </a:p>
        </p:txBody>
      </p:sp>
    </p:spTree>
    <p:extLst>
      <p:ext uri="{BB962C8B-B14F-4D97-AF65-F5344CB8AC3E}">
        <p14:creationId xmlns="" xmlns:p14="http://schemas.microsoft.com/office/powerpoint/2010/main" val="8281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Ver los objetos creados después de la instalación y configuración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Para ver los objetos que ya tenemos creados podemos usar el comando </a:t>
            </a:r>
            <a:r>
              <a:rPr lang="es-ES_tradnl" dirty="0" err="1"/>
              <a:t>ldapsearch</a:t>
            </a:r>
            <a:r>
              <a:rPr lang="es-ES_tradnl" dirty="0"/>
              <a:t> (tanto si los creamos con reconfigure o con los comandos expuestos </a:t>
            </a:r>
            <a:r>
              <a:rPr lang="es-ES_tradnl" dirty="0" smtClean="0"/>
              <a:t>en la diapositiva anterior)</a:t>
            </a:r>
            <a:r>
              <a:rPr lang="es-ES_tradnl" dirty="0"/>
              <a:t>:</a:t>
            </a:r>
          </a:p>
          <a:p>
            <a:pPr marL="0" indent="0">
              <a:buNone/>
            </a:pPr>
            <a:r>
              <a:rPr lang="en-US" sz="2400" b="1" dirty="0"/>
              <a:t>#</a:t>
            </a:r>
            <a:r>
              <a:rPr lang="en-US" sz="2400" b="1" dirty="0" err="1"/>
              <a:t>ldapsearch</a:t>
            </a:r>
            <a:r>
              <a:rPr lang="es-ES_tradnl" sz="2400" b="1" dirty="0"/>
              <a:t> </a:t>
            </a:r>
            <a:r>
              <a:rPr lang="mr-IN" sz="2400" b="1" dirty="0"/>
              <a:t>–</a:t>
            </a:r>
            <a:r>
              <a:rPr lang="es-ES_tradnl" sz="2400" b="1" dirty="0" err="1"/>
              <a:t>xLLL</a:t>
            </a:r>
            <a:r>
              <a:rPr lang="es-ES_tradnl" sz="2400" b="1" dirty="0"/>
              <a:t> </a:t>
            </a:r>
            <a:r>
              <a:rPr lang="mr-IN" sz="2400" b="1" dirty="0"/>
              <a:t>–</a:t>
            </a:r>
            <a:r>
              <a:rPr lang="es-ES_tradnl" sz="2400" b="1" dirty="0"/>
              <a:t>b “dc=aula209,dc=</a:t>
            </a:r>
            <a:r>
              <a:rPr lang="es-ES_tradnl" sz="2400" b="1" dirty="0" err="1"/>
              <a:t>ieszv,dc</a:t>
            </a:r>
            <a:r>
              <a:rPr lang="es-ES_tradnl" sz="2400" b="1" dirty="0"/>
              <a:t>=es”</a:t>
            </a:r>
          </a:p>
          <a:p>
            <a:pPr marL="0" indent="0">
              <a:buNone/>
            </a:pPr>
            <a:r>
              <a:rPr lang="es-ES_tradnl" dirty="0"/>
              <a:t>-x autentificación simple</a:t>
            </a:r>
          </a:p>
          <a:p>
            <a:pPr marL="0" indent="0">
              <a:buNone/>
            </a:pPr>
            <a:r>
              <a:rPr lang="es-ES_tradnl" dirty="0"/>
              <a:t>-LLL salida en formato </a:t>
            </a:r>
            <a:r>
              <a:rPr lang="es-ES_tradnl" dirty="0" err="1"/>
              <a:t>ldif</a:t>
            </a:r>
            <a:r>
              <a:rPr lang="es-ES_tradnl" dirty="0"/>
              <a:t> de forma compacta</a:t>
            </a:r>
          </a:p>
          <a:p>
            <a:pPr marL="0" indent="0">
              <a:buNone/>
            </a:pPr>
            <a:r>
              <a:rPr lang="es-ES_tradnl" dirty="0"/>
              <a:t>-b punto de inicio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6655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Poblar el directorio LDAP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Se trata de añadir información al directorio (unidades organizativas, usuarios</a:t>
            </a:r>
            <a:r>
              <a:rPr lang="mr-IN" dirty="0" smtClean="0"/>
              <a:t>…</a:t>
            </a:r>
            <a:r>
              <a:rPr lang="es-ES_tradnl" dirty="0" smtClean="0"/>
              <a:t>). Se puede hacer de diversas formas:</a:t>
            </a:r>
          </a:p>
          <a:p>
            <a:pPr marL="514350" indent="-514350">
              <a:buAutoNum type="alphaLcParenR"/>
            </a:pPr>
            <a:r>
              <a:rPr lang="es-ES" dirty="0" smtClean="0"/>
              <a:t>M</a:t>
            </a:r>
            <a:r>
              <a:rPr lang="es-ES_tradnl" dirty="0" err="1" smtClean="0"/>
              <a:t>ediante</a:t>
            </a:r>
            <a:r>
              <a:rPr lang="es-ES_tradnl" dirty="0" smtClean="0"/>
              <a:t> un programa: </a:t>
            </a:r>
            <a:r>
              <a:rPr lang="es-ES_tradnl" b="1" dirty="0" smtClean="0"/>
              <a:t>J</a:t>
            </a:r>
            <a:r>
              <a:rPr lang="es-ES" b="1" dirty="0" smtClean="0"/>
              <a:t>x</a:t>
            </a:r>
            <a:r>
              <a:rPr lang="es-ES_tradnl" b="1" dirty="0" err="1" smtClean="0"/>
              <a:t>plorer</a:t>
            </a:r>
            <a:r>
              <a:rPr lang="es-ES_tradnl" dirty="0" smtClean="0"/>
              <a:t> (apuntes página 7), </a:t>
            </a:r>
            <a:r>
              <a:rPr lang="es-ES_tradnl" b="1" dirty="0" err="1" smtClean="0"/>
              <a:t>phpLDAPadmin</a:t>
            </a:r>
            <a:r>
              <a:rPr lang="es-ES_tradnl" dirty="0" smtClean="0"/>
              <a:t> (apuntes2 página24), </a:t>
            </a:r>
            <a:r>
              <a:rPr lang="es-ES_tradnl" b="1" dirty="0" err="1" smtClean="0"/>
              <a:t>gq</a:t>
            </a:r>
            <a:r>
              <a:rPr lang="es-ES_tradnl" dirty="0" smtClean="0"/>
              <a:t> (apuntes2 </a:t>
            </a:r>
            <a:r>
              <a:rPr lang="es-ES_tradnl" dirty="0" err="1" smtClean="0"/>
              <a:t>págian</a:t>
            </a:r>
            <a:r>
              <a:rPr lang="es-ES_tradnl" dirty="0" smtClean="0"/>
              <a:t> 23)</a:t>
            </a:r>
            <a:endParaRPr lang="es-ES" dirty="0" smtClean="0"/>
          </a:p>
          <a:p>
            <a:pPr marL="514350" indent="-514350">
              <a:buAutoNum type="alphaLcParenR"/>
            </a:pPr>
            <a:r>
              <a:rPr lang="es-ES" dirty="0" smtClean="0"/>
              <a:t>Mediante el comando </a:t>
            </a:r>
            <a:r>
              <a:rPr lang="es-ES" b="1" dirty="0" err="1" smtClean="0"/>
              <a:t>ldapadd</a:t>
            </a:r>
            <a:r>
              <a:rPr lang="es-ES" dirty="0" smtClean="0"/>
              <a:t>, creando un fichero LDIF con las definiciones de la unidad organizativa, el usuario o el objeto que se desee (apuntes2 pagina 10). Por </a:t>
            </a:r>
            <a:r>
              <a:rPr lang="es-ES" dirty="0" err="1" smtClean="0"/>
              <a:t>ejempl</a:t>
            </a:r>
            <a:endParaRPr lang="es-ES" dirty="0" smtClean="0"/>
          </a:p>
          <a:p>
            <a:pPr marL="0" indent="0">
              <a:buNone/>
            </a:pPr>
            <a:r>
              <a:rPr lang="hu-HU" sz="2900" b="1" dirty="0" smtClean="0"/>
              <a:t>#</a:t>
            </a:r>
            <a:r>
              <a:rPr lang="hu-HU" sz="2900" b="1" dirty="0"/>
              <a:t>﻿ldapadd -x -D cn=admin,dc=aula209,dc=ieszv,dc=es -W -f </a:t>
            </a:r>
            <a:r>
              <a:rPr lang="hu-HU" sz="2900" b="1" dirty="0" smtClean="0"/>
              <a:t>usuarios.ldif</a:t>
            </a:r>
            <a:endParaRPr lang="es-ES" sz="2900" b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Utilidades:</a:t>
            </a:r>
          </a:p>
          <a:p>
            <a:pPr marL="0" indent="0">
              <a:buNone/>
            </a:pPr>
            <a:r>
              <a:rPr lang="es-ES" dirty="0" smtClean="0"/>
              <a:t>#</a:t>
            </a:r>
            <a:r>
              <a:rPr lang="es-ES" dirty="0" err="1" smtClean="0"/>
              <a:t>slapcat</a:t>
            </a:r>
            <a:r>
              <a:rPr lang="es-ES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l </a:t>
            </a:r>
            <a:r>
              <a:rPr lang="es-ES" dirty="0" err="1" smtClean="0"/>
              <a:t>fichero.ldif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#</a:t>
            </a:r>
            <a:r>
              <a:rPr lang="es-ES" dirty="0" err="1" smtClean="0"/>
              <a:t>ldappasswd</a:t>
            </a:r>
            <a:r>
              <a:rPr lang="es-ES" dirty="0" smtClean="0"/>
              <a:t> 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#</a:t>
            </a:r>
            <a:r>
              <a:rPr lang="es-ES_tradnl" dirty="0" err="1" smtClean="0"/>
              <a:t>ldapmodify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</a:t>
            </a:r>
            <a:r>
              <a:rPr lang="es-ES_tradnl" dirty="0" err="1" smtClean="0"/>
              <a:t>ldapdelete</a:t>
            </a:r>
            <a:endParaRPr lang="es-ES_tradnl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="" xmlns:p14="http://schemas.microsoft.com/office/powerpoint/2010/main" val="17934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Configurar </a:t>
            </a:r>
            <a:r>
              <a:rPr lang="es-ES" b="1" dirty="0" smtClean="0"/>
              <a:t>cliente</a:t>
            </a:r>
            <a:r>
              <a:rPr lang="es-ES" dirty="0" smtClean="0"/>
              <a:t> para autentificación en LDAP (1)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 smtClean="0"/>
              <a:t>Servicios que intervienen: </a:t>
            </a:r>
          </a:p>
          <a:p>
            <a:pPr marL="0" indent="0">
              <a:buNone/>
            </a:pPr>
            <a:r>
              <a:rPr lang="es-ES" b="1" dirty="0" smtClean="0"/>
              <a:t>NSS</a:t>
            </a:r>
            <a:r>
              <a:rPr lang="es-ES" dirty="0" smtClean="0"/>
              <a:t> (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Switch</a:t>
            </a:r>
            <a:r>
              <a:rPr lang="es-ES" dirty="0" smtClean="0"/>
              <a:t>) que permite a las aplicaciones y comandos obtener información sobre usuarios, grupos, contraseñas.. sin tener que conocer el método usado para almacenar dicha información.</a:t>
            </a:r>
          </a:p>
          <a:p>
            <a:pPr marL="0" indent="0">
              <a:buNone/>
            </a:pPr>
            <a:r>
              <a:rPr lang="es-ES" b="1" dirty="0" smtClean="0"/>
              <a:t>PAM</a:t>
            </a:r>
            <a:r>
              <a:rPr lang="es-ES" dirty="0" smtClean="0"/>
              <a:t> (</a:t>
            </a:r>
            <a:r>
              <a:rPr lang="es-ES" dirty="0" err="1" smtClean="0"/>
              <a:t>Pluggable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Module) que posibilita configurar en un sistema Linux varios métodos de autentificación.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b="1" dirty="0" smtClean="0"/>
              <a:t>#</a:t>
            </a:r>
            <a:r>
              <a:rPr lang="es-ES" b="1" dirty="0" err="1" smtClean="0"/>
              <a:t>apt-get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</a:t>
            </a:r>
            <a:r>
              <a:rPr lang="es-ES" b="1" dirty="0" err="1" smtClean="0"/>
              <a:t>libpam-ldap</a:t>
            </a: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Se instalarán todas las dependencias necesarias:  </a:t>
            </a:r>
            <a:r>
              <a:rPr lang="es-ES" dirty="0" err="1"/>
              <a:t>libnss-ldap</a:t>
            </a:r>
            <a:r>
              <a:rPr lang="es-ES" dirty="0"/>
              <a:t>, </a:t>
            </a:r>
            <a:r>
              <a:rPr lang="es-ES" dirty="0" err="1"/>
              <a:t>ldap-auth-config</a:t>
            </a:r>
            <a:r>
              <a:rPr lang="es-ES" dirty="0"/>
              <a:t>, </a:t>
            </a:r>
            <a:r>
              <a:rPr lang="es-ES" dirty="0" err="1"/>
              <a:t>ldap-auth-client</a:t>
            </a:r>
            <a:r>
              <a:rPr lang="es-ES" dirty="0"/>
              <a:t>, </a:t>
            </a:r>
            <a:r>
              <a:rPr lang="es-ES" dirty="0" err="1"/>
              <a:t>libpam-ldap</a:t>
            </a:r>
            <a:r>
              <a:rPr lang="es-ES" dirty="0"/>
              <a:t>, </a:t>
            </a:r>
            <a:r>
              <a:rPr lang="es-ES" dirty="0" err="1"/>
              <a:t>auth-client-config</a:t>
            </a:r>
            <a:r>
              <a:rPr lang="es-ES" dirty="0"/>
              <a:t>, </a:t>
            </a:r>
            <a:r>
              <a:rPr lang="es-ES" dirty="0" err="1"/>
              <a:t>libnss-</a:t>
            </a:r>
            <a:r>
              <a:rPr lang="es-ES" dirty="0" err="1" smtClean="0"/>
              <a:t>ldap</a:t>
            </a:r>
            <a:endParaRPr lang="es-ES" dirty="0" smtClean="0"/>
          </a:p>
          <a:p>
            <a:pPr marL="400050" lvl="1" indent="0">
              <a:buNone/>
            </a:pPr>
            <a:r>
              <a:rPr lang="es-ES" dirty="0" smtClean="0"/>
              <a:t>Nos pide:</a:t>
            </a:r>
          </a:p>
          <a:p>
            <a:pPr marL="400050" lvl="1" indent="0">
              <a:buNone/>
            </a:pPr>
            <a:r>
              <a:rPr lang="es-ES" dirty="0" smtClean="0"/>
              <a:t>IP del servidor LDAP</a:t>
            </a:r>
          </a:p>
          <a:p>
            <a:pPr marL="400050" lvl="1" indent="0">
              <a:buNone/>
            </a:pPr>
            <a:r>
              <a:rPr lang="es-ES" dirty="0" smtClean="0"/>
              <a:t>DN de la base del directorio: </a:t>
            </a:r>
            <a:r>
              <a:rPr lang="es-ES" dirty="0" err="1" smtClean="0"/>
              <a:t>dc</a:t>
            </a:r>
            <a:r>
              <a:rPr lang="es-ES" dirty="0" smtClean="0"/>
              <a:t>=aula209,dc=</a:t>
            </a:r>
            <a:r>
              <a:rPr lang="es-ES" dirty="0" err="1" smtClean="0"/>
              <a:t>ieszv,dc</a:t>
            </a:r>
            <a:r>
              <a:rPr lang="es-ES" dirty="0" smtClean="0"/>
              <a:t>=es</a:t>
            </a:r>
          </a:p>
          <a:p>
            <a:pPr marL="400050" lvl="1" indent="0">
              <a:buNone/>
            </a:pPr>
            <a:r>
              <a:rPr lang="es-ES" dirty="0"/>
              <a:t>Versión de LDAP : 3</a:t>
            </a:r>
          </a:p>
          <a:p>
            <a:pPr marL="400050" lvl="1" indent="0">
              <a:buNone/>
            </a:pPr>
            <a:r>
              <a:rPr lang="es-ES" dirty="0" smtClean="0"/>
              <a:t>Queremos que las herramientas de manejo de contraseñas que usa PAM se comporten como si se tratase de contraseñas locales: SI</a:t>
            </a:r>
          </a:p>
          <a:p>
            <a:pPr marL="400050" lvl="1" indent="0">
              <a:buNone/>
            </a:pPr>
            <a:r>
              <a:rPr lang="es-ES" dirty="0" smtClean="0"/>
              <a:t>Necesitamos autentificarnos en el servidor </a:t>
            </a:r>
            <a:r>
              <a:rPr lang="es-ES" dirty="0" err="1" smtClean="0"/>
              <a:t>ldap</a:t>
            </a:r>
            <a:r>
              <a:rPr lang="es-ES" dirty="0" smtClean="0"/>
              <a:t> para hacer consultas: NO</a:t>
            </a:r>
          </a:p>
          <a:p>
            <a:pPr marL="400050" lvl="1" indent="0">
              <a:buNone/>
            </a:pPr>
            <a:r>
              <a:rPr lang="es-ES" dirty="0" smtClean="0"/>
              <a:t>Cuenta del administrador </a:t>
            </a:r>
            <a:r>
              <a:rPr lang="es-ES" dirty="0" err="1" smtClean="0"/>
              <a:t>ldap</a:t>
            </a:r>
            <a:r>
              <a:rPr lang="es-ES" dirty="0" smtClean="0"/>
              <a:t>: </a:t>
            </a:r>
            <a:r>
              <a:rPr lang="es-ES" dirty="0" err="1" smtClean="0"/>
              <a:t>cn</a:t>
            </a:r>
            <a:r>
              <a:rPr lang="es-ES" dirty="0" smtClean="0"/>
              <a:t>=</a:t>
            </a:r>
            <a:r>
              <a:rPr lang="es-ES" dirty="0" err="1" smtClean="0"/>
              <a:t>admin,dc</a:t>
            </a:r>
            <a:r>
              <a:rPr lang="es-ES" dirty="0" smtClean="0"/>
              <a:t>=aula209,dc=</a:t>
            </a:r>
            <a:r>
              <a:rPr lang="es-ES" dirty="0" err="1" smtClean="0"/>
              <a:t>ieszv,dc</a:t>
            </a:r>
            <a:r>
              <a:rPr lang="es-ES" dirty="0" smtClean="0"/>
              <a:t>=es</a:t>
            </a:r>
          </a:p>
          <a:p>
            <a:pPr marL="400050" lvl="1" indent="0">
              <a:buNone/>
            </a:pPr>
            <a:r>
              <a:rPr lang="es-ES" dirty="0" smtClean="0"/>
              <a:t>Contraseña del administrador</a:t>
            </a:r>
          </a:p>
          <a:p>
            <a:pPr marL="0" indent="0">
              <a:buNone/>
            </a:pPr>
            <a:r>
              <a:rPr lang="es-ES" dirty="0" smtClean="0"/>
              <a:t>Todo lo anterior se puede reconfigurar, si </a:t>
            </a:r>
            <a:r>
              <a:rPr lang="es-ES" dirty="0" err="1" smtClean="0"/>
              <a:t>necesitaramos</a:t>
            </a:r>
            <a:r>
              <a:rPr lang="es-ES" dirty="0" smtClean="0"/>
              <a:t> hacer cambios, con:</a:t>
            </a:r>
          </a:p>
          <a:p>
            <a:pPr marL="0" indent="0">
              <a:buNone/>
            </a:pPr>
            <a:r>
              <a:rPr lang="es-ES" b="1" dirty="0" smtClean="0"/>
              <a:t>#</a:t>
            </a:r>
            <a:r>
              <a:rPr lang="es-ES" b="1" dirty="0" err="1" smtClean="0"/>
              <a:t>dpkg</a:t>
            </a:r>
            <a:r>
              <a:rPr lang="es-ES" b="1" dirty="0" smtClean="0"/>
              <a:t>-reconfigure </a:t>
            </a:r>
            <a:r>
              <a:rPr lang="es-ES" b="1" dirty="0" err="1" smtClean="0"/>
              <a:t>ldap-auth-config</a:t>
            </a:r>
            <a:endParaRPr lang="es-ES" b="1" dirty="0" smtClean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="" xmlns:p14="http://schemas.microsoft.com/office/powerpoint/2010/main" val="355463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cliente para autentificación en LDAP </a:t>
            </a:r>
            <a:r>
              <a:rPr lang="es-ES" dirty="0" smtClean="0"/>
              <a:t>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/>
              <a:t>La configuración que acabamos de hacer se almacena en el fichero </a:t>
            </a:r>
            <a:r>
              <a:rPr lang="es-ES" b="1" dirty="0"/>
              <a:t>/</a:t>
            </a:r>
            <a:r>
              <a:rPr lang="es-ES" b="1" dirty="0" err="1"/>
              <a:t>etc</a:t>
            </a:r>
            <a:r>
              <a:rPr lang="es-ES" b="1" dirty="0"/>
              <a:t>/</a:t>
            </a:r>
            <a:r>
              <a:rPr lang="es-ES" b="1" dirty="0" err="1"/>
              <a:t>ldap.conf</a:t>
            </a:r>
            <a:r>
              <a:rPr lang="es-ES" b="1" dirty="0"/>
              <a:t> </a:t>
            </a:r>
            <a:r>
              <a:rPr lang="es-ES" dirty="0"/>
              <a:t>que es usado por PAM y por NSS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ver el contenido </a:t>
            </a:r>
            <a:r>
              <a:rPr lang="es-ES" dirty="0" smtClean="0"/>
              <a:t>típico </a:t>
            </a:r>
            <a:r>
              <a:rPr lang="es-ES" dirty="0"/>
              <a:t>del fichero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ldap.conf</a:t>
            </a:r>
            <a:r>
              <a:rPr lang="es-ES" dirty="0"/>
              <a:t> después de haber instalado </a:t>
            </a:r>
            <a:r>
              <a:rPr lang="es-ES" dirty="0" err="1"/>
              <a:t>libpam-ldap</a:t>
            </a:r>
            <a:r>
              <a:rPr lang="es-ES" dirty="0"/>
              <a:t> mirar página 17 de los apuntes. Si alguna de las líneas faltara en nuestra </a:t>
            </a:r>
            <a:r>
              <a:rPr lang="es-ES" dirty="0" smtClean="0"/>
              <a:t>configuración</a:t>
            </a:r>
            <a:r>
              <a:rPr lang="es-ES" dirty="0"/>
              <a:t>, añadirlas mediante un editor (</a:t>
            </a:r>
            <a:r>
              <a:rPr lang="es-ES" dirty="0" smtClean="0"/>
              <a:t>típicamente </a:t>
            </a:r>
            <a:r>
              <a:rPr lang="es-ES" dirty="0"/>
              <a:t>todas las </a:t>
            </a:r>
            <a:r>
              <a:rPr lang="es-ES" dirty="0" err="1"/>
              <a:t>nss_base</a:t>
            </a:r>
            <a:r>
              <a:rPr lang="mr-IN" dirty="0"/>
              <a:t>…</a:t>
            </a:r>
            <a:r>
              <a:rPr lang="es-ES" dirty="0" smtClean="0"/>
              <a:t>) o mejor: copiar el fichero ya configurado que viene en el paquete que os hemos proporcionado.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En el fichero </a:t>
            </a:r>
            <a:r>
              <a:rPr lang="es-ES" b="1" dirty="0"/>
              <a:t>/</a:t>
            </a:r>
            <a:r>
              <a:rPr lang="es-ES" b="1" dirty="0" err="1"/>
              <a:t>etc</a:t>
            </a:r>
            <a:r>
              <a:rPr lang="es-ES" b="1" dirty="0"/>
              <a:t>/</a:t>
            </a:r>
            <a:r>
              <a:rPr lang="es-ES" b="1" dirty="0" err="1"/>
              <a:t>nsswitch.conf</a:t>
            </a:r>
            <a:r>
              <a:rPr lang="es-ES" b="1" dirty="0"/>
              <a:t>  </a:t>
            </a:r>
            <a:r>
              <a:rPr lang="es-ES" dirty="0"/>
              <a:t>añadir la palabra </a:t>
            </a:r>
            <a:r>
              <a:rPr lang="es-ES" dirty="0" err="1"/>
              <a:t>ldap</a:t>
            </a:r>
            <a:r>
              <a:rPr lang="es-ES" dirty="0"/>
              <a:t> si no estuviera ya añadida (página 18 de apuntes)</a:t>
            </a:r>
          </a:p>
          <a:p>
            <a:pPr marL="0" indent="0">
              <a:buNone/>
            </a:pPr>
            <a:r>
              <a:rPr lang="es-ES_tradnl" dirty="0"/>
              <a:t>Para comprobar que NSS está funcionando correctamente y accede a la información contenida en el directorio, ejecutamos los siguientes comandos:</a:t>
            </a:r>
          </a:p>
          <a:p>
            <a:pPr marL="0" indent="0">
              <a:buNone/>
            </a:pPr>
            <a:r>
              <a:rPr lang="es-ES" b="1" dirty="0"/>
              <a:t># g</a:t>
            </a:r>
            <a:r>
              <a:rPr lang="es-ES_tradnl" b="1" dirty="0" err="1"/>
              <a:t>etent</a:t>
            </a:r>
            <a:r>
              <a:rPr lang="es-ES_tradnl" b="1" dirty="0"/>
              <a:t> </a:t>
            </a:r>
            <a:r>
              <a:rPr lang="es-ES_tradnl" b="1" dirty="0" err="1"/>
              <a:t>group</a:t>
            </a:r>
            <a:endParaRPr lang="es-ES_tradnl" b="1" dirty="0"/>
          </a:p>
          <a:p>
            <a:pPr marL="0" indent="0">
              <a:buNone/>
            </a:pPr>
            <a:r>
              <a:rPr lang="es-ES" b="1" dirty="0"/>
              <a:t># g</a:t>
            </a:r>
            <a:r>
              <a:rPr lang="es-ES_tradnl" b="1" dirty="0" err="1"/>
              <a:t>etent</a:t>
            </a:r>
            <a:r>
              <a:rPr lang="es-ES_tradnl" b="1" dirty="0"/>
              <a:t> </a:t>
            </a:r>
            <a:r>
              <a:rPr lang="es-ES_tradnl" b="1" dirty="0" err="1"/>
              <a:t>passwd</a:t>
            </a:r>
            <a:endParaRPr lang="es-ES_tradnl" b="1" dirty="0"/>
          </a:p>
          <a:p>
            <a:pPr marL="0" indent="0">
              <a:buNone/>
            </a:pPr>
            <a:r>
              <a:rPr lang="es-ES_tradnl" dirty="0"/>
              <a:t>En las repuestas deben estar incluidos los grupos y usuarios creados en el directorio LDAP y los creados </a:t>
            </a:r>
            <a:r>
              <a:rPr lang="es-ES_tradnl" dirty="0" smtClean="0"/>
              <a:t>localmente.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Para hacer que la autentificación se realice </a:t>
            </a:r>
            <a:r>
              <a:rPr lang="es-ES_tradnl" dirty="0" smtClean="0"/>
              <a:t>con LDAP </a:t>
            </a:r>
            <a:r>
              <a:rPr lang="es-ES_tradnl" dirty="0"/>
              <a:t>antes que con los archivos t</a:t>
            </a:r>
            <a:r>
              <a:rPr lang="es-ES" dirty="0"/>
              <a:t>i</a:t>
            </a:r>
            <a:r>
              <a:rPr lang="es-ES_tradnl" dirty="0"/>
              <a:t>picos de Unix (/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passwd</a:t>
            </a:r>
            <a:r>
              <a:rPr lang="es-ES_tradnl" dirty="0"/>
              <a:t> ..)  debemos indicarlo en una serie de archivos que están en 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pam.d</a:t>
            </a:r>
            <a:r>
              <a:rPr lang="es-ES_tradnl" dirty="0"/>
              <a:t>/</a:t>
            </a:r>
            <a:r>
              <a:rPr lang="es-ES_tradnl" dirty="0" err="1"/>
              <a:t>common</a:t>
            </a:r>
            <a:r>
              <a:rPr lang="es-ES_tradnl" dirty="0"/>
              <a:t>-</a:t>
            </a:r>
            <a:r>
              <a:rPr lang="mr-IN" dirty="0"/>
              <a:t>…</a:t>
            </a:r>
            <a:r>
              <a:rPr lang="es-ES_tradnl" dirty="0"/>
              <a:t> (página 18 de apuntes). Esto lo podemos hacer manualmente o bien con la siguiente orden:</a:t>
            </a:r>
          </a:p>
          <a:p>
            <a:pPr marL="0" indent="0">
              <a:buNone/>
            </a:pPr>
            <a:r>
              <a:rPr lang="es-ES_tradnl" b="1" dirty="0"/>
              <a:t># </a:t>
            </a:r>
            <a:r>
              <a:rPr lang="es-ES_tradnl" b="1" dirty="0" err="1"/>
              <a:t>pam-auth-update</a:t>
            </a:r>
            <a:endParaRPr lang="es-ES_tradnl" b="1" dirty="0"/>
          </a:p>
          <a:p>
            <a:pPr marL="0" indent="0">
              <a:buNone/>
            </a:pPr>
            <a:r>
              <a:rPr lang="es-ES" dirty="0"/>
              <a:t>M</a:t>
            </a:r>
            <a:r>
              <a:rPr lang="es-ES_tradnl" dirty="0"/>
              <a:t>arcar los métodos Unix </a:t>
            </a:r>
            <a:r>
              <a:rPr lang="es-ES_tradnl" dirty="0" err="1"/>
              <a:t>authentication</a:t>
            </a:r>
            <a:r>
              <a:rPr lang="es-ES_tradnl" dirty="0"/>
              <a:t> y LDAP </a:t>
            </a:r>
            <a:r>
              <a:rPr lang="es-ES_tradnl" dirty="0" err="1"/>
              <a:t>authentication</a:t>
            </a:r>
            <a:r>
              <a:rPr lang="es-ES_tradnl" dirty="0"/>
              <a:t>. Esto modificará los archivos </a:t>
            </a:r>
            <a:r>
              <a:rPr lang="es-ES_tradnl" dirty="0" err="1" smtClean="0"/>
              <a:t>common</a:t>
            </a:r>
            <a:r>
              <a:rPr lang="es-ES_tradnl" dirty="0" smtClean="0"/>
              <a:t> mencionados anteriormente.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Para probar la autentificación:</a:t>
            </a:r>
          </a:p>
          <a:p>
            <a:pPr marL="0" indent="0">
              <a:buNone/>
            </a:pPr>
            <a:r>
              <a:rPr lang="es-ES_tradnl" b="1" dirty="0"/>
              <a:t># </a:t>
            </a:r>
            <a:r>
              <a:rPr lang="es-ES_tradnl" b="1" dirty="0" err="1"/>
              <a:t>apt-get</a:t>
            </a:r>
            <a:r>
              <a:rPr lang="es-ES_tradnl" b="1" dirty="0"/>
              <a:t> </a:t>
            </a:r>
            <a:r>
              <a:rPr lang="es-ES_tradnl" b="1" dirty="0" err="1"/>
              <a:t>install</a:t>
            </a:r>
            <a:r>
              <a:rPr lang="es-ES_tradnl" b="1" dirty="0"/>
              <a:t> </a:t>
            </a:r>
            <a:r>
              <a:rPr lang="es-ES_tradnl" b="1" dirty="0" err="1" smtClean="0"/>
              <a:t>pamtester</a:t>
            </a:r>
            <a:endParaRPr lang="es-ES_tradnl" b="1" dirty="0"/>
          </a:p>
          <a:p>
            <a:pPr marL="0" indent="0">
              <a:buNone/>
            </a:pPr>
            <a:r>
              <a:rPr lang="es-ES_tradnl" dirty="0"/>
              <a:t>Y después </a:t>
            </a:r>
            <a:r>
              <a:rPr lang="es-ES_tradnl" dirty="0" smtClean="0"/>
              <a:t>usarla </a:t>
            </a:r>
            <a:r>
              <a:rPr lang="es-ES_tradnl" dirty="0"/>
              <a:t>de esta forma:</a:t>
            </a:r>
          </a:p>
          <a:p>
            <a:pPr marL="0" indent="0">
              <a:buNone/>
            </a:pPr>
            <a:r>
              <a:rPr lang="es-ES_tradnl" b="1" dirty="0"/>
              <a:t>#</a:t>
            </a:r>
            <a:r>
              <a:rPr lang="es-ES_tradnl" b="1" dirty="0" err="1"/>
              <a:t>pamtester</a:t>
            </a:r>
            <a:r>
              <a:rPr lang="es-ES_tradnl" b="1" dirty="0"/>
              <a:t> </a:t>
            </a:r>
            <a:r>
              <a:rPr lang="es-ES_tradnl" b="1" dirty="0" err="1"/>
              <a:t>login</a:t>
            </a:r>
            <a:r>
              <a:rPr lang="es-ES_tradnl" b="1" dirty="0"/>
              <a:t> usuario </a:t>
            </a:r>
            <a:r>
              <a:rPr lang="es-ES_tradnl" b="1" dirty="0" err="1"/>
              <a:t>open_session</a:t>
            </a:r>
            <a:endParaRPr lang="es-ES_tradnl" b="1" dirty="0"/>
          </a:p>
          <a:p>
            <a:pPr marL="0" indent="0">
              <a:buNone/>
            </a:pPr>
            <a:r>
              <a:rPr lang="es-ES_tradnl" b="1" dirty="0"/>
              <a:t>#</a:t>
            </a:r>
            <a:r>
              <a:rPr lang="es-ES_tradnl" b="1" dirty="0" err="1"/>
              <a:t>pamtester</a:t>
            </a:r>
            <a:r>
              <a:rPr lang="es-ES_tradnl" b="1" dirty="0"/>
              <a:t>  </a:t>
            </a:r>
            <a:r>
              <a:rPr lang="es-ES_tradnl" b="1" dirty="0" err="1"/>
              <a:t>passwd</a:t>
            </a:r>
            <a:r>
              <a:rPr lang="es-ES_tradnl" b="1" dirty="0"/>
              <a:t> usuario </a:t>
            </a:r>
            <a:r>
              <a:rPr lang="es-ES_tradnl" b="1" dirty="0" err="1"/>
              <a:t>authenticate</a:t>
            </a:r>
            <a:endParaRPr lang="es-ES_tradnl" b="1" dirty="0"/>
          </a:p>
          <a:p>
            <a:pPr marL="0" indent="0">
              <a:buNone/>
            </a:pPr>
            <a:r>
              <a:rPr lang="es-ES_tradnl" b="1" dirty="0"/>
              <a:t>#</a:t>
            </a:r>
            <a:r>
              <a:rPr lang="es-ES_tradnl" b="1" dirty="0" err="1"/>
              <a:t>pamtester</a:t>
            </a:r>
            <a:r>
              <a:rPr lang="es-ES_tradnl" b="1" dirty="0"/>
              <a:t>  </a:t>
            </a:r>
            <a:r>
              <a:rPr lang="es-ES_tradnl" b="1" dirty="0" err="1"/>
              <a:t>passwd</a:t>
            </a:r>
            <a:r>
              <a:rPr lang="es-ES_tradnl" b="1" dirty="0"/>
              <a:t> usuario </a:t>
            </a:r>
            <a:r>
              <a:rPr lang="es-ES_tradnl" b="1" dirty="0" err="1" smtClean="0"/>
              <a:t>open_session</a:t>
            </a:r>
            <a:endParaRPr lang="es-ES_tradnl" b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99432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1425</Words>
  <Application>Microsoft Macintosh PowerPoint</Application>
  <PresentationFormat>Presentación en pantalla (4:3)</PresentationFormat>
  <Paragraphs>165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openLDAP</vt:lpstr>
      <vt:lpstr>Indice</vt:lpstr>
      <vt:lpstr>INSTALAR OpenLDAP</vt:lpstr>
      <vt:lpstr>CONFIGURAR OpenLDAP con  #dpkg-reconfigure slapd</vt:lpstr>
      <vt:lpstr>CONFIGURAR OpenLDAP  añadiendo la información desde ficheros .ldif</vt:lpstr>
      <vt:lpstr>Ver los objetos creados después de la instalación y configuración </vt:lpstr>
      <vt:lpstr>Poblar el directorio LDAP</vt:lpstr>
      <vt:lpstr>Configurar cliente para autentificación en LDAP (1)</vt:lpstr>
      <vt:lpstr>Configurar cliente para autentificación en LDAP (2)</vt:lpstr>
      <vt:lpstr>Autentificación segura con LDAP (1)</vt:lpstr>
      <vt:lpstr>Autentificación segura con LDAP (2)</vt:lpstr>
      <vt:lpstr>Gestión de los directorios de conexión para habilitar perfiles móviles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openLDAP</dc:title>
  <dc:creator>a p</dc:creator>
  <cp:lastModifiedBy>ZV</cp:lastModifiedBy>
  <cp:revision>50</cp:revision>
  <dcterms:created xsi:type="dcterms:W3CDTF">2017-10-16T12:25:46Z</dcterms:created>
  <dcterms:modified xsi:type="dcterms:W3CDTF">2017-10-26T21:28:11Z</dcterms:modified>
</cp:coreProperties>
</file>