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DdnZcIYVOjI3mtppSNCKGvnaC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0eda919b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0eda919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0eda919b_7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0eda919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6c54821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6c548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6c54821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6c5482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6c54821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6c5482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ff2471c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4ff2471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6c54821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6c5482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0eda919b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0eda919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ff2471c1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ff2471c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0eda919b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50eda919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0eda919b_8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50eda919b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9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0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0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0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0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5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5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5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1154950" y="434650"/>
            <a:ext cx="7496100" cy="6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UNIVERSIDAD </a:t>
            </a:r>
            <a:r>
              <a:rPr lang="es-ES"/>
              <a:t>TECNOLÓGICA</a:t>
            </a:r>
            <a:r>
              <a:rPr lang="es-ES"/>
              <a:t> DEL ESTADO DE ZACATECAS 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PROYECTO RUTber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JESUS </a:t>
            </a:r>
            <a:r>
              <a:rPr lang="es-ES"/>
              <a:t>SALVADOR</a:t>
            </a:r>
            <a:r>
              <a:rPr lang="es-ES"/>
              <a:t> RODRÍGUEZ CARDIEL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JOSUE ALDAHIR RAMIREZ GARCIA 	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MANUEL DE JESUS RIVERA OROZCO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EDGAR EDUARDO PEREZ GALAVIZ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JUAN ANTONIO PÉREZ RUEDA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JONATHAN URIEL ALVARADO VARELA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ALFONSO RAFAEL SOLIS RANGE</a:t>
            </a:r>
            <a:r>
              <a:rPr lang="es-ES"/>
              <a:t>L </a:t>
            </a:r>
            <a:endParaRPr/>
          </a:p>
        </p:txBody>
      </p:sp>
      <p:pic>
        <p:nvPicPr>
          <p:cNvPr descr="Resultado de imagen para logo utzac"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0945" y="3702650"/>
            <a:ext cx="2875175" cy="28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0eda919b_7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</a:t>
            </a:r>
            <a:r>
              <a:rPr lang="es-ES"/>
              <a:t>étricas</a:t>
            </a:r>
            <a:r>
              <a:rPr lang="es-ES"/>
              <a:t> de calidad</a:t>
            </a:r>
            <a:endParaRPr/>
          </a:p>
        </p:txBody>
      </p:sp>
      <p:sp>
        <p:nvSpPr>
          <p:cNvPr id="200" name="Google Shape;200;g650eda919b_7_0"/>
          <p:cNvSpPr txBox="1"/>
          <p:nvPr>
            <p:ph idx="1" type="body"/>
          </p:nvPr>
        </p:nvSpPr>
        <p:spPr>
          <a:xfrm>
            <a:off x="499974" y="1160301"/>
            <a:ext cx="9549900" cy="50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Funcionalidad: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Características y capacidades del programa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Generalidad de las funciones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Seguridad del sistema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Facilidad de Uso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Factores humanos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Factores estéticos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Consistencia de la interfaz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Documentación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0eda919b_7_10"/>
          <p:cNvSpPr txBox="1"/>
          <p:nvPr>
            <p:ph idx="1" type="body"/>
          </p:nvPr>
        </p:nvSpPr>
        <p:spPr>
          <a:xfrm>
            <a:off x="773125" y="458703"/>
            <a:ext cx="8946600" cy="62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Confiabilidad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Frecuencia y severidad de las fallas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Exactitud de las salidas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Tiempo medio de fallos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Capacidad de recuperación ante fallas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Capacidad de predicción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Rendimiento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Velocidad del procesamiento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Tiempo de respuesta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Consumo de recursos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Rendimiento efectivo total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Eficacia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Capacidad de Soporte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Extensibilidad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Adaptabilidad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Capacidad de pruebas </a:t>
            </a:r>
            <a:endParaRPr sz="18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800"/>
              <a:t>Capacidad de configuración</a:t>
            </a:r>
            <a:r>
              <a:rPr lang="es-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Compatibilidad Requisitos de instalación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6c548212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Limitaciones del proyecto</a:t>
            </a:r>
            <a:endParaRPr/>
          </a:p>
        </p:txBody>
      </p:sp>
      <p:sp>
        <p:nvSpPr>
          <p:cNvPr id="211" name="Google Shape;211;g646c548212_0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Tiempo.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Conocimientos</a:t>
            </a:r>
            <a:r>
              <a:rPr lang="es-ES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Costos.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Personal.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Roles.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Responsabilidad</a:t>
            </a:r>
            <a:r>
              <a:rPr lang="es-ES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Empatía</a:t>
            </a:r>
            <a:r>
              <a:rPr lang="es-ES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Inconformidades entre los integrantes del equipo.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6c548212_0_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Riesgos del proyecto</a:t>
            </a:r>
            <a:endParaRPr/>
          </a:p>
        </p:txBody>
      </p:sp>
      <p:sp>
        <p:nvSpPr>
          <p:cNvPr id="217" name="Google Shape;217;g646c548212_0_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Término</a:t>
            </a:r>
            <a:r>
              <a:rPr lang="es-ES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No aprender las </a:t>
            </a:r>
            <a:r>
              <a:rPr lang="es-ES" sz="2400"/>
              <a:t>tecnologías</a:t>
            </a:r>
            <a:r>
              <a:rPr lang="es-ES" sz="2400"/>
              <a:t> necesarias.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Problemas de salud en los integrantes.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s-ES" sz="2400"/>
              <a:t>Abandono por </a:t>
            </a:r>
            <a:r>
              <a:rPr lang="es-ES" sz="2400"/>
              <a:t>parte</a:t>
            </a:r>
            <a:r>
              <a:rPr lang="es-ES" sz="2400"/>
              <a:t> de un integrante del equipo.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6c548212_0_1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Plan de trabajo.</a:t>
            </a:r>
            <a:endParaRPr/>
          </a:p>
        </p:txBody>
      </p:sp>
      <p:sp>
        <p:nvSpPr>
          <p:cNvPr id="223" name="Google Shape;223;g646c548212_0_1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g646c548212_0_15"/>
          <p:cNvPicPr preferRelativeResize="0"/>
          <p:nvPr/>
        </p:nvPicPr>
        <p:blipFill rotWithShape="1">
          <a:blip r:embed="rId3">
            <a:alphaModFix/>
          </a:blip>
          <a:srcRect b="21308" l="2981" r="60394" t="51929"/>
          <a:stretch/>
        </p:blipFill>
        <p:spPr>
          <a:xfrm>
            <a:off x="649100" y="1853125"/>
            <a:ext cx="10893802" cy="44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ff2471c1_1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Avances</a:t>
            </a:r>
            <a:endParaRPr/>
          </a:p>
        </p:txBody>
      </p:sp>
      <p:sp>
        <p:nvSpPr>
          <p:cNvPr id="230" name="Google Shape;230;g64ff2471c1_1_0"/>
          <p:cNvSpPr txBox="1"/>
          <p:nvPr>
            <p:ph idx="1" type="body"/>
          </p:nvPr>
        </p:nvSpPr>
        <p:spPr>
          <a:xfrm>
            <a:off x="87516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g64ff2471c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50" y="1853125"/>
            <a:ext cx="4018825" cy="19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64ff2471c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825" y="1134926"/>
            <a:ext cx="5052800" cy="511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OBJETIVOS 	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GENERAL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Crear una aplicación móvil que facilite el traslado en ruta de la gente en zacatecas.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ESPECÍFICOS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Indicar rutas más cercanas a tu ubicación.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Dar a conocer los costo de traslado.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Mostrar los recorridos de rutas.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6c548212_0_1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Alcance.</a:t>
            </a:r>
            <a:endParaRPr/>
          </a:p>
        </p:txBody>
      </p:sp>
      <p:sp>
        <p:nvSpPr>
          <p:cNvPr id="160" name="Google Shape;160;g646c548212_0_1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En base a una </a:t>
            </a:r>
            <a:r>
              <a:rPr lang="es-ES" sz="3000"/>
              <a:t>aplicación</a:t>
            </a:r>
            <a:r>
              <a:rPr lang="es-ES" sz="3000"/>
              <a:t>, se </a:t>
            </a:r>
            <a:r>
              <a:rPr lang="es-ES" sz="3000"/>
              <a:t>contribuirá</a:t>
            </a:r>
            <a:r>
              <a:rPr lang="es-ES" sz="3000"/>
              <a:t> con la </a:t>
            </a:r>
            <a:r>
              <a:rPr lang="es-ES" sz="3000"/>
              <a:t>sociedad</a:t>
            </a:r>
            <a:r>
              <a:rPr lang="es-ES" sz="3000"/>
              <a:t>, para </a:t>
            </a:r>
            <a:r>
              <a:rPr lang="es-ES" sz="3000"/>
              <a:t>regularizar</a:t>
            </a:r>
            <a:r>
              <a:rPr lang="es-ES" sz="3000"/>
              <a:t> el </a:t>
            </a:r>
            <a:r>
              <a:rPr lang="es-ES" sz="3000"/>
              <a:t>conocimiento</a:t>
            </a:r>
            <a:r>
              <a:rPr lang="es-ES" sz="3000"/>
              <a:t> y </a:t>
            </a:r>
            <a:r>
              <a:rPr lang="es-ES" sz="3000"/>
              <a:t>aprovechamiento</a:t>
            </a:r>
            <a:r>
              <a:rPr lang="es-ES" sz="3000"/>
              <a:t> del  transporte </a:t>
            </a:r>
            <a:r>
              <a:rPr lang="es-ES" sz="3000"/>
              <a:t>público</a:t>
            </a:r>
            <a:r>
              <a:rPr lang="es-ES" sz="3000"/>
              <a:t> del estado de zacatecas, para facilitar el </a:t>
            </a:r>
            <a:r>
              <a:rPr lang="es-ES" sz="3000"/>
              <a:t>conocimiento</a:t>
            </a:r>
            <a:r>
              <a:rPr lang="es-ES" sz="3000"/>
              <a:t> del traslado de toda aquellas personas que no </a:t>
            </a:r>
            <a:r>
              <a:rPr lang="es-ES" sz="3000"/>
              <a:t>están</a:t>
            </a:r>
            <a:r>
              <a:rPr lang="es-ES" sz="3000"/>
              <a:t> familiarizada con el transporte.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DESCRIPCIÓN DEL PROYECTO </a:t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1103299" y="2052925"/>
            <a:ext cx="96735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3000"/>
              <a:t>Hacer una aplicación la cual indique cada una de las rutas zacatecanas, además, de indicar </a:t>
            </a:r>
            <a:r>
              <a:rPr lang="es-ES" sz="3000"/>
              <a:t>cuál</a:t>
            </a:r>
            <a:r>
              <a:rPr lang="es-ES" sz="3000"/>
              <a:t> de ellas es la que deja </a:t>
            </a:r>
            <a:r>
              <a:rPr lang="es-ES" sz="3000"/>
              <a:t>más</a:t>
            </a:r>
            <a:r>
              <a:rPr lang="es-ES" sz="3000"/>
              <a:t> cerca de </a:t>
            </a:r>
            <a:r>
              <a:rPr lang="es-ES" sz="3000"/>
              <a:t>tu</a:t>
            </a:r>
            <a:r>
              <a:rPr lang="es-ES" sz="3000"/>
              <a:t> destino, indicando el lugar y el costo del pasaje, de igual manera el recorrido de cada ruta.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ROLES DEL PROYECTO 	</a:t>
            </a:r>
            <a:endParaRPr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1103300" y="1280850"/>
            <a:ext cx="10245000" cy="5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Gerente de Proyecto:</a:t>
            </a:r>
            <a:r>
              <a:rPr lang="es-ES"/>
              <a:t> MANUEL RIVERA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Líder de Proyecto:</a:t>
            </a:r>
            <a:r>
              <a:rPr lang="es-ES"/>
              <a:t> MANUEL RIVERA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Analista de Sistemas:</a:t>
            </a:r>
            <a:r>
              <a:rPr lang="es-ES"/>
              <a:t> ALDAHIR RAMIREZ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Diseñador:</a:t>
            </a:r>
            <a:r>
              <a:rPr lang="es-ES"/>
              <a:t> JUAN PEREZ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Ingeniero de Software:</a:t>
            </a:r>
            <a:r>
              <a:rPr lang="es-ES"/>
              <a:t> JONATHAN ALVARADO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Responsable de Calidad: </a:t>
            </a:r>
            <a:r>
              <a:rPr lang="es-ES"/>
              <a:t>EDGAR PEREZ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Responsable de Pruebas: </a:t>
            </a:r>
            <a:r>
              <a:rPr lang="es-ES"/>
              <a:t>ALDAHIR RAMIREZ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Administrador de la Configuración del Proyecto: </a:t>
            </a:r>
            <a:r>
              <a:rPr lang="es-ES"/>
              <a:t>RAFAEL SOLIS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DESARROLLADORES:</a:t>
            </a:r>
            <a:r>
              <a:rPr lang="es-ES"/>
              <a:t> RAFAEL </a:t>
            </a:r>
            <a:r>
              <a:rPr lang="es-ES"/>
              <a:t>SOLÍS</a:t>
            </a:r>
            <a:r>
              <a:rPr lang="es-ES"/>
              <a:t>, JONATHAN ALVARADO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DOCUMENTADORES:</a:t>
            </a:r>
            <a:r>
              <a:rPr lang="es-ES"/>
              <a:t> MANUEL RIVERA, EDGAR PEREZ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Cliente:</a:t>
            </a:r>
            <a:r>
              <a:rPr lang="es-ES"/>
              <a:t> COMPAÑEROS DE CLASE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0eda919b_9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Problemática</a:t>
            </a:r>
            <a:endParaRPr/>
          </a:p>
        </p:txBody>
      </p:sp>
      <p:sp>
        <p:nvSpPr>
          <p:cNvPr id="178" name="Google Shape;178;g650eda919b_9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La gente que desconoce las rutas del estado de zacatecas tiene problemas para trasladarse a sus lugares donde realizan las actividades, haciendo así </a:t>
            </a:r>
            <a:r>
              <a:rPr lang="es-ES"/>
              <a:t>pérdida</a:t>
            </a:r>
            <a:r>
              <a:rPr lang="es-ES"/>
              <a:t> de tiempo, dinero,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ff2471c1_1_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ACTIVIDADES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4ff2471c1_1_6"/>
          <p:cNvSpPr txBox="1"/>
          <p:nvPr>
            <p:ph idx="1" type="body"/>
          </p:nvPr>
        </p:nvSpPr>
        <p:spPr>
          <a:xfrm>
            <a:off x="1103300" y="1793851"/>
            <a:ext cx="8946600" cy="506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Gerente de Proyecto: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-Asignar roles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-Asignar y gestionar recursos del proyecto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800"/>
              <a:t>-Definición de actividades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Líder de Proyecto: 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-Atiende necesidades de integrantes del proyecto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800"/>
              <a:t>-Establece el control de los avances del proyecto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Analista de Sistemas: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-</a:t>
            </a:r>
            <a:r>
              <a:rPr lang="es-ES" sz="1800"/>
              <a:t>Diseña sistema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-Entendimiento y especificación de los requerimientos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0eda919b_5_0"/>
          <p:cNvSpPr txBox="1"/>
          <p:nvPr>
            <p:ph idx="1" type="body"/>
          </p:nvPr>
        </p:nvSpPr>
        <p:spPr>
          <a:xfrm>
            <a:off x="1103300" y="590000"/>
            <a:ext cx="9885600" cy="565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800"/>
              <a:t>Diseñador:  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-</a:t>
            </a:r>
            <a:r>
              <a:rPr lang="es-ES" sz="1800"/>
              <a:t>Generar plantillas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-Interfaz gráfica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800"/>
              <a:t>-Iconos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800"/>
              <a:t>-Logo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ES" sz="1800"/>
              <a:t>Ingeniero de Software: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ES" sz="1800"/>
              <a:t>-</a:t>
            </a:r>
            <a:r>
              <a:rPr lang="es-ES" sz="1800"/>
              <a:t>Mantener el código fuente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800"/>
              <a:t>-Asegurarse de que el código esté libre de errores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Responsable de Calidad:  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-</a:t>
            </a:r>
            <a:r>
              <a:rPr lang="es-ES" sz="1800"/>
              <a:t>Garantizar el cumplimiento de los compromisos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Responsable de pruebas: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800"/>
              <a:t>-</a:t>
            </a:r>
            <a:r>
              <a:rPr lang="es-ES" sz="1800"/>
              <a:t>Garantizar que se cumplan los requerimientos y que esté libre de fallas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50eda919b_8_1"/>
          <p:cNvSpPr txBox="1"/>
          <p:nvPr>
            <p:ph idx="1" type="body"/>
          </p:nvPr>
        </p:nvSpPr>
        <p:spPr>
          <a:xfrm>
            <a:off x="1103300" y="1354575"/>
            <a:ext cx="8946600" cy="476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Administrador de la Configuración del Proyecto: 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-</a:t>
            </a:r>
            <a:r>
              <a:rPr lang="es-ES" sz="1800"/>
              <a:t>Controlar las versiones del código</a:t>
            </a:r>
            <a:r>
              <a:rPr b="1" lang="es-ES" sz="1800"/>
              <a:t> 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Desarrolladores: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-</a:t>
            </a:r>
            <a:r>
              <a:rPr lang="es-ES" sz="1800"/>
              <a:t>Creador del código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/>
              <a:t>Documentadores: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ES" sz="1800"/>
              <a:t>-</a:t>
            </a:r>
            <a:r>
              <a:rPr lang="es-ES" sz="1800"/>
              <a:t>Documentar cada paso del proyecto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2019-09-23T19:53:00Z</dcterms:created>
  <dc:creator>Aldahir Ramirez</dc:creator>
</cp:coreProperties>
</file>