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Century Gothic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hkMr1rv39RSDtsGFGsQ9gSaUE3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regular.fntdata"/><Relationship Id="rId14" Type="http://schemas.openxmlformats.org/officeDocument/2006/relationships/slide" Target="slides/slide10.xml"/><Relationship Id="rId17" Type="http://schemas.openxmlformats.org/officeDocument/2006/relationships/font" Target="fonts/CenturyGothic-italic.fntdata"/><Relationship Id="rId16" Type="http://schemas.openxmlformats.org/officeDocument/2006/relationships/font" Target="fonts/CenturyGothic-bold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CenturyGothic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4ff2471c1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4ff2471c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46c548212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46c54821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4ff2471c1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4ff2471c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46c54821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46c5482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46c548212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46c54821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46c548212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46c54821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panorámica con descripción">
  <p:cSld name="Imagen panorámica con descripció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8" name="Google Shape;78;p1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descripción">
  <p:cSld name="Título y descripció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4" name="Google Shape;84;p1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 con descripción">
  <p:cSld name="Cita con descripció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0" name="Google Shape;90;p17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1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rjeta de nombre">
  <p:cSld name="Tarjeta de nombr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lumna 3">
  <p:cSld name="Columna 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5" name="Google Shape;105;p19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6" name="Google Shape;106;p19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7" name="Google Shape;107;p19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8" name="Google Shape;108;p19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19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0" name="Google Shape;110;p19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19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1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lumna de imagen 3">
  <p:cSld name="Columna de imagen 3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8" name="Google Shape;118;p20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Google Shape;119;p20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0" name="Google Shape;120;p20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1" name="Google Shape;121;p20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Google Shape;122;p20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3" name="Google Shape;123;p20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4" name="Google Shape;124;p20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Google Shape;125;p20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26" name="Google Shape;126;p20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20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2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2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2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9" name="Google Shape;39;p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6" name="Google Shape;46;p10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7" name="Google Shape;47;p10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8" name="Google Shape;48;p1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3" name="Google Shape;63;p13"/>
          <p:cNvSpPr txBox="1"/>
          <p:nvPr>
            <p:ph idx="2" type="body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4" name="Google Shape;64;p1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4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1.xml"/><Relationship Id="rId1" Type="http://schemas.openxmlformats.org/officeDocument/2006/relationships/image" Target="../media/image5.png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2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5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5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" name="Google Shape;9;p5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5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  <p:sldLayoutId id="2147483661" r:id="rId18"/>
    <p:sldLayoutId id="2147483662" r:id="rId19"/>
    <p:sldLayoutId id="2147483663" r:id="rId20"/>
    <p:sldLayoutId id="2147483664" r:id="rId21"/>
    <p:sldLayoutId id="2147483665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idx="1" type="subTitle"/>
          </p:nvPr>
        </p:nvSpPr>
        <p:spPr>
          <a:xfrm>
            <a:off x="1154955" y="762000"/>
            <a:ext cx="8825658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/>
              <a:t>UNIVERSIDAD </a:t>
            </a:r>
            <a:r>
              <a:rPr lang="es-ES"/>
              <a:t>TECNOLÓGICA</a:t>
            </a:r>
            <a:r>
              <a:rPr lang="es-ES"/>
              <a:t> DEL ESTADO DE ZACATECAS 	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s-ES"/>
              <a:t>ROLES DEL PROYECTO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s-ES"/>
              <a:t>JESUS </a:t>
            </a:r>
            <a:r>
              <a:rPr lang="es-ES"/>
              <a:t>SALVADOR</a:t>
            </a:r>
            <a:r>
              <a:rPr lang="es-ES"/>
              <a:t> RODRÍGUEZ CARDIEL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s-ES"/>
              <a:t>JOSUE ALDAHIR RAMIREZ GARCIA 	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s-ES"/>
              <a:t>MANUEL DE JESUS RIVERA OROZCO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s-ES"/>
              <a:t>EDGAR EDUARDO PEREZ GALAVIZ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s-ES"/>
              <a:t>JUAN ANTONIO PÉREZ RUEDA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s-ES"/>
              <a:t>JONATHAN URIEL ALVARADO VARELA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s-ES"/>
              <a:t>ALFONSO RAFAEL SOLIS RANGEL </a:t>
            </a:r>
            <a:endParaRPr/>
          </a:p>
        </p:txBody>
      </p:sp>
      <p:pic>
        <p:nvPicPr>
          <p:cNvPr descr="Resultado de imagen para logo utzac" id="148" name="Google Shape;14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20163" y="5114925"/>
            <a:ext cx="1060450" cy="106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4ff2471c1_1_0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Avances</a:t>
            </a:r>
            <a:endParaRPr/>
          </a:p>
        </p:txBody>
      </p:sp>
      <p:sp>
        <p:nvSpPr>
          <p:cNvPr id="203" name="Google Shape;203;g64ff2471c1_1_0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s-ES"/>
              <a:t>OBJETIVOS 	</a:t>
            </a:r>
            <a:endParaRPr/>
          </a:p>
        </p:txBody>
      </p:sp>
      <p:sp>
        <p:nvSpPr>
          <p:cNvPr id="154" name="Google Shape;154;p2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s-ES"/>
              <a:t>Crear una aplicación móvil que facilite el traslado en ruta de la gente en zacatecas.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s-ES"/>
              <a:t>Indicar rutas más cercanas a tu ubicación.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s-ES"/>
              <a:t>Costo de traslado.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s-ES"/>
              <a:t>Recorridos de rutas.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46c548212_0_10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Alcance.</a:t>
            </a:r>
            <a:endParaRPr/>
          </a:p>
        </p:txBody>
      </p:sp>
      <p:sp>
        <p:nvSpPr>
          <p:cNvPr id="160" name="Google Shape;160;g646c548212_0_10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3000"/>
              <a:t>En base a una </a:t>
            </a:r>
            <a:r>
              <a:rPr lang="es-ES" sz="3000"/>
              <a:t>aplicación</a:t>
            </a:r>
            <a:r>
              <a:rPr lang="es-ES" sz="3000"/>
              <a:t>, se </a:t>
            </a:r>
            <a:r>
              <a:rPr lang="es-ES" sz="3000"/>
              <a:t>contribuirá</a:t>
            </a:r>
            <a:r>
              <a:rPr lang="es-ES" sz="3000"/>
              <a:t> con la </a:t>
            </a:r>
            <a:r>
              <a:rPr lang="es-ES" sz="3000"/>
              <a:t>sociedad</a:t>
            </a:r>
            <a:r>
              <a:rPr lang="es-ES" sz="3000"/>
              <a:t>, para </a:t>
            </a:r>
            <a:r>
              <a:rPr lang="es-ES" sz="3000"/>
              <a:t>regularizar</a:t>
            </a:r>
            <a:r>
              <a:rPr lang="es-ES" sz="3000"/>
              <a:t> el </a:t>
            </a:r>
            <a:r>
              <a:rPr lang="es-ES" sz="3000"/>
              <a:t>conocimiento</a:t>
            </a:r>
            <a:r>
              <a:rPr lang="es-ES" sz="3000"/>
              <a:t> y </a:t>
            </a:r>
            <a:r>
              <a:rPr lang="es-ES" sz="3000"/>
              <a:t>aprovechamiento</a:t>
            </a:r>
            <a:r>
              <a:rPr lang="es-ES" sz="3000"/>
              <a:t> del  transporte </a:t>
            </a:r>
            <a:r>
              <a:rPr lang="es-ES" sz="3000"/>
              <a:t>público</a:t>
            </a:r>
            <a:r>
              <a:rPr lang="es-ES" sz="3000"/>
              <a:t> del estado de zacatecas, para facilitar el </a:t>
            </a:r>
            <a:r>
              <a:rPr lang="es-ES" sz="3000"/>
              <a:t>conocimiento</a:t>
            </a:r>
            <a:r>
              <a:rPr lang="es-ES" sz="3000"/>
              <a:t> del traslado de toda aquellas personas que no </a:t>
            </a:r>
            <a:r>
              <a:rPr lang="es-ES" sz="3000"/>
              <a:t>están</a:t>
            </a:r>
            <a:r>
              <a:rPr lang="es-ES" sz="3000"/>
              <a:t> familiarizada con el transporte.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s-ES"/>
              <a:t>DESCRIPCIÓN DEL PROYECTO </a:t>
            </a:r>
            <a:endParaRPr/>
          </a:p>
        </p:txBody>
      </p:sp>
      <p:sp>
        <p:nvSpPr>
          <p:cNvPr id="166" name="Google Shape;166;p3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/>
              <a:t>Hacer una aplicación la cual indique cada una de las rutas zacatecanas, además, de indicar cual de ellas es la que deja mas cerca de tú destino, indicando el lugar y el costo del pasaje, de igual manera el recorrido de cada ruta.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s-ES"/>
              <a:t>ROLES DEL PROYECTO 	</a:t>
            </a:r>
            <a:endParaRPr/>
          </a:p>
        </p:txBody>
      </p:sp>
      <p:sp>
        <p:nvSpPr>
          <p:cNvPr id="172" name="Google Shape;172;p4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-ES"/>
              <a:t>Gerente de Proyecto: </a:t>
            </a:r>
            <a:r>
              <a:rPr b="1" lang="es-ES" sz="1600"/>
              <a:t>MANUEL RIVERA 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s-ES"/>
              <a:t>Líder de Proyecto: </a:t>
            </a:r>
            <a:r>
              <a:rPr b="1" lang="es-ES" sz="1600">
                <a:latin typeface="Century Gothic"/>
                <a:ea typeface="Century Gothic"/>
                <a:cs typeface="Century Gothic"/>
                <a:sym typeface="Century Gothic"/>
              </a:rPr>
              <a:t>MANUEL RIVERA 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s-ES"/>
              <a:t>Analista de Sistemas: </a:t>
            </a:r>
            <a:r>
              <a:rPr b="1" lang="es-ES" sz="1600"/>
              <a:t>ALDAHIR RAMIREZ 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s-ES"/>
              <a:t>Diseñador: </a:t>
            </a:r>
            <a:r>
              <a:rPr b="1" lang="es-ES" sz="1600"/>
              <a:t>JUAN PEREZ 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s-ES"/>
              <a:t>Ingeniero de Software: </a:t>
            </a:r>
            <a:r>
              <a:rPr b="1" lang="es-ES" sz="1600"/>
              <a:t>JONATHAN ALVARADO 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s-ES"/>
              <a:t>Responsable de Calidad: </a:t>
            </a:r>
            <a:r>
              <a:rPr b="1" lang="es-ES" sz="1600"/>
              <a:t>EDGAR PEREZ 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s-ES"/>
              <a:t>Responsable de Pruebas: </a:t>
            </a:r>
            <a:r>
              <a:rPr b="1" lang="es-ES" sz="1600"/>
              <a:t>ALDAHIR RAMIREZ 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s-ES"/>
              <a:t>Administrador de la Configuración del Proyecto: </a:t>
            </a:r>
            <a:r>
              <a:rPr b="1" lang="es-ES" sz="1600"/>
              <a:t>RAFAEL SOLIS </a:t>
            </a:r>
            <a:endParaRPr b="1"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s-ES" sz="1800"/>
              <a:t>DESARROLLADORES: RAFAEL </a:t>
            </a:r>
            <a:r>
              <a:rPr b="1" lang="es-ES" sz="1800"/>
              <a:t>SOLÍS</a:t>
            </a:r>
            <a:r>
              <a:rPr b="1" lang="es-ES" sz="1800"/>
              <a:t>, JONATHAN ALVARADO </a:t>
            </a:r>
            <a:endParaRPr b="1"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s-ES"/>
              <a:t>Cliente: </a:t>
            </a:r>
            <a:r>
              <a:rPr b="1" lang="es-ES" sz="1600"/>
              <a:t>COMPAÑEROS DE CLASE 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4ff2471c1_1_6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ACTIVIDADES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64ff2471c1_1_6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46c548212_0_0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Limitaciones del proyecto</a:t>
            </a:r>
            <a:endParaRPr/>
          </a:p>
        </p:txBody>
      </p:sp>
      <p:sp>
        <p:nvSpPr>
          <p:cNvPr id="184" name="Google Shape;184;g646c548212_0_0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s-ES"/>
              <a:t>Tiempo.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s-ES"/>
              <a:t>Conocimientos</a:t>
            </a:r>
            <a:r>
              <a:rPr lang="es-ES"/>
              <a:t>.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s-ES"/>
              <a:t>Costos.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s-ES"/>
              <a:t>Personal.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s-ES"/>
              <a:t>Roles.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s-ES"/>
              <a:t>Responsabilidad</a:t>
            </a:r>
            <a:r>
              <a:rPr lang="es-ES"/>
              <a:t>.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s-ES"/>
              <a:t>Empatía</a:t>
            </a:r>
            <a:r>
              <a:rPr lang="es-ES"/>
              <a:t>.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s-ES"/>
              <a:t>Inconformidades entre los integrantes del equipo.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46c548212_0_5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Riesgos del proyecto</a:t>
            </a:r>
            <a:endParaRPr/>
          </a:p>
        </p:txBody>
      </p:sp>
      <p:sp>
        <p:nvSpPr>
          <p:cNvPr id="190" name="Google Shape;190;g646c548212_0_5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s-ES"/>
              <a:t>Término</a:t>
            </a:r>
            <a:r>
              <a:rPr lang="es-ES"/>
              <a:t>.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s-ES"/>
              <a:t>No aprender las </a:t>
            </a:r>
            <a:r>
              <a:rPr lang="es-ES"/>
              <a:t>tecnologías</a:t>
            </a:r>
            <a:r>
              <a:rPr lang="es-ES"/>
              <a:t> necesarias.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s-ES"/>
              <a:t>Problemas de salud en los integrantes.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s-ES"/>
              <a:t>Abandono por </a:t>
            </a:r>
            <a:r>
              <a:rPr lang="es-ES"/>
              <a:t>parte</a:t>
            </a:r>
            <a:r>
              <a:rPr lang="es-ES"/>
              <a:t> de un integrante del equipo.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46c548212_0_15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Plan de trabajo.</a:t>
            </a:r>
            <a:endParaRPr/>
          </a:p>
        </p:txBody>
      </p:sp>
      <p:sp>
        <p:nvSpPr>
          <p:cNvPr id="196" name="Google Shape;196;g646c548212_0_15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g646c548212_0_15"/>
          <p:cNvPicPr preferRelativeResize="0"/>
          <p:nvPr/>
        </p:nvPicPr>
        <p:blipFill rotWithShape="1">
          <a:blip r:embed="rId3">
            <a:alphaModFix/>
          </a:blip>
          <a:srcRect b="21308" l="2981" r="60394" t="51929"/>
          <a:stretch/>
        </p:blipFill>
        <p:spPr>
          <a:xfrm>
            <a:off x="1103300" y="2052925"/>
            <a:ext cx="10054301" cy="413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2019-09-23T19:53:00Z</dcterms:created>
  <dc:creator>Aldahir Ramirez</dc:creator>
</cp:coreProperties>
</file>