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6"/>
  </p:notesMasterIdLst>
  <p:sldIdLst>
    <p:sldId id="420" r:id="rId2"/>
    <p:sldId id="421" r:id="rId3"/>
    <p:sldId id="422" r:id="rId4"/>
    <p:sldId id="423" r:id="rId5"/>
    <p:sldId id="424" r:id="rId6"/>
    <p:sldId id="425" r:id="rId7"/>
    <p:sldId id="426" r:id="rId8"/>
    <p:sldId id="427" r:id="rId9"/>
    <p:sldId id="428" r:id="rId10"/>
    <p:sldId id="429" r:id="rId11"/>
    <p:sldId id="430" r:id="rId12"/>
    <p:sldId id="431" r:id="rId13"/>
    <p:sldId id="432" r:id="rId14"/>
    <p:sldId id="43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3150"/>
    <a:srgbClr val="A62B4D"/>
    <a:srgbClr val="FAA61A"/>
    <a:srgbClr val="F58220"/>
    <a:srgbClr val="F15A22"/>
    <a:srgbClr val="F69679"/>
    <a:srgbClr val="C00026"/>
    <a:srgbClr val="C4161C"/>
    <a:srgbClr val="E6E7E8"/>
    <a:srgbClr val="BCBE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06BD82-CB89-44D7-8E0B-A0EA4EA31587}">
  <a:tblStyle styleId="{5D06BD82-CB89-44D7-8E0B-A0EA4EA31587}"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rgbClr val="FFFFFF"/>
      </a:tcTxStyle>
      <a:tcStyle>
        <a:tcBdr/>
        <a:fill>
          <a:solidFill>
            <a:srgbClr val="5B9BD5"/>
          </a:solidFill>
        </a:fill>
      </a:tcStyle>
    </a:lastCol>
    <a:firstCol>
      <a:tcTxStyle b="on" i="off">
        <a:font>
          <a:latin typeface="Calibri"/>
          <a:ea typeface="Calibri"/>
          <a:cs typeface="Calibri"/>
        </a:font>
        <a:srgbClr val="FFFFFF"/>
      </a:tcTxStyle>
      <a:tcStyle>
        <a:tcBdr/>
        <a:fill>
          <a:solidFill>
            <a:srgbClr val="5B9BD5"/>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B9BD5"/>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B9BD5"/>
          </a:solidFill>
        </a:fill>
      </a:tcStyle>
    </a:firstRow>
    <a:neCell>
      <a:tcTxStyle/>
      <a:tcStyle>
        <a:tcBdr/>
      </a:tcStyle>
    </a:neCell>
    <a:nwCell>
      <a:tcTxStyle/>
      <a:tcStyle>
        <a:tcBdr/>
      </a:tcStyle>
    </a:nwCell>
  </a:tblStyle>
  <a:tblStyle styleId="{21157AF2-6733-427E-A066-D5AD1640703D}"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rgbClr val="FFFFFF"/>
      </a:tcTxStyle>
      <a:tcStyle>
        <a:tcBdr/>
        <a:fill>
          <a:solidFill>
            <a:srgbClr val="A5A5A5"/>
          </a:solidFill>
        </a:fill>
      </a:tcStyle>
    </a:lastCol>
    <a:firstCol>
      <a:tcTxStyle b="on" i="off">
        <a:font>
          <a:latin typeface="Calibri"/>
          <a:ea typeface="Calibri"/>
          <a:cs typeface="Calibri"/>
        </a:font>
        <a:srgbClr val="FFFFFF"/>
      </a:tcTxStyle>
      <a:tcStyle>
        <a:tcBdr/>
        <a:fill>
          <a:solidFill>
            <a:srgbClr val="A5A5A5"/>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A5A5A5"/>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A5A5A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4"/>
    <p:restoredTop sz="94694"/>
  </p:normalViewPr>
  <p:slideViewPr>
    <p:cSldViewPr snapToGrid="0">
      <p:cViewPr varScale="1">
        <p:scale>
          <a:sx n="156" d="100"/>
          <a:sy n="156" d="100"/>
        </p:scale>
        <p:origin x="456" y="168"/>
      </p:cViewPr>
      <p:guideLst>
        <p:guide orient="horz" pos="1620"/>
        <p:guide pos="2880"/>
      </p:guideLst>
    </p:cSldViewPr>
  </p:slideViewPr>
  <p:notesTextViewPr>
    <p:cViewPr>
      <p:scale>
        <a:sx n="1" d="1"/>
        <a:sy n="1" d="1"/>
      </p:scale>
      <p:origin x="0" y="0"/>
    </p:cViewPr>
  </p:notesTextViewPr>
  <p:sorterViewPr>
    <p:cViewPr>
      <p:scale>
        <a:sx n="199" d="100"/>
        <a:sy n="19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ano Pereira Soares" userId="16c53e34-c952-423e-8700-c0525d23304f" providerId="ADAL" clId="{21D76053-4FC2-8046-8E35-708C3EA86774}"/>
    <pc:docChg chg="custSel delSld modSld modSection">
      <pc:chgData name="Luciano Pereira Soares" userId="16c53e34-c952-423e-8700-c0525d23304f" providerId="ADAL" clId="{21D76053-4FC2-8046-8E35-708C3EA86774}" dt="2022-08-17T00:34:52.779" v="1" actId="2696"/>
      <pc:docMkLst>
        <pc:docMk/>
      </pc:docMkLst>
      <pc:sldChg chg="del">
        <pc:chgData name="Luciano Pereira Soares" userId="16c53e34-c952-423e-8700-c0525d23304f" providerId="ADAL" clId="{21D76053-4FC2-8046-8E35-708C3EA86774}" dt="2022-08-17T00:34:52.779" v="1" actId="2696"/>
        <pc:sldMkLst>
          <pc:docMk/>
          <pc:sldMk cId="0" sldId="256"/>
        </pc:sldMkLst>
      </pc:sldChg>
      <pc:sldChg chg="del">
        <pc:chgData name="Luciano Pereira Soares" userId="16c53e34-c952-423e-8700-c0525d23304f" providerId="ADAL" clId="{21D76053-4FC2-8046-8E35-708C3EA86774}" dt="2022-08-17T00:34:52.779" v="1" actId="2696"/>
        <pc:sldMkLst>
          <pc:docMk/>
          <pc:sldMk cId="0" sldId="276"/>
        </pc:sldMkLst>
      </pc:sldChg>
      <pc:sldChg chg="del">
        <pc:chgData name="Luciano Pereira Soares" userId="16c53e34-c952-423e-8700-c0525d23304f" providerId="ADAL" clId="{21D76053-4FC2-8046-8E35-708C3EA86774}" dt="2022-08-17T00:34:52.779" v="1" actId="2696"/>
        <pc:sldMkLst>
          <pc:docMk/>
          <pc:sldMk cId="3492238989" sldId="277"/>
        </pc:sldMkLst>
      </pc:sldChg>
      <pc:sldChg chg="del">
        <pc:chgData name="Luciano Pereira Soares" userId="16c53e34-c952-423e-8700-c0525d23304f" providerId="ADAL" clId="{21D76053-4FC2-8046-8E35-708C3EA86774}" dt="2022-08-17T00:34:52.779" v="1" actId="2696"/>
        <pc:sldMkLst>
          <pc:docMk/>
          <pc:sldMk cId="1551982945" sldId="278"/>
        </pc:sldMkLst>
      </pc:sldChg>
      <pc:sldChg chg="del">
        <pc:chgData name="Luciano Pereira Soares" userId="16c53e34-c952-423e-8700-c0525d23304f" providerId="ADAL" clId="{21D76053-4FC2-8046-8E35-708C3EA86774}" dt="2022-08-17T00:34:52.779" v="1" actId="2696"/>
        <pc:sldMkLst>
          <pc:docMk/>
          <pc:sldMk cId="1150689142" sldId="279"/>
        </pc:sldMkLst>
      </pc:sldChg>
      <pc:sldChg chg="del">
        <pc:chgData name="Luciano Pereira Soares" userId="16c53e34-c952-423e-8700-c0525d23304f" providerId="ADAL" clId="{21D76053-4FC2-8046-8E35-708C3EA86774}" dt="2022-08-17T00:34:52.779" v="1" actId="2696"/>
        <pc:sldMkLst>
          <pc:docMk/>
          <pc:sldMk cId="956012993" sldId="280"/>
        </pc:sldMkLst>
      </pc:sldChg>
      <pc:sldChg chg="del">
        <pc:chgData name="Luciano Pereira Soares" userId="16c53e34-c952-423e-8700-c0525d23304f" providerId="ADAL" clId="{21D76053-4FC2-8046-8E35-708C3EA86774}" dt="2022-08-17T00:34:52.779" v="1" actId="2696"/>
        <pc:sldMkLst>
          <pc:docMk/>
          <pc:sldMk cId="417571930" sldId="281"/>
        </pc:sldMkLst>
      </pc:sldChg>
      <pc:sldChg chg="del">
        <pc:chgData name="Luciano Pereira Soares" userId="16c53e34-c952-423e-8700-c0525d23304f" providerId="ADAL" clId="{21D76053-4FC2-8046-8E35-708C3EA86774}" dt="2022-08-17T00:34:52.779" v="1" actId="2696"/>
        <pc:sldMkLst>
          <pc:docMk/>
          <pc:sldMk cId="1091742777" sldId="282"/>
        </pc:sldMkLst>
      </pc:sldChg>
      <pc:sldChg chg="del">
        <pc:chgData name="Luciano Pereira Soares" userId="16c53e34-c952-423e-8700-c0525d23304f" providerId="ADAL" clId="{21D76053-4FC2-8046-8E35-708C3EA86774}" dt="2022-08-17T00:34:52.779" v="1" actId="2696"/>
        <pc:sldMkLst>
          <pc:docMk/>
          <pc:sldMk cId="1554898846" sldId="283"/>
        </pc:sldMkLst>
      </pc:sldChg>
      <pc:sldChg chg="del">
        <pc:chgData name="Luciano Pereira Soares" userId="16c53e34-c952-423e-8700-c0525d23304f" providerId="ADAL" clId="{21D76053-4FC2-8046-8E35-708C3EA86774}" dt="2022-08-17T00:34:52.779" v="1" actId="2696"/>
        <pc:sldMkLst>
          <pc:docMk/>
          <pc:sldMk cId="1623398612" sldId="284"/>
        </pc:sldMkLst>
      </pc:sldChg>
      <pc:sldChg chg="delSp del mod">
        <pc:chgData name="Luciano Pereira Soares" userId="16c53e34-c952-423e-8700-c0525d23304f" providerId="ADAL" clId="{21D76053-4FC2-8046-8E35-708C3EA86774}" dt="2022-08-17T00:34:52.779" v="1" actId="2696"/>
        <pc:sldMkLst>
          <pc:docMk/>
          <pc:sldMk cId="3610650140" sldId="285"/>
        </pc:sldMkLst>
        <pc:spChg chg="del">
          <ac:chgData name="Luciano Pereira Soares" userId="16c53e34-c952-423e-8700-c0525d23304f" providerId="ADAL" clId="{21D76053-4FC2-8046-8E35-708C3EA86774}" dt="2022-08-15T21:48:35.069" v="0" actId="478"/>
          <ac:spMkLst>
            <pc:docMk/>
            <pc:sldMk cId="3610650140" sldId="285"/>
            <ac:spMk id="3" creationId="{92017288-34E3-384C-A876-1B3DB9BB03C6}"/>
          </ac:spMkLst>
        </pc:spChg>
      </pc:sldChg>
      <pc:sldChg chg="del">
        <pc:chgData name="Luciano Pereira Soares" userId="16c53e34-c952-423e-8700-c0525d23304f" providerId="ADAL" clId="{21D76053-4FC2-8046-8E35-708C3EA86774}" dt="2022-08-17T00:34:52.779" v="1" actId="2696"/>
        <pc:sldMkLst>
          <pc:docMk/>
          <pc:sldMk cId="1037304665" sldId="286"/>
        </pc:sldMkLst>
      </pc:sldChg>
      <pc:sldChg chg="del">
        <pc:chgData name="Luciano Pereira Soares" userId="16c53e34-c952-423e-8700-c0525d23304f" providerId="ADAL" clId="{21D76053-4FC2-8046-8E35-708C3EA86774}" dt="2022-08-17T00:34:52.779" v="1" actId="2696"/>
        <pc:sldMkLst>
          <pc:docMk/>
          <pc:sldMk cId="1290008027" sldId="287"/>
        </pc:sldMkLst>
      </pc:sldChg>
      <pc:sldChg chg="del">
        <pc:chgData name="Luciano Pereira Soares" userId="16c53e34-c952-423e-8700-c0525d23304f" providerId="ADAL" clId="{21D76053-4FC2-8046-8E35-708C3EA86774}" dt="2022-08-17T00:34:52.779" v="1" actId="2696"/>
        <pc:sldMkLst>
          <pc:docMk/>
          <pc:sldMk cId="3583880700" sldId="288"/>
        </pc:sldMkLst>
      </pc:sldChg>
      <pc:sldChg chg="del">
        <pc:chgData name="Luciano Pereira Soares" userId="16c53e34-c952-423e-8700-c0525d23304f" providerId="ADAL" clId="{21D76053-4FC2-8046-8E35-708C3EA86774}" dt="2022-08-17T00:34:52.779" v="1" actId="2696"/>
        <pc:sldMkLst>
          <pc:docMk/>
          <pc:sldMk cId="2649827963" sldId="289"/>
        </pc:sldMkLst>
      </pc:sldChg>
      <pc:sldChg chg="del">
        <pc:chgData name="Luciano Pereira Soares" userId="16c53e34-c952-423e-8700-c0525d23304f" providerId="ADAL" clId="{21D76053-4FC2-8046-8E35-708C3EA86774}" dt="2022-08-17T00:34:52.779" v="1" actId="2696"/>
        <pc:sldMkLst>
          <pc:docMk/>
          <pc:sldMk cId="141332155" sldId="290"/>
        </pc:sldMkLst>
      </pc:sldChg>
      <pc:sldChg chg="del">
        <pc:chgData name="Luciano Pereira Soares" userId="16c53e34-c952-423e-8700-c0525d23304f" providerId="ADAL" clId="{21D76053-4FC2-8046-8E35-708C3EA86774}" dt="2022-08-17T00:34:52.779" v="1" actId="2696"/>
        <pc:sldMkLst>
          <pc:docMk/>
          <pc:sldMk cId="180960086" sldId="291"/>
        </pc:sldMkLst>
      </pc:sldChg>
      <pc:sldChg chg="del">
        <pc:chgData name="Luciano Pereira Soares" userId="16c53e34-c952-423e-8700-c0525d23304f" providerId="ADAL" clId="{21D76053-4FC2-8046-8E35-708C3EA86774}" dt="2022-08-17T00:34:52.779" v="1" actId="2696"/>
        <pc:sldMkLst>
          <pc:docMk/>
          <pc:sldMk cId="1134358883" sldId="292"/>
        </pc:sldMkLst>
      </pc:sldChg>
      <pc:sldChg chg="del">
        <pc:chgData name="Luciano Pereira Soares" userId="16c53e34-c952-423e-8700-c0525d23304f" providerId="ADAL" clId="{21D76053-4FC2-8046-8E35-708C3EA86774}" dt="2022-08-17T00:34:52.779" v="1" actId="2696"/>
        <pc:sldMkLst>
          <pc:docMk/>
          <pc:sldMk cId="4118138588" sldId="293"/>
        </pc:sldMkLst>
      </pc:sldChg>
      <pc:sldChg chg="del">
        <pc:chgData name="Luciano Pereira Soares" userId="16c53e34-c952-423e-8700-c0525d23304f" providerId="ADAL" clId="{21D76053-4FC2-8046-8E35-708C3EA86774}" dt="2022-08-17T00:34:52.779" v="1" actId="2696"/>
        <pc:sldMkLst>
          <pc:docMk/>
          <pc:sldMk cId="388771689" sldId="294"/>
        </pc:sldMkLst>
      </pc:sldChg>
      <pc:sldChg chg="del">
        <pc:chgData name="Luciano Pereira Soares" userId="16c53e34-c952-423e-8700-c0525d23304f" providerId="ADAL" clId="{21D76053-4FC2-8046-8E35-708C3EA86774}" dt="2022-08-17T00:34:52.779" v="1" actId="2696"/>
        <pc:sldMkLst>
          <pc:docMk/>
          <pc:sldMk cId="3626902687" sldId="295"/>
        </pc:sldMkLst>
      </pc:sldChg>
      <pc:sldChg chg="del">
        <pc:chgData name="Luciano Pereira Soares" userId="16c53e34-c952-423e-8700-c0525d23304f" providerId="ADAL" clId="{21D76053-4FC2-8046-8E35-708C3EA86774}" dt="2022-08-17T00:34:52.779" v="1" actId="2696"/>
        <pc:sldMkLst>
          <pc:docMk/>
          <pc:sldMk cId="2084337191" sldId="296"/>
        </pc:sldMkLst>
      </pc:sldChg>
      <pc:sldChg chg="del">
        <pc:chgData name="Luciano Pereira Soares" userId="16c53e34-c952-423e-8700-c0525d23304f" providerId="ADAL" clId="{21D76053-4FC2-8046-8E35-708C3EA86774}" dt="2022-08-17T00:34:52.779" v="1" actId="2696"/>
        <pc:sldMkLst>
          <pc:docMk/>
          <pc:sldMk cId="1073595821" sldId="297"/>
        </pc:sldMkLst>
      </pc:sldChg>
      <pc:sldChg chg="del">
        <pc:chgData name="Luciano Pereira Soares" userId="16c53e34-c952-423e-8700-c0525d23304f" providerId="ADAL" clId="{21D76053-4FC2-8046-8E35-708C3EA86774}" dt="2022-08-17T00:34:52.779" v="1" actId="2696"/>
        <pc:sldMkLst>
          <pc:docMk/>
          <pc:sldMk cId="2045755376" sldId="298"/>
        </pc:sldMkLst>
      </pc:sldChg>
      <pc:sldChg chg="del">
        <pc:chgData name="Luciano Pereira Soares" userId="16c53e34-c952-423e-8700-c0525d23304f" providerId="ADAL" clId="{21D76053-4FC2-8046-8E35-708C3EA86774}" dt="2022-08-17T00:34:52.779" v="1" actId="2696"/>
        <pc:sldMkLst>
          <pc:docMk/>
          <pc:sldMk cId="1374221417" sldId="299"/>
        </pc:sldMkLst>
      </pc:sldChg>
      <pc:sldChg chg="del">
        <pc:chgData name="Luciano Pereira Soares" userId="16c53e34-c952-423e-8700-c0525d23304f" providerId="ADAL" clId="{21D76053-4FC2-8046-8E35-708C3EA86774}" dt="2022-08-17T00:34:52.779" v="1" actId="2696"/>
        <pc:sldMkLst>
          <pc:docMk/>
          <pc:sldMk cId="3034044073" sldId="300"/>
        </pc:sldMkLst>
      </pc:sldChg>
      <pc:sldChg chg="del">
        <pc:chgData name="Luciano Pereira Soares" userId="16c53e34-c952-423e-8700-c0525d23304f" providerId="ADAL" clId="{21D76053-4FC2-8046-8E35-708C3EA86774}" dt="2022-08-17T00:34:52.779" v="1" actId="2696"/>
        <pc:sldMkLst>
          <pc:docMk/>
          <pc:sldMk cId="3269634474" sldId="301"/>
        </pc:sldMkLst>
      </pc:sldChg>
      <pc:sldChg chg="del">
        <pc:chgData name="Luciano Pereira Soares" userId="16c53e34-c952-423e-8700-c0525d23304f" providerId="ADAL" clId="{21D76053-4FC2-8046-8E35-708C3EA86774}" dt="2022-08-17T00:34:52.779" v="1" actId="2696"/>
        <pc:sldMkLst>
          <pc:docMk/>
          <pc:sldMk cId="1573913687" sldId="302"/>
        </pc:sldMkLst>
      </pc:sldChg>
      <pc:sldChg chg="del">
        <pc:chgData name="Luciano Pereira Soares" userId="16c53e34-c952-423e-8700-c0525d23304f" providerId="ADAL" clId="{21D76053-4FC2-8046-8E35-708C3EA86774}" dt="2022-08-17T00:34:52.779" v="1" actId="2696"/>
        <pc:sldMkLst>
          <pc:docMk/>
          <pc:sldMk cId="2727212897" sldId="303"/>
        </pc:sldMkLst>
      </pc:sldChg>
      <pc:sldChg chg="del">
        <pc:chgData name="Luciano Pereira Soares" userId="16c53e34-c952-423e-8700-c0525d23304f" providerId="ADAL" clId="{21D76053-4FC2-8046-8E35-708C3EA86774}" dt="2022-08-17T00:34:52.779" v="1" actId="2696"/>
        <pc:sldMkLst>
          <pc:docMk/>
          <pc:sldMk cId="3251471121" sldId="304"/>
        </pc:sldMkLst>
      </pc:sldChg>
      <pc:sldChg chg="del">
        <pc:chgData name="Luciano Pereira Soares" userId="16c53e34-c952-423e-8700-c0525d23304f" providerId="ADAL" clId="{21D76053-4FC2-8046-8E35-708C3EA86774}" dt="2022-08-17T00:34:52.779" v="1" actId="2696"/>
        <pc:sldMkLst>
          <pc:docMk/>
          <pc:sldMk cId="453157801" sldId="305"/>
        </pc:sldMkLst>
      </pc:sldChg>
      <pc:sldChg chg="del">
        <pc:chgData name="Luciano Pereira Soares" userId="16c53e34-c952-423e-8700-c0525d23304f" providerId="ADAL" clId="{21D76053-4FC2-8046-8E35-708C3EA86774}" dt="2022-08-17T00:34:52.779" v="1" actId="2696"/>
        <pc:sldMkLst>
          <pc:docMk/>
          <pc:sldMk cId="1951566873" sldId="306"/>
        </pc:sldMkLst>
      </pc:sldChg>
      <pc:sldChg chg="del">
        <pc:chgData name="Luciano Pereira Soares" userId="16c53e34-c952-423e-8700-c0525d23304f" providerId="ADAL" clId="{21D76053-4FC2-8046-8E35-708C3EA86774}" dt="2022-08-17T00:34:52.779" v="1" actId="2696"/>
        <pc:sldMkLst>
          <pc:docMk/>
          <pc:sldMk cId="3878185438" sldId="307"/>
        </pc:sldMkLst>
      </pc:sldChg>
      <pc:sldChg chg="del">
        <pc:chgData name="Luciano Pereira Soares" userId="16c53e34-c952-423e-8700-c0525d23304f" providerId="ADAL" clId="{21D76053-4FC2-8046-8E35-708C3EA86774}" dt="2022-08-17T00:34:52.779" v="1" actId="2696"/>
        <pc:sldMkLst>
          <pc:docMk/>
          <pc:sldMk cId="3833048560" sldId="308"/>
        </pc:sldMkLst>
      </pc:sldChg>
      <pc:sldChg chg="del">
        <pc:chgData name="Luciano Pereira Soares" userId="16c53e34-c952-423e-8700-c0525d23304f" providerId="ADAL" clId="{21D76053-4FC2-8046-8E35-708C3EA86774}" dt="2022-08-17T00:34:52.779" v="1" actId="2696"/>
        <pc:sldMkLst>
          <pc:docMk/>
          <pc:sldMk cId="4192908236" sldId="309"/>
        </pc:sldMkLst>
      </pc:sldChg>
      <pc:sldChg chg="del">
        <pc:chgData name="Luciano Pereira Soares" userId="16c53e34-c952-423e-8700-c0525d23304f" providerId="ADAL" clId="{21D76053-4FC2-8046-8E35-708C3EA86774}" dt="2022-08-17T00:34:52.779" v="1" actId="2696"/>
        <pc:sldMkLst>
          <pc:docMk/>
          <pc:sldMk cId="2450581019" sldId="311"/>
        </pc:sldMkLst>
      </pc:sldChg>
      <pc:sldChg chg="del">
        <pc:chgData name="Luciano Pereira Soares" userId="16c53e34-c952-423e-8700-c0525d23304f" providerId="ADAL" clId="{21D76053-4FC2-8046-8E35-708C3EA86774}" dt="2022-08-17T00:34:52.779" v="1" actId="2696"/>
        <pc:sldMkLst>
          <pc:docMk/>
          <pc:sldMk cId="2608316626" sldId="312"/>
        </pc:sldMkLst>
      </pc:sldChg>
      <pc:sldChg chg="del">
        <pc:chgData name="Luciano Pereira Soares" userId="16c53e34-c952-423e-8700-c0525d23304f" providerId="ADAL" clId="{21D76053-4FC2-8046-8E35-708C3EA86774}" dt="2022-08-17T00:34:52.779" v="1" actId="2696"/>
        <pc:sldMkLst>
          <pc:docMk/>
          <pc:sldMk cId="1934957580" sldId="313"/>
        </pc:sldMkLst>
      </pc:sldChg>
      <pc:sldChg chg="del">
        <pc:chgData name="Luciano Pereira Soares" userId="16c53e34-c952-423e-8700-c0525d23304f" providerId="ADAL" clId="{21D76053-4FC2-8046-8E35-708C3EA86774}" dt="2022-08-17T00:34:52.779" v="1" actId="2696"/>
        <pc:sldMkLst>
          <pc:docMk/>
          <pc:sldMk cId="2807832657" sldId="314"/>
        </pc:sldMkLst>
      </pc:sldChg>
      <pc:sldChg chg="del">
        <pc:chgData name="Luciano Pereira Soares" userId="16c53e34-c952-423e-8700-c0525d23304f" providerId="ADAL" clId="{21D76053-4FC2-8046-8E35-708C3EA86774}" dt="2022-08-17T00:34:52.779" v="1" actId="2696"/>
        <pc:sldMkLst>
          <pc:docMk/>
          <pc:sldMk cId="1028870872" sldId="315"/>
        </pc:sldMkLst>
      </pc:sldChg>
      <pc:sldChg chg="del">
        <pc:chgData name="Luciano Pereira Soares" userId="16c53e34-c952-423e-8700-c0525d23304f" providerId="ADAL" clId="{21D76053-4FC2-8046-8E35-708C3EA86774}" dt="2022-08-17T00:34:52.779" v="1" actId="2696"/>
        <pc:sldMkLst>
          <pc:docMk/>
          <pc:sldMk cId="1189783527" sldId="316"/>
        </pc:sldMkLst>
      </pc:sldChg>
      <pc:sldChg chg="del">
        <pc:chgData name="Luciano Pereira Soares" userId="16c53e34-c952-423e-8700-c0525d23304f" providerId="ADAL" clId="{21D76053-4FC2-8046-8E35-708C3EA86774}" dt="2022-08-17T00:34:52.779" v="1" actId="2696"/>
        <pc:sldMkLst>
          <pc:docMk/>
          <pc:sldMk cId="1798049986" sldId="317"/>
        </pc:sldMkLst>
      </pc:sldChg>
      <pc:sldChg chg="del">
        <pc:chgData name="Luciano Pereira Soares" userId="16c53e34-c952-423e-8700-c0525d23304f" providerId="ADAL" clId="{21D76053-4FC2-8046-8E35-708C3EA86774}" dt="2022-08-17T00:34:52.779" v="1" actId="2696"/>
        <pc:sldMkLst>
          <pc:docMk/>
          <pc:sldMk cId="1347503315" sldId="318"/>
        </pc:sldMkLst>
      </pc:sldChg>
      <pc:sldChg chg="del">
        <pc:chgData name="Luciano Pereira Soares" userId="16c53e34-c952-423e-8700-c0525d23304f" providerId="ADAL" clId="{21D76053-4FC2-8046-8E35-708C3EA86774}" dt="2022-08-17T00:34:52.779" v="1" actId="2696"/>
        <pc:sldMkLst>
          <pc:docMk/>
          <pc:sldMk cId="1648801762" sldId="319"/>
        </pc:sldMkLst>
      </pc:sldChg>
      <pc:sldChg chg="del">
        <pc:chgData name="Luciano Pereira Soares" userId="16c53e34-c952-423e-8700-c0525d23304f" providerId="ADAL" clId="{21D76053-4FC2-8046-8E35-708C3EA86774}" dt="2022-08-17T00:34:52.779" v="1" actId="2696"/>
        <pc:sldMkLst>
          <pc:docMk/>
          <pc:sldMk cId="3080152500" sldId="320"/>
        </pc:sldMkLst>
      </pc:sldChg>
      <pc:sldChg chg="del">
        <pc:chgData name="Luciano Pereira Soares" userId="16c53e34-c952-423e-8700-c0525d23304f" providerId="ADAL" clId="{21D76053-4FC2-8046-8E35-708C3EA86774}" dt="2022-08-17T00:34:52.779" v="1" actId="2696"/>
        <pc:sldMkLst>
          <pc:docMk/>
          <pc:sldMk cId="1861366562" sldId="321"/>
        </pc:sldMkLst>
      </pc:sldChg>
      <pc:sldChg chg="del">
        <pc:chgData name="Luciano Pereira Soares" userId="16c53e34-c952-423e-8700-c0525d23304f" providerId="ADAL" clId="{21D76053-4FC2-8046-8E35-708C3EA86774}" dt="2022-08-17T00:34:52.779" v="1" actId="2696"/>
        <pc:sldMkLst>
          <pc:docMk/>
          <pc:sldMk cId="380794106" sldId="322"/>
        </pc:sldMkLst>
      </pc:sldChg>
      <pc:sldChg chg="del">
        <pc:chgData name="Luciano Pereira Soares" userId="16c53e34-c952-423e-8700-c0525d23304f" providerId="ADAL" clId="{21D76053-4FC2-8046-8E35-708C3EA86774}" dt="2022-08-17T00:34:52.779" v="1" actId="2696"/>
        <pc:sldMkLst>
          <pc:docMk/>
          <pc:sldMk cId="4089055669" sldId="323"/>
        </pc:sldMkLst>
      </pc:sldChg>
      <pc:sldChg chg="del">
        <pc:chgData name="Luciano Pereira Soares" userId="16c53e34-c952-423e-8700-c0525d23304f" providerId="ADAL" clId="{21D76053-4FC2-8046-8E35-708C3EA86774}" dt="2022-08-17T00:34:52.779" v="1" actId="2696"/>
        <pc:sldMkLst>
          <pc:docMk/>
          <pc:sldMk cId="1832844973" sldId="324"/>
        </pc:sldMkLst>
      </pc:sldChg>
      <pc:sldChg chg="del">
        <pc:chgData name="Luciano Pereira Soares" userId="16c53e34-c952-423e-8700-c0525d23304f" providerId="ADAL" clId="{21D76053-4FC2-8046-8E35-708C3EA86774}" dt="2022-08-17T00:34:52.779" v="1" actId="2696"/>
        <pc:sldMkLst>
          <pc:docMk/>
          <pc:sldMk cId="157196928" sldId="325"/>
        </pc:sldMkLst>
      </pc:sldChg>
      <pc:sldChg chg="del">
        <pc:chgData name="Luciano Pereira Soares" userId="16c53e34-c952-423e-8700-c0525d23304f" providerId="ADAL" clId="{21D76053-4FC2-8046-8E35-708C3EA86774}" dt="2022-08-17T00:34:52.779" v="1" actId="2696"/>
        <pc:sldMkLst>
          <pc:docMk/>
          <pc:sldMk cId="1637131583" sldId="326"/>
        </pc:sldMkLst>
      </pc:sldChg>
      <pc:sldChg chg="del">
        <pc:chgData name="Luciano Pereira Soares" userId="16c53e34-c952-423e-8700-c0525d23304f" providerId="ADAL" clId="{21D76053-4FC2-8046-8E35-708C3EA86774}" dt="2022-08-17T00:34:52.779" v="1" actId="2696"/>
        <pc:sldMkLst>
          <pc:docMk/>
          <pc:sldMk cId="3380530401" sldId="327"/>
        </pc:sldMkLst>
      </pc:sldChg>
      <pc:sldChg chg="del">
        <pc:chgData name="Luciano Pereira Soares" userId="16c53e34-c952-423e-8700-c0525d23304f" providerId="ADAL" clId="{21D76053-4FC2-8046-8E35-708C3EA86774}" dt="2022-08-17T00:34:52.779" v="1" actId="2696"/>
        <pc:sldMkLst>
          <pc:docMk/>
          <pc:sldMk cId="65727687" sldId="328"/>
        </pc:sldMkLst>
      </pc:sldChg>
      <pc:sldChg chg="del">
        <pc:chgData name="Luciano Pereira Soares" userId="16c53e34-c952-423e-8700-c0525d23304f" providerId="ADAL" clId="{21D76053-4FC2-8046-8E35-708C3EA86774}" dt="2022-08-17T00:34:52.779" v="1" actId="2696"/>
        <pc:sldMkLst>
          <pc:docMk/>
          <pc:sldMk cId="339457961" sldId="329"/>
        </pc:sldMkLst>
      </pc:sldChg>
      <pc:sldChg chg="del">
        <pc:chgData name="Luciano Pereira Soares" userId="16c53e34-c952-423e-8700-c0525d23304f" providerId="ADAL" clId="{21D76053-4FC2-8046-8E35-708C3EA86774}" dt="2022-08-17T00:34:52.779" v="1" actId="2696"/>
        <pc:sldMkLst>
          <pc:docMk/>
          <pc:sldMk cId="520571115" sldId="330"/>
        </pc:sldMkLst>
      </pc:sldChg>
      <pc:sldChg chg="del">
        <pc:chgData name="Luciano Pereira Soares" userId="16c53e34-c952-423e-8700-c0525d23304f" providerId="ADAL" clId="{21D76053-4FC2-8046-8E35-708C3EA86774}" dt="2022-08-17T00:34:52.779" v="1" actId="2696"/>
        <pc:sldMkLst>
          <pc:docMk/>
          <pc:sldMk cId="2164295974" sldId="331"/>
        </pc:sldMkLst>
      </pc:sldChg>
      <pc:sldChg chg="del">
        <pc:chgData name="Luciano Pereira Soares" userId="16c53e34-c952-423e-8700-c0525d23304f" providerId="ADAL" clId="{21D76053-4FC2-8046-8E35-708C3EA86774}" dt="2022-08-17T00:34:52.779" v="1" actId="2696"/>
        <pc:sldMkLst>
          <pc:docMk/>
          <pc:sldMk cId="771695050" sldId="332"/>
        </pc:sldMkLst>
      </pc:sldChg>
      <pc:sldChg chg="del">
        <pc:chgData name="Luciano Pereira Soares" userId="16c53e34-c952-423e-8700-c0525d23304f" providerId="ADAL" clId="{21D76053-4FC2-8046-8E35-708C3EA86774}" dt="2022-08-17T00:34:52.779" v="1" actId="2696"/>
        <pc:sldMkLst>
          <pc:docMk/>
          <pc:sldMk cId="3585071933" sldId="333"/>
        </pc:sldMkLst>
      </pc:sldChg>
      <pc:sldChg chg="del">
        <pc:chgData name="Luciano Pereira Soares" userId="16c53e34-c952-423e-8700-c0525d23304f" providerId="ADAL" clId="{21D76053-4FC2-8046-8E35-708C3EA86774}" dt="2022-08-17T00:34:52.779" v="1" actId="2696"/>
        <pc:sldMkLst>
          <pc:docMk/>
          <pc:sldMk cId="1416409760" sldId="334"/>
        </pc:sldMkLst>
      </pc:sldChg>
      <pc:sldChg chg="del">
        <pc:chgData name="Luciano Pereira Soares" userId="16c53e34-c952-423e-8700-c0525d23304f" providerId="ADAL" clId="{21D76053-4FC2-8046-8E35-708C3EA86774}" dt="2022-08-17T00:34:52.779" v="1" actId="2696"/>
        <pc:sldMkLst>
          <pc:docMk/>
          <pc:sldMk cId="2257655667" sldId="335"/>
        </pc:sldMkLst>
      </pc:sldChg>
      <pc:sldChg chg="del">
        <pc:chgData name="Luciano Pereira Soares" userId="16c53e34-c952-423e-8700-c0525d23304f" providerId="ADAL" clId="{21D76053-4FC2-8046-8E35-708C3EA86774}" dt="2022-08-17T00:34:52.779" v="1" actId="2696"/>
        <pc:sldMkLst>
          <pc:docMk/>
          <pc:sldMk cId="3672068477" sldId="336"/>
        </pc:sldMkLst>
      </pc:sldChg>
      <pc:sldChg chg="del">
        <pc:chgData name="Luciano Pereira Soares" userId="16c53e34-c952-423e-8700-c0525d23304f" providerId="ADAL" clId="{21D76053-4FC2-8046-8E35-708C3EA86774}" dt="2022-08-17T00:34:52.779" v="1" actId="2696"/>
        <pc:sldMkLst>
          <pc:docMk/>
          <pc:sldMk cId="2246476944" sldId="337"/>
        </pc:sldMkLst>
      </pc:sldChg>
      <pc:sldChg chg="del">
        <pc:chgData name="Luciano Pereira Soares" userId="16c53e34-c952-423e-8700-c0525d23304f" providerId="ADAL" clId="{21D76053-4FC2-8046-8E35-708C3EA86774}" dt="2022-08-17T00:34:52.779" v="1" actId="2696"/>
        <pc:sldMkLst>
          <pc:docMk/>
          <pc:sldMk cId="96632061" sldId="356"/>
        </pc:sldMkLst>
      </pc:sldChg>
      <pc:sldChg chg="del">
        <pc:chgData name="Luciano Pereira Soares" userId="16c53e34-c952-423e-8700-c0525d23304f" providerId="ADAL" clId="{21D76053-4FC2-8046-8E35-708C3EA86774}" dt="2022-08-17T00:34:52.779" v="1" actId="2696"/>
        <pc:sldMkLst>
          <pc:docMk/>
          <pc:sldMk cId="810874321" sldId="357"/>
        </pc:sldMkLst>
      </pc:sldChg>
      <pc:sldChg chg="del">
        <pc:chgData name="Luciano Pereira Soares" userId="16c53e34-c952-423e-8700-c0525d23304f" providerId="ADAL" clId="{21D76053-4FC2-8046-8E35-708C3EA86774}" dt="2022-08-17T00:34:52.779" v="1" actId="2696"/>
        <pc:sldMkLst>
          <pc:docMk/>
          <pc:sldMk cId="372318287" sldId="554"/>
        </pc:sldMkLst>
      </pc:sldChg>
      <pc:sldChg chg="del">
        <pc:chgData name="Luciano Pereira Soares" userId="16c53e34-c952-423e-8700-c0525d23304f" providerId="ADAL" clId="{21D76053-4FC2-8046-8E35-708C3EA86774}" dt="2022-08-17T00:34:52.779" v="1" actId="2696"/>
        <pc:sldMkLst>
          <pc:docMk/>
          <pc:sldMk cId="3155441199" sldId="555"/>
        </pc:sldMkLst>
      </pc:sldChg>
    </pc:docChg>
  </pc:docChgLst>
  <pc:docChgLst>
    <pc:chgData name="Luciano Pereira Soares" userId="16c53e34-c952-423e-8700-c0525d23304f" providerId="ADAL" clId="{CCC68A36-9132-9A47-8FD3-75EF127DA71C}"/>
    <pc:docChg chg="delSld delSection modSection">
      <pc:chgData name="Luciano Pereira Soares" userId="16c53e34-c952-423e-8700-c0525d23304f" providerId="ADAL" clId="{CCC68A36-9132-9A47-8FD3-75EF127DA71C}" dt="2022-09-05T21:09:27.506" v="1" actId="17853"/>
      <pc:docMkLst>
        <pc:docMk/>
      </pc:docMkLst>
      <pc:sldChg chg="del">
        <pc:chgData name="Luciano Pereira Soares" userId="16c53e34-c952-423e-8700-c0525d23304f" providerId="ADAL" clId="{CCC68A36-9132-9A47-8FD3-75EF127DA71C}" dt="2022-09-05T21:09:23.163" v="0" actId="2696"/>
        <pc:sldMkLst>
          <pc:docMk/>
          <pc:sldMk cId="2513301535" sldId="435"/>
        </pc:sldMkLst>
      </pc:sldChg>
      <pc:sldChg chg="del">
        <pc:chgData name="Luciano Pereira Soares" userId="16c53e34-c952-423e-8700-c0525d23304f" providerId="ADAL" clId="{CCC68A36-9132-9A47-8FD3-75EF127DA71C}" dt="2022-09-05T21:09:23.163" v="0" actId="2696"/>
        <pc:sldMkLst>
          <pc:docMk/>
          <pc:sldMk cId="4292707404" sldId="436"/>
        </pc:sldMkLst>
      </pc:sldChg>
      <pc:sldChg chg="del">
        <pc:chgData name="Luciano Pereira Soares" userId="16c53e34-c952-423e-8700-c0525d23304f" providerId="ADAL" clId="{CCC68A36-9132-9A47-8FD3-75EF127DA71C}" dt="2022-09-05T21:09:23.163" v="0" actId="2696"/>
        <pc:sldMkLst>
          <pc:docMk/>
          <pc:sldMk cId="2450404991" sldId="437"/>
        </pc:sldMkLst>
      </pc:sldChg>
      <pc:sldChg chg="del">
        <pc:chgData name="Luciano Pereira Soares" userId="16c53e34-c952-423e-8700-c0525d23304f" providerId="ADAL" clId="{CCC68A36-9132-9A47-8FD3-75EF127DA71C}" dt="2022-09-05T21:09:23.163" v="0" actId="2696"/>
        <pc:sldMkLst>
          <pc:docMk/>
          <pc:sldMk cId="1282777310" sldId="438"/>
        </pc:sldMkLst>
      </pc:sldChg>
      <pc:sldChg chg="del">
        <pc:chgData name="Luciano Pereira Soares" userId="16c53e34-c952-423e-8700-c0525d23304f" providerId="ADAL" clId="{CCC68A36-9132-9A47-8FD3-75EF127DA71C}" dt="2022-09-05T21:09:23.163" v="0" actId="2696"/>
        <pc:sldMkLst>
          <pc:docMk/>
          <pc:sldMk cId="2778051124" sldId="439"/>
        </pc:sldMkLst>
      </pc:sldChg>
      <pc:sldChg chg="del">
        <pc:chgData name="Luciano Pereira Soares" userId="16c53e34-c952-423e-8700-c0525d23304f" providerId="ADAL" clId="{CCC68A36-9132-9A47-8FD3-75EF127DA71C}" dt="2022-09-05T21:09:23.163" v="0" actId="2696"/>
        <pc:sldMkLst>
          <pc:docMk/>
          <pc:sldMk cId="1319499553" sldId="440"/>
        </pc:sldMkLst>
      </pc:sldChg>
      <pc:sldChg chg="del">
        <pc:chgData name="Luciano Pereira Soares" userId="16c53e34-c952-423e-8700-c0525d23304f" providerId="ADAL" clId="{CCC68A36-9132-9A47-8FD3-75EF127DA71C}" dt="2022-09-05T21:09:23.163" v="0" actId="2696"/>
        <pc:sldMkLst>
          <pc:docMk/>
          <pc:sldMk cId="2398262997" sldId="441"/>
        </pc:sldMkLst>
      </pc:sldChg>
      <pc:sldChg chg="del">
        <pc:chgData name="Luciano Pereira Soares" userId="16c53e34-c952-423e-8700-c0525d23304f" providerId="ADAL" clId="{CCC68A36-9132-9A47-8FD3-75EF127DA71C}" dt="2022-09-05T21:09:23.163" v="0" actId="2696"/>
        <pc:sldMkLst>
          <pc:docMk/>
          <pc:sldMk cId="4217086822" sldId="442"/>
        </pc:sldMkLst>
      </pc:sldChg>
      <pc:sldChg chg="del">
        <pc:chgData name="Luciano Pereira Soares" userId="16c53e34-c952-423e-8700-c0525d23304f" providerId="ADAL" clId="{CCC68A36-9132-9A47-8FD3-75EF127DA71C}" dt="2022-09-05T21:09:23.163" v="0" actId="2696"/>
        <pc:sldMkLst>
          <pc:docMk/>
          <pc:sldMk cId="3782209742" sldId="443"/>
        </pc:sldMkLst>
      </pc:sldChg>
      <pc:sldChg chg="del">
        <pc:chgData name="Luciano Pereira Soares" userId="16c53e34-c952-423e-8700-c0525d23304f" providerId="ADAL" clId="{CCC68A36-9132-9A47-8FD3-75EF127DA71C}" dt="2022-09-05T21:09:23.163" v="0" actId="2696"/>
        <pc:sldMkLst>
          <pc:docMk/>
          <pc:sldMk cId="3965939695" sldId="444"/>
        </pc:sldMkLst>
      </pc:sldChg>
      <pc:sldChg chg="del">
        <pc:chgData name="Luciano Pereira Soares" userId="16c53e34-c952-423e-8700-c0525d23304f" providerId="ADAL" clId="{CCC68A36-9132-9A47-8FD3-75EF127DA71C}" dt="2022-09-05T21:09:23.163" v="0" actId="2696"/>
        <pc:sldMkLst>
          <pc:docMk/>
          <pc:sldMk cId="2585316814" sldId="445"/>
        </pc:sldMkLst>
      </pc:sldChg>
      <pc:sldChg chg="del">
        <pc:chgData name="Luciano Pereira Soares" userId="16c53e34-c952-423e-8700-c0525d23304f" providerId="ADAL" clId="{CCC68A36-9132-9A47-8FD3-75EF127DA71C}" dt="2022-09-05T21:09:23.163" v="0" actId="2696"/>
        <pc:sldMkLst>
          <pc:docMk/>
          <pc:sldMk cId="3155587597" sldId="446"/>
        </pc:sldMkLst>
      </pc:sldChg>
      <pc:sldChg chg="del">
        <pc:chgData name="Luciano Pereira Soares" userId="16c53e34-c952-423e-8700-c0525d23304f" providerId="ADAL" clId="{CCC68A36-9132-9A47-8FD3-75EF127DA71C}" dt="2022-09-05T21:09:23.163" v="0" actId="2696"/>
        <pc:sldMkLst>
          <pc:docMk/>
          <pc:sldMk cId="1187110239" sldId="447"/>
        </pc:sldMkLst>
      </pc:sldChg>
      <pc:sldChg chg="del">
        <pc:chgData name="Luciano Pereira Soares" userId="16c53e34-c952-423e-8700-c0525d23304f" providerId="ADAL" clId="{CCC68A36-9132-9A47-8FD3-75EF127DA71C}" dt="2022-09-05T21:09:23.163" v="0" actId="2696"/>
        <pc:sldMkLst>
          <pc:docMk/>
          <pc:sldMk cId="1795221180" sldId="448"/>
        </pc:sldMkLst>
      </pc:sldChg>
      <pc:sldChg chg="del">
        <pc:chgData name="Luciano Pereira Soares" userId="16c53e34-c952-423e-8700-c0525d23304f" providerId="ADAL" clId="{CCC68A36-9132-9A47-8FD3-75EF127DA71C}" dt="2022-09-05T21:09:23.163" v="0" actId="2696"/>
        <pc:sldMkLst>
          <pc:docMk/>
          <pc:sldMk cId="642593151" sldId="449"/>
        </pc:sldMkLst>
      </pc:sldChg>
      <pc:sldChg chg="del">
        <pc:chgData name="Luciano Pereira Soares" userId="16c53e34-c952-423e-8700-c0525d23304f" providerId="ADAL" clId="{CCC68A36-9132-9A47-8FD3-75EF127DA71C}" dt="2022-09-05T21:09:23.163" v="0" actId="2696"/>
        <pc:sldMkLst>
          <pc:docMk/>
          <pc:sldMk cId="3513903677" sldId="450"/>
        </pc:sldMkLst>
      </pc:sldChg>
      <pc:sldChg chg="del">
        <pc:chgData name="Luciano Pereira Soares" userId="16c53e34-c952-423e-8700-c0525d23304f" providerId="ADAL" clId="{CCC68A36-9132-9A47-8FD3-75EF127DA71C}" dt="2022-09-05T21:09:23.163" v="0" actId="2696"/>
        <pc:sldMkLst>
          <pc:docMk/>
          <pc:sldMk cId="2860655053" sldId="451"/>
        </pc:sldMkLst>
      </pc:sldChg>
      <pc:sldChg chg="del">
        <pc:chgData name="Luciano Pereira Soares" userId="16c53e34-c952-423e-8700-c0525d23304f" providerId="ADAL" clId="{CCC68A36-9132-9A47-8FD3-75EF127DA71C}" dt="2022-09-05T21:09:23.163" v="0" actId="2696"/>
        <pc:sldMkLst>
          <pc:docMk/>
          <pc:sldMk cId="1424862585" sldId="452"/>
        </pc:sldMkLst>
      </pc:sldChg>
      <pc:sldChg chg="del">
        <pc:chgData name="Luciano Pereira Soares" userId="16c53e34-c952-423e-8700-c0525d23304f" providerId="ADAL" clId="{CCC68A36-9132-9A47-8FD3-75EF127DA71C}" dt="2022-09-05T21:09:23.163" v="0" actId="2696"/>
        <pc:sldMkLst>
          <pc:docMk/>
          <pc:sldMk cId="2565298501" sldId="453"/>
        </pc:sldMkLst>
      </pc:sldChg>
      <pc:sldChg chg="del">
        <pc:chgData name="Luciano Pereira Soares" userId="16c53e34-c952-423e-8700-c0525d23304f" providerId="ADAL" clId="{CCC68A36-9132-9A47-8FD3-75EF127DA71C}" dt="2022-09-05T21:09:23.163" v="0" actId="2696"/>
        <pc:sldMkLst>
          <pc:docMk/>
          <pc:sldMk cId="3996085441" sldId="454"/>
        </pc:sldMkLst>
      </pc:sldChg>
      <pc:sldChg chg="del">
        <pc:chgData name="Luciano Pereira Soares" userId="16c53e34-c952-423e-8700-c0525d23304f" providerId="ADAL" clId="{CCC68A36-9132-9A47-8FD3-75EF127DA71C}" dt="2022-09-05T21:09:23.163" v="0" actId="2696"/>
        <pc:sldMkLst>
          <pc:docMk/>
          <pc:sldMk cId="2393783403" sldId="455"/>
        </pc:sldMkLst>
      </pc:sldChg>
      <pc:sldChg chg="del">
        <pc:chgData name="Luciano Pereira Soares" userId="16c53e34-c952-423e-8700-c0525d23304f" providerId="ADAL" clId="{CCC68A36-9132-9A47-8FD3-75EF127DA71C}" dt="2022-09-05T21:09:23.163" v="0" actId="2696"/>
        <pc:sldMkLst>
          <pc:docMk/>
          <pc:sldMk cId="3757598921" sldId="456"/>
        </pc:sldMkLst>
      </pc:sldChg>
      <pc:sldChg chg="del">
        <pc:chgData name="Luciano Pereira Soares" userId="16c53e34-c952-423e-8700-c0525d23304f" providerId="ADAL" clId="{CCC68A36-9132-9A47-8FD3-75EF127DA71C}" dt="2022-09-05T21:09:23.163" v="0" actId="2696"/>
        <pc:sldMkLst>
          <pc:docMk/>
          <pc:sldMk cId="2300342593" sldId="457"/>
        </pc:sldMkLst>
      </pc:sldChg>
      <pc:sldChg chg="del">
        <pc:chgData name="Luciano Pereira Soares" userId="16c53e34-c952-423e-8700-c0525d23304f" providerId="ADAL" clId="{CCC68A36-9132-9A47-8FD3-75EF127DA71C}" dt="2022-09-05T21:09:23.163" v="0" actId="2696"/>
        <pc:sldMkLst>
          <pc:docMk/>
          <pc:sldMk cId="1237073513" sldId="458"/>
        </pc:sldMkLst>
      </pc:sldChg>
      <pc:sldChg chg="del">
        <pc:chgData name="Luciano Pereira Soares" userId="16c53e34-c952-423e-8700-c0525d23304f" providerId="ADAL" clId="{CCC68A36-9132-9A47-8FD3-75EF127DA71C}" dt="2022-09-05T21:09:23.163" v="0" actId="2696"/>
        <pc:sldMkLst>
          <pc:docMk/>
          <pc:sldMk cId="1001240596" sldId="459"/>
        </pc:sldMkLst>
      </pc:sldChg>
      <pc:sldChg chg="del">
        <pc:chgData name="Luciano Pereira Soares" userId="16c53e34-c952-423e-8700-c0525d23304f" providerId="ADAL" clId="{CCC68A36-9132-9A47-8FD3-75EF127DA71C}" dt="2022-09-05T21:09:23.163" v="0" actId="2696"/>
        <pc:sldMkLst>
          <pc:docMk/>
          <pc:sldMk cId="2940860713" sldId="460"/>
        </pc:sldMkLst>
      </pc:sldChg>
      <pc:sldChg chg="del">
        <pc:chgData name="Luciano Pereira Soares" userId="16c53e34-c952-423e-8700-c0525d23304f" providerId="ADAL" clId="{CCC68A36-9132-9A47-8FD3-75EF127DA71C}" dt="2022-09-05T21:09:23.163" v="0" actId="2696"/>
        <pc:sldMkLst>
          <pc:docMk/>
          <pc:sldMk cId="1710594888" sldId="461"/>
        </pc:sldMkLst>
      </pc:sldChg>
      <pc:sldChg chg="del">
        <pc:chgData name="Luciano Pereira Soares" userId="16c53e34-c952-423e-8700-c0525d23304f" providerId="ADAL" clId="{CCC68A36-9132-9A47-8FD3-75EF127DA71C}" dt="2022-09-05T21:09:23.163" v="0" actId="2696"/>
        <pc:sldMkLst>
          <pc:docMk/>
          <pc:sldMk cId="3748280781" sldId="462"/>
        </pc:sldMkLst>
      </pc:sldChg>
      <pc:sldChg chg="del">
        <pc:chgData name="Luciano Pereira Soares" userId="16c53e34-c952-423e-8700-c0525d23304f" providerId="ADAL" clId="{CCC68A36-9132-9A47-8FD3-75EF127DA71C}" dt="2022-09-05T21:09:23.163" v="0" actId="2696"/>
        <pc:sldMkLst>
          <pc:docMk/>
          <pc:sldMk cId="232991973" sldId="463"/>
        </pc:sldMkLst>
      </pc:sldChg>
      <pc:sldChg chg="del">
        <pc:chgData name="Luciano Pereira Soares" userId="16c53e34-c952-423e-8700-c0525d23304f" providerId="ADAL" clId="{CCC68A36-9132-9A47-8FD3-75EF127DA71C}" dt="2022-09-05T21:09:23.163" v="0" actId="2696"/>
        <pc:sldMkLst>
          <pc:docMk/>
          <pc:sldMk cId="1149162005" sldId="464"/>
        </pc:sldMkLst>
      </pc:sldChg>
      <pc:sldChg chg="del">
        <pc:chgData name="Luciano Pereira Soares" userId="16c53e34-c952-423e-8700-c0525d23304f" providerId="ADAL" clId="{CCC68A36-9132-9A47-8FD3-75EF127DA71C}" dt="2022-09-05T21:09:23.163" v="0" actId="2696"/>
        <pc:sldMkLst>
          <pc:docMk/>
          <pc:sldMk cId="4216407869" sldId="465"/>
        </pc:sldMkLst>
      </pc:sldChg>
      <pc:sldChg chg="del">
        <pc:chgData name="Luciano Pereira Soares" userId="16c53e34-c952-423e-8700-c0525d23304f" providerId="ADAL" clId="{CCC68A36-9132-9A47-8FD3-75EF127DA71C}" dt="2022-09-05T21:09:23.163" v="0" actId="2696"/>
        <pc:sldMkLst>
          <pc:docMk/>
          <pc:sldMk cId="3746782126" sldId="466"/>
        </pc:sldMkLst>
      </pc:sldChg>
      <pc:sldChg chg="del">
        <pc:chgData name="Luciano Pereira Soares" userId="16c53e34-c952-423e-8700-c0525d23304f" providerId="ADAL" clId="{CCC68A36-9132-9A47-8FD3-75EF127DA71C}" dt="2022-09-05T21:09:23.163" v="0" actId="2696"/>
        <pc:sldMkLst>
          <pc:docMk/>
          <pc:sldMk cId="1947317449" sldId="467"/>
        </pc:sldMkLst>
      </pc:sldChg>
      <pc:sldChg chg="del">
        <pc:chgData name="Luciano Pereira Soares" userId="16c53e34-c952-423e-8700-c0525d23304f" providerId="ADAL" clId="{CCC68A36-9132-9A47-8FD3-75EF127DA71C}" dt="2022-09-05T21:09:23.163" v="0" actId="2696"/>
        <pc:sldMkLst>
          <pc:docMk/>
          <pc:sldMk cId="408624844" sldId="468"/>
        </pc:sldMkLst>
      </pc:sldChg>
      <pc:sldChg chg="del">
        <pc:chgData name="Luciano Pereira Soares" userId="16c53e34-c952-423e-8700-c0525d23304f" providerId="ADAL" clId="{CCC68A36-9132-9A47-8FD3-75EF127DA71C}" dt="2022-09-05T21:09:23.163" v="0" actId="2696"/>
        <pc:sldMkLst>
          <pc:docMk/>
          <pc:sldMk cId="553526615" sldId="469"/>
        </pc:sldMkLst>
      </pc:sldChg>
      <pc:sldChg chg="del">
        <pc:chgData name="Luciano Pereira Soares" userId="16c53e34-c952-423e-8700-c0525d23304f" providerId="ADAL" clId="{CCC68A36-9132-9A47-8FD3-75EF127DA71C}" dt="2022-09-05T21:09:23.163" v="0" actId="2696"/>
        <pc:sldMkLst>
          <pc:docMk/>
          <pc:sldMk cId="4046241337" sldId="470"/>
        </pc:sldMkLst>
      </pc:sldChg>
      <pc:sldChg chg="del">
        <pc:chgData name="Luciano Pereira Soares" userId="16c53e34-c952-423e-8700-c0525d23304f" providerId="ADAL" clId="{CCC68A36-9132-9A47-8FD3-75EF127DA71C}" dt="2022-09-05T21:09:23.163" v="0" actId="2696"/>
        <pc:sldMkLst>
          <pc:docMk/>
          <pc:sldMk cId="1465557762" sldId="471"/>
        </pc:sldMkLst>
      </pc:sldChg>
      <pc:sldChg chg="del">
        <pc:chgData name="Luciano Pereira Soares" userId="16c53e34-c952-423e-8700-c0525d23304f" providerId="ADAL" clId="{CCC68A36-9132-9A47-8FD3-75EF127DA71C}" dt="2022-09-05T21:09:23.163" v="0" actId="2696"/>
        <pc:sldMkLst>
          <pc:docMk/>
          <pc:sldMk cId="1092068218" sldId="472"/>
        </pc:sldMkLst>
      </pc:sldChg>
      <pc:sldChg chg="del">
        <pc:chgData name="Luciano Pereira Soares" userId="16c53e34-c952-423e-8700-c0525d23304f" providerId="ADAL" clId="{CCC68A36-9132-9A47-8FD3-75EF127DA71C}" dt="2022-09-05T21:09:23.163" v="0" actId="2696"/>
        <pc:sldMkLst>
          <pc:docMk/>
          <pc:sldMk cId="4063975186" sldId="473"/>
        </pc:sldMkLst>
      </pc:sldChg>
      <pc:sldChg chg="del">
        <pc:chgData name="Luciano Pereira Soares" userId="16c53e34-c952-423e-8700-c0525d23304f" providerId="ADAL" clId="{CCC68A36-9132-9A47-8FD3-75EF127DA71C}" dt="2022-09-05T21:09:23.163" v="0" actId="2696"/>
        <pc:sldMkLst>
          <pc:docMk/>
          <pc:sldMk cId="3346293056" sldId="474"/>
        </pc:sldMkLst>
      </pc:sldChg>
      <pc:sldChg chg="del">
        <pc:chgData name="Luciano Pereira Soares" userId="16c53e34-c952-423e-8700-c0525d23304f" providerId="ADAL" clId="{CCC68A36-9132-9A47-8FD3-75EF127DA71C}" dt="2022-09-05T21:09:23.163" v="0" actId="2696"/>
        <pc:sldMkLst>
          <pc:docMk/>
          <pc:sldMk cId="752324830" sldId="475"/>
        </pc:sldMkLst>
      </pc:sldChg>
      <pc:sldChg chg="del">
        <pc:chgData name="Luciano Pereira Soares" userId="16c53e34-c952-423e-8700-c0525d23304f" providerId="ADAL" clId="{CCC68A36-9132-9A47-8FD3-75EF127DA71C}" dt="2022-09-05T21:09:23.163" v="0" actId="2696"/>
        <pc:sldMkLst>
          <pc:docMk/>
          <pc:sldMk cId="813275802" sldId="476"/>
        </pc:sldMkLst>
      </pc:sldChg>
      <pc:sldChg chg="del">
        <pc:chgData name="Luciano Pereira Soares" userId="16c53e34-c952-423e-8700-c0525d23304f" providerId="ADAL" clId="{CCC68A36-9132-9A47-8FD3-75EF127DA71C}" dt="2022-09-05T21:09:23.163" v="0" actId="2696"/>
        <pc:sldMkLst>
          <pc:docMk/>
          <pc:sldMk cId="3398850028" sldId="477"/>
        </pc:sldMkLst>
      </pc:sldChg>
      <pc:sldChg chg="del">
        <pc:chgData name="Luciano Pereira Soares" userId="16c53e34-c952-423e-8700-c0525d23304f" providerId="ADAL" clId="{CCC68A36-9132-9A47-8FD3-75EF127DA71C}" dt="2022-09-05T21:09:23.163" v="0" actId="2696"/>
        <pc:sldMkLst>
          <pc:docMk/>
          <pc:sldMk cId="1464289923" sldId="478"/>
        </pc:sldMkLst>
      </pc:sldChg>
      <pc:sldChg chg="del">
        <pc:chgData name="Luciano Pereira Soares" userId="16c53e34-c952-423e-8700-c0525d23304f" providerId="ADAL" clId="{CCC68A36-9132-9A47-8FD3-75EF127DA71C}" dt="2022-09-05T21:09:23.163" v="0" actId="2696"/>
        <pc:sldMkLst>
          <pc:docMk/>
          <pc:sldMk cId="2583237833" sldId="479"/>
        </pc:sldMkLst>
      </pc:sldChg>
      <pc:sldChg chg="del">
        <pc:chgData name="Luciano Pereira Soares" userId="16c53e34-c952-423e-8700-c0525d23304f" providerId="ADAL" clId="{CCC68A36-9132-9A47-8FD3-75EF127DA71C}" dt="2022-09-05T21:09:23.163" v="0" actId="2696"/>
        <pc:sldMkLst>
          <pc:docMk/>
          <pc:sldMk cId="1053363359" sldId="480"/>
        </pc:sldMkLst>
      </pc:sldChg>
      <pc:sldChg chg="del">
        <pc:chgData name="Luciano Pereira Soares" userId="16c53e34-c952-423e-8700-c0525d23304f" providerId="ADAL" clId="{CCC68A36-9132-9A47-8FD3-75EF127DA71C}" dt="2022-09-05T21:09:23.163" v="0" actId="2696"/>
        <pc:sldMkLst>
          <pc:docMk/>
          <pc:sldMk cId="2681478987" sldId="481"/>
        </pc:sldMkLst>
      </pc:sldChg>
      <pc:sldChg chg="del">
        <pc:chgData name="Luciano Pereira Soares" userId="16c53e34-c952-423e-8700-c0525d23304f" providerId="ADAL" clId="{CCC68A36-9132-9A47-8FD3-75EF127DA71C}" dt="2022-09-05T21:09:23.163" v="0" actId="2696"/>
        <pc:sldMkLst>
          <pc:docMk/>
          <pc:sldMk cId="3588490871" sldId="482"/>
        </pc:sldMkLst>
      </pc:sldChg>
      <pc:sldChg chg="del">
        <pc:chgData name="Luciano Pereira Soares" userId="16c53e34-c952-423e-8700-c0525d23304f" providerId="ADAL" clId="{CCC68A36-9132-9A47-8FD3-75EF127DA71C}" dt="2022-09-05T21:09:23.163" v="0" actId="2696"/>
        <pc:sldMkLst>
          <pc:docMk/>
          <pc:sldMk cId="2254589533" sldId="483"/>
        </pc:sldMkLst>
      </pc:sldChg>
      <pc:sldChg chg="del">
        <pc:chgData name="Luciano Pereira Soares" userId="16c53e34-c952-423e-8700-c0525d23304f" providerId="ADAL" clId="{CCC68A36-9132-9A47-8FD3-75EF127DA71C}" dt="2022-09-05T21:09:23.163" v="0" actId="2696"/>
        <pc:sldMkLst>
          <pc:docMk/>
          <pc:sldMk cId="1339318439" sldId="484"/>
        </pc:sldMkLst>
      </pc:sldChg>
      <pc:sldChg chg="del">
        <pc:chgData name="Luciano Pereira Soares" userId="16c53e34-c952-423e-8700-c0525d23304f" providerId="ADAL" clId="{CCC68A36-9132-9A47-8FD3-75EF127DA71C}" dt="2022-09-05T21:09:23.163" v="0" actId="2696"/>
        <pc:sldMkLst>
          <pc:docMk/>
          <pc:sldMk cId="1461532879" sldId="485"/>
        </pc:sldMkLst>
      </pc:sldChg>
      <pc:sldChg chg="del">
        <pc:chgData name="Luciano Pereira Soares" userId="16c53e34-c952-423e-8700-c0525d23304f" providerId="ADAL" clId="{CCC68A36-9132-9A47-8FD3-75EF127DA71C}" dt="2022-09-05T21:09:23.163" v="0" actId="2696"/>
        <pc:sldMkLst>
          <pc:docMk/>
          <pc:sldMk cId="2590899278" sldId="486"/>
        </pc:sldMkLst>
      </pc:sldChg>
      <pc:sldChg chg="del">
        <pc:chgData name="Luciano Pereira Soares" userId="16c53e34-c952-423e-8700-c0525d23304f" providerId="ADAL" clId="{CCC68A36-9132-9A47-8FD3-75EF127DA71C}" dt="2022-09-05T21:09:23.163" v="0" actId="2696"/>
        <pc:sldMkLst>
          <pc:docMk/>
          <pc:sldMk cId="1066732702" sldId="487"/>
        </pc:sldMkLst>
      </pc:sldChg>
      <pc:sldChg chg="del">
        <pc:chgData name="Luciano Pereira Soares" userId="16c53e34-c952-423e-8700-c0525d23304f" providerId="ADAL" clId="{CCC68A36-9132-9A47-8FD3-75EF127DA71C}" dt="2022-09-05T21:09:23.163" v="0" actId="2696"/>
        <pc:sldMkLst>
          <pc:docMk/>
          <pc:sldMk cId="1769864673" sldId="488"/>
        </pc:sldMkLst>
      </pc:sldChg>
      <pc:sldChg chg="del">
        <pc:chgData name="Luciano Pereira Soares" userId="16c53e34-c952-423e-8700-c0525d23304f" providerId="ADAL" clId="{CCC68A36-9132-9A47-8FD3-75EF127DA71C}" dt="2022-09-05T21:09:23.163" v="0" actId="2696"/>
        <pc:sldMkLst>
          <pc:docMk/>
          <pc:sldMk cId="1619094760" sldId="489"/>
        </pc:sldMkLst>
      </pc:sldChg>
      <pc:sldChg chg="del">
        <pc:chgData name="Luciano Pereira Soares" userId="16c53e34-c952-423e-8700-c0525d23304f" providerId="ADAL" clId="{CCC68A36-9132-9A47-8FD3-75EF127DA71C}" dt="2022-09-05T21:09:23.163" v="0" actId="2696"/>
        <pc:sldMkLst>
          <pc:docMk/>
          <pc:sldMk cId="472821783" sldId="490"/>
        </pc:sldMkLst>
      </pc:sldChg>
      <pc:sldChg chg="del">
        <pc:chgData name="Luciano Pereira Soares" userId="16c53e34-c952-423e-8700-c0525d23304f" providerId="ADAL" clId="{CCC68A36-9132-9A47-8FD3-75EF127DA71C}" dt="2022-09-05T21:09:23.163" v="0" actId="2696"/>
        <pc:sldMkLst>
          <pc:docMk/>
          <pc:sldMk cId="111233787" sldId="491"/>
        </pc:sldMkLst>
      </pc:sldChg>
      <pc:sldChg chg="del">
        <pc:chgData name="Luciano Pereira Soares" userId="16c53e34-c952-423e-8700-c0525d23304f" providerId="ADAL" clId="{CCC68A36-9132-9A47-8FD3-75EF127DA71C}" dt="2022-09-05T21:09:23.163" v="0" actId="2696"/>
        <pc:sldMkLst>
          <pc:docMk/>
          <pc:sldMk cId="3981797948" sldId="492"/>
        </pc:sldMkLst>
      </pc:sldChg>
      <pc:sldChg chg="del">
        <pc:chgData name="Luciano Pereira Soares" userId="16c53e34-c952-423e-8700-c0525d23304f" providerId="ADAL" clId="{CCC68A36-9132-9A47-8FD3-75EF127DA71C}" dt="2022-09-05T21:09:23.163" v="0" actId="2696"/>
        <pc:sldMkLst>
          <pc:docMk/>
          <pc:sldMk cId="2369498523" sldId="493"/>
        </pc:sldMkLst>
      </pc:sldChg>
      <pc:sldChg chg="del">
        <pc:chgData name="Luciano Pereira Soares" userId="16c53e34-c952-423e-8700-c0525d23304f" providerId="ADAL" clId="{CCC68A36-9132-9A47-8FD3-75EF127DA71C}" dt="2022-09-05T21:09:23.163" v="0" actId="2696"/>
        <pc:sldMkLst>
          <pc:docMk/>
          <pc:sldMk cId="558836639" sldId="494"/>
        </pc:sldMkLst>
      </pc:sldChg>
      <pc:sldChg chg="del">
        <pc:chgData name="Luciano Pereira Soares" userId="16c53e34-c952-423e-8700-c0525d23304f" providerId="ADAL" clId="{CCC68A36-9132-9A47-8FD3-75EF127DA71C}" dt="2022-09-05T21:09:23.163" v="0" actId="2696"/>
        <pc:sldMkLst>
          <pc:docMk/>
          <pc:sldMk cId="2063748844" sldId="495"/>
        </pc:sldMkLst>
      </pc:sldChg>
      <pc:sldChg chg="del">
        <pc:chgData name="Luciano Pereira Soares" userId="16c53e34-c952-423e-8700-c0525d23304f" providerId="ADAL" clId="{CCC68A36-9132-9A47-8FD3-75EF127DA71C}" dt="2022-09-05T21:09:23.163" v="0" actId="2696"/>
        <pc:sldMkLst>
          <pc:docMk/>
          <pc:sldMk cId="1428299407" sldId="496"/>
        </pc:sldMkLst>
      </pc:sldChg>
      <pc:sldChg chg="del">
        <pc:chgData name="Luciano Pereira Soares" userId="16c53e34-c952-423e-8700-c0525d23304f" providerId="ADAL" clId="{CCC68A36-9132-9A47-8FD3-75EF127DA71C}" dt="2022-09-05T21:09:23.163" v="0" actId="2696"/>
        <pc:sldMkLst>
          <pc:docMk/>
          <pc:sldMk cId="1686819330" sldId="497"/>
        </pc:sldMkLst>
      </pc:sldChg>
      <pc:sldChg chg="del">
        <pc:chgData name="Luciano Pereira Soares" userId="16c53e34-c952-423e-8700-c0525d23304f" providerId="ADAL" clId="{CCC68A36-9132-9A47-8FD3-75EF127DA71C}" dt="2022-09-05T21:09:23.163" v="0" actId="2696"/>
        <pc:sldMkLst>
          <pc:docMk/>
          <pc:sldMk cId="1328973644" sldId="498"/>
        </pc:sldMkLst>
      </pc:sldChg>
      <pc:sldChg chg="del">
        <pc:chgData name="Luciano Pereira Soares" userId="16c53e34-c952-423e-8700-c0525d23304f" providerId="ADAL" clId="{CCC68A36-9132-9A47-8FD3-75EF127DA71C}" dt="2022-09-05T21:09:23.163" v="0" actId="2696"/>
        <pc:sldMkLst>
          <pc:docMk/>
          <pc:sldMk cId="4204558522" sldId="499"/>
        </pc:sldMkLst>
      </pc:sldChg>
      <pc:sldChg chg="del">
        <pc:chgData name="Luciano Pereira Soares" userId="16c53e34-c952-423e-8700-c0525d23304f" providerId="ADAL" clId="{CCC68A36-9132-9A47-8FD3-75EF127DA71C}" dt="2022-09-05T21:09:23.163" v="0" actId="2696"/>
        <pc:sldMkLst>
          <pc:docMk/>
          <pc:sldMk cId="712962945" sldId="500"/>
        </pc:sldMkLst>
      </pc:sldChg>
      <pc:sldChg chg="del">
        <pc:chgData name="Luciano Pereira Soares" userId="16c53e34-c952-423e-8700-c0525d23304f" providerId="ADAL" clId="{CCC68A36-9132-9A47-8FD3-75EF127DA71C}" dt="2022-09-05T21:09:23.163" v="0" actId="2696"/>
        <pc:sldMkLst>
          <pc:docMk/>
          <pc:sldMk cId="3563433850" sldId="501"/>
        </pc:sldMkLst>
      </pc:sldChg>
      <pc:sldChg chg="del">
        <pc:chgData name="Luciano Pereira Soares" userId="16c53e34-c952-423e-8700-c0525d23304f" providerId="ADAL" clId="{CCC68A36-9132-9A47-8FD3-75EF127DA71C}" dt="2022-09-05T21:09:23.163" v="0" actId="2696"/>
        <pc:sldMkLst>
          <pc:docMk/>
          <pc:sldMk cId="2729193109" sldId="502"/>
        </pc:sldMkLst>
      </pc:sldChg>
      <pc:sldChg chg="del">
        <pc:chgData name="Luciano Pereira Soares" userId="16c53e34-c952-423e-8700-c0525d23304f" providerId="ADAL" clId="{CCC68A36-9132-9A47-8FD3-75EF127DA71C}" dt="2022-09-05T21:09:23.163" v="0" actId="2696"/>
        <pc:sldMkLst>
          <pc:docMk/>
          <pc:sldMk cId="2989934337" sldId="503"/>
        </pc:sldMkLst>
      </pc:sldChg>
      <pc:sldChg chg="del">
        <pc:chgData name="Luciano Pereira Soares" userId="16c53e34-c952-423e-8700-c0525d23304f" providerId="ADAL" clId="{CCC68A36-9132-9A47-8FD3-75EF127DA71C}" dt="2022-09-05T21:09:23.163" v="0" actId="2696"/>
        <pc:sldMkLst>
          <pc:docMk/>
          <pc:sldMk cId="2103018341" sldId="504"/>
        </pc:sldMkLst>
      </pc:sldChg>
      <pc:sldChg chg="del">
        <pc:chgData name="Luciano Pereira Soares" userId="16c53e34-c952-423e-8700-c0525d23304f" providerId="ADAL" clId="{CCC68A36-9132-9A47-8FD3-75EF127DA71C}" dt="2022-09-05T21:09:23.163" v="0" actId="2696"/>
        <pc:sldMkLst>
          <pc:docMk/>
          <pc:sldMk cId="3356675848" sldId="505"/>
        </pc:sldMkLst>
      </pc:sldChg>
      <pc:sldChg chg="del">
        <pc:chgData name="Luciano Pereira Soares" userId="16c53e34-c952-423e-8700-c0525d23304f" providerId="ADAL" clId="{CCC68A36-9132-9A47-8FD3-75EF127DA71C}" dt="2022-09-05T21:09:23.163" v="0" actId="2696"/>
        <pc:sldMkLst>
          <pc:docMk/>
          <pc:sldMk cId="2491694227" sldId="506"/>
        </pc:sldMkLst>
      </pc:sldChg>
      <pc:sldChg chg="del">
        <pc:chgData name="Luciano Pereira Soares" userId="16c53e34-c952-423e-8700-c0525d23304f" providerId="ADAL" clId="{CCC68A36-9132-9A47-8FD3-75EF127DA71C}" dt="2022-09-05T21:09:23.163" v="0" actId="2696"/>
        <pc:sldMkLst>
          <pc:docMk/>
          <pc:sldMk cId="2972381498" sldId="507"/>
        </pc:sldMkLst>
      </pc:sldChg>
      <pc:sldChg chg="del">
        <pc:chgData name="Luciano Pereira Soares" userId="16c53e34-c952-423e-8700-c0525d23304f" providerId="ADAL" clId="{CCC68A36-9132-9A47-8FD3-75EF127DA71C}" dt="2022-09-05T21:09:23.163" v="0" actId="2696"/>
        <pc:sldMkLst>
          <pc:docMk/>
          <pc:sldMk cId="2058111533" sldId="508"/>
        </pc:sldMkLst>
      </pc:sldChg>
      <pc:sldChg chg="del">
        <pc:chgData name="Luciano Pereira Soares" userId="16c53e34-c952-423e-8700-c0525d23304f" providerId="ADAL" clId="{CCC68A36-9132-9A47-8FD3-75EF127DA71C}" dt="2022-09-05T21:09:23.163" v="0" actId="2696"/>
        <pc:sldMkLst>
          <pc:docMk/>
          <pc:sldMk cId="1760970384" sldId="509"/>
        </pc:sldMkLst>
      </pc:sldChg>
      <pc:sldChg chg="del">
        <pc:chgData name="Luciano Pereira Soares" userId="16c53e34-c952-423e-8700-c0525d23304f" providerId="ADAL" clId="{CCC68A36-9132-9A47-8FD3-75EF127DA71C}" dt="2022-09-05T21:09:23.163" v="0" actId="2696"/>
        <pc:sldMkLst>
          <pc:docMk/>
          <pc:sldMk cId="3101132150" sldId="510"/>
        </pc:sldMkLst>
      </pc:sldChg>
      <pc:sldChg chg="del">
        <pc:chgData name="Luciano Pereira Soares" userId="16c53e34-c952-423e-8700-c0525d23304f" providerId="ADAL" clId="{CCC68A36-9132-9A47-8FD3-75EF127DA71C}" dt="2022-09-05T21:09:23.163" v="0" actId="2696"/>
        <pc:sldMkLst>
          <pc:docMk/>
          <pc:sldMk cId="3888296754" sldId="511"/>
        </pc:sldMkLst>
      </pc:sldChg>
      <pc:sldChg chg="del">
        <pc:chgData name="Luciano Pereira Soares" userId="16c53e34-c952-423e-8700-c0525d23304f" providerId="ADAL" clId="{CCC68A36-9132-9A47-8FD3-75EF127DA71C}" dt="2022-09-05T21:09:23.163" v="0" actId="2696"/>
        <pc:sldMkLst>
          <pc:docMk/>
          <pc:sldMk cId="2000967241" sldId="512"/>
        </pc:sldMkLst>
      </pc:sldChg>
      <pc:sldChg chg="del">
        <pc:chgData name="Luciano Pereira Soares" userId="16c53e34-c952-423e-8700-c0525d23304f" providerId="ADAL" clId="{CCC68A36-9132-9A47-8FD3-75EF127DA71C}" dt="2022-09-05T21:09:23.163" v="0" actId="2696"/>
        <pc:sldMkLst>
          <pc:docMk/>
          <pc:sldMk cId="1051064673" sldId="513"/>
        </pc:sldMkLst>
      </pc:sldChg>
      <pc:sldChg chg="del">
        <pc:chgData name="Luciano Pereira Soares" userId="16c53e34-c952-423e-8700-c0525d23304f" providerId="ADAL" clId="{CCC68A36-9132-9A47-8FD3-75EF127DA71C}" dt="2022-09-05T21:09:23.163" v="0" actId="2696"/>
        <pc:sldMkLst>
          <pc:docMk/>
          <pc:sldMk cId="187475126" sldId="514"/>
        </pc:sldMkLst>
      </pc:sldChg>
      <pc:sldChg chg="del">
        <pc:chgData name="Luciano Pereira Soares" userId="16c53e34-c952-423e-8700-c0525d23304f" providerId="ADAL" clId="{CCC68A36-9132-9A47-8FD3-75EF127DA71C}" dt="2022-09-05T21:09:23.163" v="0" actId="2696"/>
        <pc:sldMkLst>
          <pc:docMk/>
          <pc:sldMk cId="1504219189" sldId="521"/>
        </pc:sldMkLst>
      </pc:sldChg>
      <pc:sldChg chg="del">
        <pc:chgData name="Luciano Pereira Soares" userId="16c53e34-c952-423e-8700-c0525d23304f" providerId="ADAL" clId="{CCC68A36-9132-9A47-8FD3-75EF127DA71C}" dt="2022-09-05T21:09:23.163" v="0" actId="2696"/>
        <pc:sldMkLst>
          <pc:docMk/>
          <pc:sldMk cId="3439446065" sldId="522"/>
        </pc:sldMkLst>
      </pc:sldChg>
      <pc:sldChg chg="del">
        <pc:chgData name="Luciano Pereira Soares" userId="16c53e34-c952-423e-8700-c0525d23304f" providerId="ADAL" clId="{CCC68A36-9132-9A47-8FD3-75EF127DA71C}" dt="2022-09-05T21:09:23.163" v="0" actId="2696"/>
        <pc:sldMkLst>
          <pc:docMk/>
          <pc:sldMk cId="3349979265" sldId="523"/>
        </pc:sldMkLst>
      </pc:sldChg>
      <pc:sldChg chg="del">
        <pc:chgData name="Luciano Pereira Soares" userId="16c53e34-c952-423e-8700-c0525d23304f" providerId="ADAL" clId="{CCC68A36-9132-9A47-8FD3-75EF127DA71C}" dt="2022-09-05T21:09:23.163" v="0" actId="2696"/>
        <pc:sldMkLst>
          <pc:docMk/>
          <pc:sldMk cId="3975918875" sldId="524"/>
        </pc:sldMkLst>
      </pc:sldChg>
      <pc:sldChg chg="del">
        <pc:chgData name="Luciano Pereira Soares" userId="16c53e34-c952-423e-8700-c0525d23304f" providerId="ADAL" clId="{CCC68A36-9132-9A47-8FD3-75EF127DA71C}" dt="2022-09-05T21:09:23.163" v="0" actId="2696"/>
        <pc:sldMkLst>
          <pc:docMk/>
          <pc:sldMk cId="2900734446" sldId="525"/>
        </pc:sldMkLst>
      </pc:sldChg>
      <pc:sldChg chg="del">
        <pc:chgData name="Luciano Pereira Soares" userId="16c53e34-c952-423e-8700-c0525d23304f" providerId="ADAL" clId="{CCC68A36-9132-9A47-8FD3-75EF127DA71C}" dt="2022-09-05T21:09:23.163" v="0" actId="2696"/>
        <pc:sldMkLst>
          <pc:docMk/>
          <pc:sldMk cId="636308587" sldId="526"/>
        </pc:sldMkLst>
      </pc:sldChg>
      <pc:sldChg chg="del">
        <pc:chgData name="Luciano Pereira Soares" userId="16c53e34-c952-423e-8700-c0525d23304f" providerId="ADAL" clId="{CCC68A36-9132-9A47-8FD3-75EF127DA71C}" dt="2022-09-05T21:09:23.163" v="0" actId="2696"/>
        <pc:sldMkLst>
          <pc:docMk/>
          <pc:sldMk cId="925082565" sldId="527"/>
        </pc:sldMkLst>
      </pc:sldChg>
      <pc:sldChg chg="del">
        <pc:chgData name="Luciano Pereira Soares" userId="16c53e34-c952-423e-8700-c0525d23304f" providerId="ADAL" clId="{CCC68A36-9132-9A47-8FD3-75EF127DA71C}" dt="2022-09-05T21:09:23.163" v="0" actId="2696"/>
        <pc:sldMkLst>
          <pc:docMk/>
          <pc:sldMk cId="2547019491" sldId="528"/>
        </pc:sldMkLst>
      </pc:sldChg>
      <pc:sldChg chg="del">
        <pc:chgData name="Luciano Pereira Soares" userId="16c53e34-c952-423e-8700-c0525d23304f" providerId="ADAL" clId="{CCC68A36-9132-9A47-8FD3-75EF127DA71C}" dt="2022-09-05T21:09:23.163" v="0" actId="2696"/>
        <pc:sldMkLst>
          <pc:docMk/>
          <pc:sldMk cId="876724340" sldId="529"/>
        </pc:sldMkLst>
      </pc:sldChg>
      <pc:sldChg chg="del">
        <pc:chgData name="Luciano Pereira Soares" userId="16c53e34-c952-423e-8700-c0525d23304f" providerId="ADAL" clId="{CCC68A36-9132-9A47-8FD3-75EF127DA71C}" dt="2022-09-05T21:09:23.163" v="0" actId="2696"/>
        <pc:sldMkLst>
          <pc:docMk/>
          <pc:sldMk cId="2623174665" sldId="530"/>
        </pc:sldMkLst>
      </pc:sldChg>
      <pc:sldChg chg="del">
        <pc:chgData name="Luciano Pereira Soares" userId="16c53e34-c952-423e-8700-c0525d23304f" providerId="ADAL" clId="{CCC68A36-9132-9A47-8FD3-75EF127DA71C}" dt="2022-09-05T21:09:23.163" v="0" actId="2696"/>
        <pc:sldMkLst>
          <pc:docMk/>
          <pc:sldMk cId="113088022" sldId="531"/>
        </pc:sldMkLst>
      </pc:sldChg>
      <pc:sldChg chg="del">
        <pc:chgData name="Luciano Pereira Soares" userId="16c53e34-c952-423e-8700-c0525d23304f" providerId="ADAL" clId="{CCC68A36-9132-9A47-8FD3-75EF127DA71C}" dt="2022-09-05T21:09:23.163" v="0" actId="2696"/>
        <pc:sldMkLst>
          <pc:docMk/>
          <pc:sldMk cId="2803529127" sldId="532"/>
        </pc:sldMkLst>
      </pc:sldChg>
      <pc:sldChg chg="del">
        <pc:chgData name="Luciano Pereira Soares" userId="16c53e34-c952-423e-8700-c0525d23304f" providerId="ADAL" clId="{CCC68A36-9132-9A47-8FD3-75EF127DA71C}" dt="2022-09-05T21:09:23.163" v="0" actId="2696"/>
        <pc:sldMkLst>
          <pc:docMk/>
          <pc:sldMk cId="3130096118" sldId="533"/>
        </pc:sldMkLst>
      </pc:sldChg>
      <pc:sldChg chg="del">
        <pc:chgData name="Luciano Pereira Soares" userId="16c53e34-c952-423e-8700-c0525d23304f" providerId="ADAL" clId="{CCC68A36-9132-9A47-8FD3-75EF127DA71C}" dt="2022-09-05T21:09:23.163" v="0" actId="2696"/>
        <pc:sldMkLst>
          <pc:docMk/>
          <pc:sldMk cId="45477530" sldId="534"/>
        </pc:sldMkLst>
      </pc:sldChg>
      <pc:sldChg chg="del">
        <pc:chgData name="Luciano Pereira Soares" userId="16c53e34-c952-423e-8700-c0525d23304f" providerId="ADAL" clId="{CCC68A36-9132-9A47-8FD3-75EF127DA71C}" dt="2022-09-05T21:09:23.163" v="0" actId="2696"/>
        <pc:sldMkLst>
          <pc:docMk/>
          <pc:sldMk cId="3763237143" sldId="535"/>
        </pc:sldMkLst>
      </pc:sldChg>
      <pc:sldChg chg="del">
        <pc:chgData name="Luciano Pereira Soares" userId="16c53e34-c952-423e-8700-c0525d23304f" providerId="ADAL" clId="{CCC68A36-9132-9A47-8FD3-75EF127DA71C}" dt="2022-09-05T21:09:23.163" v="0" actId="2696"/>
        <pc:sldMkLst>
          <pc:docMk/>
          <pc:sldMk cId="1110567022" sldId="536"/>
        </pc:sldMkLst>
      </pc:sldChg>
      <pc:sldChg chg="del">
        <pc:chgData name="Luciano Pereira Soares" userId="16c53e34-c952-423e-8700-c0525d23304f" providerId="ADAL" clId="{CCC68A36-9132-9A47-8FD3-75EF127DA71C}" dt="2022-09-05T21:09:23.163" v="0" actId="2696"/>
        <pc:sldMkLst>
          <pc:docMk/>
          <pc:sldMk cId="2618314841" sldId="537"/>
        </pc:sldMkLst>
      </pc:sldChg>
      <pc:sldChg chg="del">
        <pc:chgData name="Luciano Pereira Soares" userId="16c53e34-c952-423e-8700-c0525d23304f" providerId="ADAL" clId="{CCC68A36-9132-9A47-8FD3-75EF127DA71C}" dt="2022-09-05T21:09:23.163" v="0" actId="2696"/>
        <pc:sldMkLst>
          <pc:docMk/>
          <pc:sldMk cId="1646367409" sldId="538"/>
        </pc:sldMkLst>
      </pc:sldChg>
      <pc:sldChg chg="del">
        <pc:chgData name="Luciano Pereira Soares" userId="16c53e34-c952-423e-8700-c0525d23304f" providerId="ADAL" clId="{CCC68A36-9132-9A47-8FD3-75EF127DA71C}" dt="2022-09-05T21:09:23.163" v="0" actId="2696"/>
        <pc:sldMkLst>
          <pc:docMk/>
          <pc:sldMk cId="347123027" sldId="539"/>
        </pc:sldMkLst>
      </pc:sldChg>
      <pc:sldChg chg="del">
        <pc:chgData name="Luciano Pereira Soares" userId="16c53e34-c952-423e-8700-c0525d23304f" providerId="ADAL" clId="{CCC68A36-9132-9A47-8FD3-75EF127DA71C}" dt="2022-09-05T21:09:23.163" v="0" actId="2696"/>
        <pc:sldMkLst>
          <pc:docMk/>
          <pc:sldMk cId="3084042425" sldId="540"/>
        </pc:sldMkLst>
      </pc:sldChg>
      <pc:sldChg chg="del">
        <pc:chgData name="Luciano Pereira Soares" userId="16c53e34-c952-423e-8700-c0525d23304f" providerId="ADAL" clId="{CCC68A36-9132-9A47-8FD3-75EF127DA71C}" dt="2022-09-05T21:09:23.163" v="0" actId="2696"/>
        <pc:sldMkLst>
          <pc:docMk/>
          <pc:sldMk cId="3685683354" sldId="541"/>
        </pc:sldMkLst>
      </pc:sldChg>
      <pc:sldChg chg="del">
        <pc:chgData name="Luciano Pereira Soares" userId="16c53e34-c952-423e-8700-c0525d23304f" providerId="ADAL" clId="{CCC68A36-9132-9A47-8FD3-75EF127DA71C}" dt="2022-09-05T21:09:23.163" v="0" actId="2696"/>
        <pc:sldMkLst>
          <pc:docMk/>
          <pc:sldMk cId="2687045284" sldId="542"/>
        </pc:sldMkLst>
      </pc:sldChg>
      <pc:sldChg chg="del">
        <pc:chgData name="Luciano Pereira Soares" userId="16c53e34-c952-423e-8700-c0525d23304f" providerId="ADAL" clId="{CCC68A36-9132-9A47-8FD3-75EF127DA71C}" dt="2022-09-05T21:09:23.163" v="0" actId="2696"/>
        <pc:sldMkLst>
          <pc:docMk/>
          <pc:sldMk cId="2276542709" sldId="543"/>
        </pc:sldMkLst>
      </pc:sldChg>
      <pc:sldChg chg="del">
        <pc:chgData name="Luciano Pereira Soares" userId="16c53e34-c952-423e-8700-c0525d23304f" providerId="ADAL" clId="{CCC68A36-9132-9A47-8FD3-75EF127DA71C}" dt="2022-09-05T21:09:23.163" v="0" actId="2696"/>
        <pc:sldMkLst>
          <pc:docMk/>
          <pc:sldMk cId="2284568142" sldId="544"/>
        </pc:sldMkLst>
      </pc:sldChg>
      <pc:sldChg chg="del">
        <pc:chgData name="Luciano Pereira Soares" userId="16c53e34-c952-423e-8700-c0525d23304f" providerId="ADAL" clId="{CCC68A36-9132-9A47-8FD3-75EF127DA71C}" dt="2022-09-05T21:09:23.163" v="0" actId="2696"/>
        <pc:sldMkLst>
          <pc:docMk/>
          <pc:sldMk cId="2363713899" sldId="545"/>
        </pc:sldMkLst>
      </pc:sldChg>
      <pc:sldChg chg="del">
        <pc:chgData name="Luciano Pereira Soares" userId="16c53e34-c952-423e-8700-c0525d23304f" providerId="ADAL" clId="{CCC68A36-9132-9A47-8FD3-75EF127DA71C}" dt="2022-09-05T21:09:23.163" v="0" actId="2696"/>
        <pc:sldMkLst>
          <pc:docMk/>
          <pc:sldMk cId="4152548292" sldId="546"/>
        </pc:sldMkLst>
      </pc:sldChg>
      <pc:sldChg chg="del">
        <pc:chgData name="Luciano Pereira Soares" userId="16c53e34-c952-423e-8700-c0525d23304f" providerId="ADAL" clId="{CCC68A36-9132-9A47-8FD3-75EF127DA71C}" dt="2022-09-05T21:09:23.163" v="0" actId="2696"/>
        <pc:sldMkLst>
          <pc:docMk/>
          <pc:sldMk cId="3372092205" sldId="547"/>
        </pc:sldMkLst>
      </pc:sldChg>
      <pc:sldChg chg="del">
        <pc:chgData name="Luciano Pereira Soares" userId="16c53e34-c952-423e-8700-c0525d23304f" providerId="ADAL" clId="{CCC68A36-9132-9A47-8FD3-75EF127DA71C}" dt="2022-09-05T21:09:23.163" v="0" actId="2696"/>
        <pc:sldMkLst>
          <pc:docMk/>
          <pc:sldMk cId="3606088098" sldId="548"/>
        </pc:sldMkLst>
      </pc:sldChg>
      <pc:sldChg chg="del">
        <pc:chgData name="Luciano Pereira Soares" userId="16c53e34-c952-423e-8700-c0525d23304f" providerId="ADAL" clId="{CCC68A36-9132-9A47-8FD3-75EF127DA71C}" dt="2022-09-05T21:09:23.163" v="0" actId="2696"/>
        <pc:sldMkLst>
          <pc:docMk/>
          <pc:sldMk cId="3520474697" sldId="549"/>
        </pc:sldMkLst>
      </pc:sldChg>
      <pc:sldChg chg="del">
        <pc:chgData name="Luciano Pereira Soares" userId="16c53e34-c952-423e-8700-c0525d23304f" providerId="ADAL" clId="{CCC68A36-9132-9A47-8FD3-75EF127DA71C}" dt="2022-09-05T21:09:23.163" v="0" actId="2696"/>
        <pc:sldMkLst>
          <pc:docMk/>
          <pc:sldMk cId="1922271775" sldId="550"/>
        </pc:sldMkLst>
      </pc:sldChg>
      <pc:sldChg chg="del">
        <pc:chgData name="Luciano Pereira Soares" userId="16c53e34-c952-423e-8700-c0525d23304f" providerId="ADAL" clId="{CCC68A36-9132-9A47-8FD3-75EF127DA71C}" dt="2022-09-05T21:09:23.163" v="0" actId="2696"/>
        <pc:sldMkLst>
          <pc:docMk/>
          <pc:sldMk cId="3047934376" sldId="551"/>
        </pc:sldMkLst>
      </pc:sldChg>
      <pc:sldChg chg="del">
        <pc:chgData name="Luciano Pereira Soares" userId="16c53e34-c952-423e-8700-c0525d23304f" providerId="ADAL" clId="{CCC68A36-9132-9A47-8FD3-75EF127DA71C}" dt="2022-09-05T21:09:23.163" v="0" actId="2696"/>
        <pc:sldMkLst>
          <pc:docMk/>
          <pc:sldMk cId="1362510465" sldId="552"/>
        </pc:sldMkLst>
      </pc:sldChg>
      <pc:sldChg chg="del">
        <pc:chgData name="Luciano Pereira Soares" userId="16c53e34-c952-423e-8700-c0525d23304f" providerId="ADAL" clId="{CCC68A36-9132-9A47-8FD3-75EF127DA71C}" dt="2022-09-05T21:09:23.163" v="0" actId="2696"/>
        <pc:sldMkLst>
          <pc:docMk/>
          <pc:sldMk cId="2673685543" sldId="553"/>
        </pc:sldMkLst>
      </pc:sldChg>
      <pc:sldChg chg="del">
        <pc:chgData name="Luciano Pereira Soares" userId="16c53e34-c952-423e-8700-c0525d23304f" providerId="ADAL" clId="{CCC68A36-9132-9A47-8FD3-75EF127DA71C}" dt="2022-09-05T21:09:23.163" v="0" actId="2696"/>
        <pc:sldMkLst>
          <pc:docMk/>
          <pc:sldMk cId="3855212893" sldId="556"/>
        </pc:sldMkLst>
      </pc:sldChg>
      <pc:sldChg chg="del">
        <pc:chgData name="Luciano Pereira Soares" userId="16c53e34-c952-423e-8700-c0525d23304f" providerId="ADAL" clId="{CCC68A36-9132-9A47-8FD3-75EF127DA71C}" dt="2022-09-05T21:09:23.163" v="0" actId="2696"/>
        <pc:sldMkLst>
          <pc:docMk/>
          <pc:sldMk cId="643450305" sldId="557"/>
        </pc:sldMkLst>
      </pc:sldChg>
      <pc:sldChg chg="del">
        <pc:chgData name="Luciano Pereira Soares" userId="16c53e34-c952-423e-8700-c0525d23304f" providerId="ADAL" clId="{CCC68A36-9132-9A47-8FD3-75EF127DA71C}" dt="2022-09-05T21:09:23.163" v="0" actId="2696"/>
        <pc:sldMkLst>
          <pc:docMk/>
          <pc:sldMk cId="3679129786" sldId="558"/>
        </pc:sldMkLst>
      </pc:sldChg>
      <pc:sldChg chg="del">
        <pc:chgData name="Luciano Pereira Soares" userId="16c53e34-c952-423e-8700-c0525d23304f" providerId="ADAL" clId="{CCC68A36-9132-9A47-8FD3-75EF127DA71C}" dt="2022-09-05T21:09:23.163" v="0" actId="2696"/>
        <pc:sldMkLst>
          <pc:docMk/>
          <pc:sldMk cId="2111747928" sldId="559"/>
        </pc:sldMkLst>
      </pc:sldChg>
      <pc:sldChg chg="del">
        <pc:chgData name="Luciano Pereira Soares" userId="16c53e34-c952-423e-8700-c0525d23304f" providerId="ADAL" clId="{CCC68A36-9132-9A47-8FD3-75EF127DA71C}" dt="2022-09-05T21:09:23.163" v="0" actId="2696"/>
        <pc:sldMkLst>
          <pc:docMk/>
          <pc:sldMk cId="3215252228" sldId="560"/>
        </pc:sldMkLst>
      </pc:sldChg>
      <pc:sldChg chg="del">
        <pc:chgData name="Luciano Pereira Soares" userId="16c53e34-c952-423e-8700-c0525d23304f" providerId="ADAL" clId="{CCC68A36-9132-9A47-8FD3-75EF127DA71C}" dt="2022-09-05T21:09:23.163" v="0" actId="2696"/>
        <pc:sldMkLst>
          <pc:docMk/>
          <pc:sldMk cId="2720856063" sldId="561"/>
        </pc:sldMkLst>
      </pc:sldChg>
      <pc:sldMasterChg chg="delSldLayout">
        <pc:chgData name="Luciano Pereira Soares" userId="16c53e34-c952-423e-8700-c0525d23304f" providerId="ADAL" clId="{CCC68A36-9132-9A47-8FD3-75EF127DA71C}" dt="2022-09-05T21:09:23.163" v="0" actId="2696"/>
        <pc:sldMasterMkLst>
          <pc:docMk/>
          <pc:sldMasterMk cId="0" sldId="2147483661"/>
        </pc:sldMasterMkLst>
        <pc:sldLayoutChg chg="del">
          <pc:chgData name="Luciano Pereira Soares" userId="16c53e34-c952-423e-8700-c0525d23304f" providerId="ADAL" clId="{CCC68A36-9132-9A47-8FD3-75EF127DA71C}" dt="2022-09-05T21:09:23.163" v="0" actId="2696"/>
          <pc:sldLayoutMkLst>
            <pc:docMk/>
            <pc:sldMasterMk cId="0" sldId="2147483661"/>
            <pc:sldLayoutMk cId="0" sldId="2147483657"/>
          </pc:sldLayoutMkLst>
        </pc:sldLayoutChg>
      </pc:sldMasterChg>
    </pc:docChg>
  </pc:docChgLst>
  <pc:docChgLst>
    <pc:chgData name="Luciano Pereira Soares" userId="16c53e34-c952-423e-8700-c0525d23304f" providerId="ADAL" clId="{AEA032F2-1115-D14D-BBD7-8D36EDD06ADB}"/>
    <pc:docChg chg="delSld modSection">
      <pc:chgData name="Luciano Pereira Soares" userId="16c53e34-c952-423e-8700-c0525d23304f" providerId="ADAL" clId="{AEA032F2-1115-D14D-BBD7-8D36EDD06ADB}" dt="2022-09-05T21:08:50.428" v="1" actId="2696"/>
      <pc:docMkLst>
        <pc:docMk/>
      </pc:docMkLst>
      <pc:sldChg chg="del">
        <pc:chgData name="Luciano Pereira Soares" userId="16c53e34-c952-423e-8700-c0525d23304f" providerId="ADAL" clId="{AEA032F2-1115-D14D-BBD7-8D36EDD06ADB}" dt="2022-09-05T21:07:43.372" v="0" actId="2696"/>
        <pc:sldMkLst>
          <pc:docMk/>
          <pc:sldMk cId="1903815671" sldId="383"/>
        </pc:sldMkLst>
      </pc:sldChg>
      <pc:sldChg chg="del">
        <pc:chgData name="Luciano Pereira Soares" userId="16c53e34-c952-423e-8700-c0525d23304f" providerId="ADAL" clId="{AEA032F2-1115-D14D-BBD7-8D36EDD06ADB}" dt="2022-09-05T21:07:43.372" v="0" actId="2696"/>
        <pc:sldMkLst>
          <pc:docMk/>
          <pc:sldMk cId="1892385204" sldId="384"/>
        </pc:sldMkLst>
      </pc:sldChg>
      <pc:sldChg chg="del">
        <pc:chgData name="Luciano Pereira Soares" userId="16c53e34-c952-423e-8700-c0525d23304f" providerId="ADAL" clId="{AEA032F2-1115-D14D-BBD7-8D36EDD06ADB}" dt="2022-09-05T21:07:43.372" v="0" actId="2696"/>
        <pc:sldMkLst>
          <pc:docMk/>
          <pc:sldMk cId="221372873" sldId="385"/>
        </pc:sldMkLst>
      </pc:sldChg>
      <pc:sldChg chg="del">
        <pc:chgData name="Luciano Pereira Soares" userId="16c53e34-c952-423e-8700-c0525d23304f" providerId="ADAL" clId="{AEA032F2-1115-D14D-BBD7-8D36EDD06ADB}" dt="2022-09-05T21:07:43.372" v="0" actId="2696"/>
        <pc:sldMkLst>
          <pc:docMk/>
          <pc:sldMk cId="1143466467" sldId="386"/>
        </pc:sldMkLst>
      </pc:sldChg>
      <pc:sldChg chg="del">
        <pc:chgData name="Luciano Pereira Soares" userId="16c53e34-c952-423e-8700-c0525d23304f" providerId="ADAL" clId="{AEA032F2-1115-D14D-BBD7-8D36EDD06ADB}" dt="2022-09-05T21:07:43.372" v="0" actId="2696"/>
        <pc:sldMkLst>
          <pc:docMk/>
          <pc:sldMk cId="4024106893" sldId="387"/>
        </pc:sldMkLst>
      </pc:sldChg>
      <pc:sldChg chg="del">
        <pc:chgData name="Luciano Pereira Soares" userId="16c53e34-c952-423e-8700-c0525d23304f" providerId="ADAL" clId="{AEA032F2-1115-D14D-BBD7-8D36EDD06ADB}" dt="2022-09-05T21:07:43.372" v="0" actId="2696"/>
        <pc:sldMkLst>
          <pc:docMk/>
          <pc:sldMk cId="1220360521" sldId="388"/>
        </pc:sldMkLst>
      </pc:sldChg>
      <pc:sldChg chg="del">
        <pc:chgData name="Luciano Pereira Soares" userId="16c53e34-c952-423e-8700-c0525d23304f" providerId="ADAL" clId="{AEA032F2-1115-D14D-BBD7-8D36EDD06ADB}" dt="2022-09-05T21:07:43.372" v="0" actId="2696"/>
        <pc:sldMkLst>
          <pc:docMk/>
          <pc:sldMk cId="2686473803" sldId="389"/>
        </pc:sldMkLst>
      </pc:sldChg>
      <pc:sldChg chg="del">
        <pc:chgData name="Luciano Pereira Soares" userId="16c53e34-c952-423e-8700-c0525d23304f" providerId="ADAL" clId="{AEA032F2-1115-D14D-BBD7-8D36EDD06ADB}" dt="2022-09-05T21:07:43.372" v="0" actId="2696"/>
        <pc:sldMkLst>
          <pc:docMk/>
          <pc:sldMk cId="2913216769" sldId="390"/>
        </pc:sldMkLst>
      </pc:sldChg>
      <pc:sldChg chg="del">
        <pc:chgData name="Luciano Pereira Soares" userId="16c53e34-c952-423e-8700-c0525d23304f" providerId="ADAL" clId="{AEA032F2-1115-D14D-BBD7-8D36EDD06ADB}" dt="2022-09-05T21:07:43.372" v="0" actId="2696"/>
        <pc:sldMkLst>
          <pc:docMk/>
          <pc:sldMk cId="2051334807" sldId="391"/>
        </pc:sldMkLst>
      </pc:sldChg>
      <pc:sldChg chg="del">
        <pc:chgData name="Luciano Pereira Soares" userId="16c53e34-c952-423e-8700-c0525d23304f" providerId="ADAL" clId="{AEA032F2-1115-D14D-BBD7-8D36EDD06ADB}" dt="2022-09-05T21:07:43.372" v="0" actId="2696"/>
        <pc:sldMkLst>
          <pc:docMk/>
          <pc:sldMk cId="1135835063" sldId="392"/>
        </pc:sldMkLst>
      </pc:sldChg>
      <pc:sldChg chg="del">
        <pc:chgData name="Luciano Pereira Soares" userId="16c53e34-c952-423e-8700-c0525d23304f" providerId="ADAL" clId="{AEA032F2-1115-D14D-BBD7-8D36EDD06ADB}" dt="2022-09-05T21:07:43.372" v="0" actId="2696"/>
        <pc:sldMkLst>
          <pc:docMk/>
          <pc:sldMk cId="467721067" sldId="393"/>
        </pc:sldMkLst>
      </pc:sldChg>
      <pc:sldChg chg="del">
        <pc:chgData name="Luciano Pereira Soares" userId="16c53e34-c952-423e-8700-c0525d23304f" providerId="ADAL" clId="{AEA032F2-1115-D14D-BBD7-8D36EDD06ADB}" dt="2022-09-05T21:07:43.372" v="0" actId="2696"/>
        <pc:sldMkLst>
          <pc:docMk/>
          <pc:sldMk cId="569669401" sldId="395"/>
        </pc:sldMkLst>
      </pc:sldChg>
      <pc:sldChg chg="del">
        <pc:chgData name="Luciano Pereira Soares" userId="16c53e34-c952-423e-8700-c0525d23304f" providerId="ADAL" clId="{AEA032F2-1115-D14D-BBD7-8D36EDD06ADB}" dt="2022-09-05T21:07:43.372" v="0" actId="2696"/>
        <pc:sldMkLst>
          <pc:docMk/>
          <pc:sldMk cId="781476822" sldId="396"/>
        </pc:sldMkLst>
      </pc:sldChg>
      <pc:sldChg chg="del">
        <pc:chgData name="Luciano Pereira Soares" userId="16c53e34-c952-423e-8700-c0525d23304f" providerId="ADAL" clId="{AEA032F2-1115-D14D-BBD7-8D36EDD06ADB}" dt="2022-09-05T21:07:43.372" v="0" actId="2696"/>
        <pc:sldMkLst>
          <pc:docMk/>
          <pc:sldMk cId="654933653" sldId="397"/>
        </pc:sldMkLst>
      </pc:sldChg>
      <pc:sldChg chg="del">
        <pc:chgData name="Luciano Pereira Soares" userId="16c53e34-c952-423e-8700-c0525d23304f" providerId="ADAL" clId="{AEA032F2-1115-D14D-BBD7-8D36EDD06ADB}" dt="2022-09-05T21:07:43.372" v="0" actId="2696"/>
        <pc:sldMkLst>
          <pc:docMk/>
          <pc:sldMk cId="4028718503" sldId="398"/>
        </pc:sldMkLst>
      </pc:sldChg>
      <pc:sldChg chg="del">
        <pc:chgData name="Luciano Pereira Soares" userId="16c53e34-c952-423e-8700-c0525d23304f" providerId="ADAL" clId="{AEA032F2-1115-D14D-BBD7-8D36EDD06ADB}" dt="2022-09-05T21:07:43.372" v="0" actId="2696"/>
        <pc:sldMkLst>
          <pc:docMk/>
          <pc:sldMk cId="2446880757" sldId="399"/>
        </pc:sldMkLst>
      </pc:sldChg>
      <pc:sldChg chg="del">
        <pc:chgData name="Luciano Pereira Soares" userId="16c53e34-c952-423e-8700-c0525d23304f" providerId="ADAL" clId="{AEA032F2-1115-D14D-BBD7-8D36EDD06ADB}" dt="2022-09-05T21:07:43.372" v="0" actId="2696"/>
        <pc:sldMkLst>
          <pc:docMk/>
          <pc:sldMk cId="3756672616" sldId="400"/>
        </pc:sldMkLst>
      </pc:sldChg>
      <pc:sldChg chg="del">
        <pc:chgData name="Luciano Pereira Soares" userId="16c53e34-c952-423e-8700-c0525d23304f" providerId="ADAL" clId="{AEA032F2-1115-D14D-BBD7-8D36EDD06ADB}" dt="2022-09-05T21:07:43.372" v="0" actId="2696"/>
        <pc:sldMkLst>
          <pc:docMk/>
          <pc:sldMk cId="397662049" sldId="401"/>
        </pc:sldMkLst>
      </pc:sldChg>
      <pc:sldChg chg="del">
        <pc:chgData name="Luciano Pereira Soares" userId="16c53e34-c952-423e-8700-c0525d23304f" providerId="ADAL" clId="{AEA032F2-1115-D14D-BBD7-8D36EDD06ADB}" dt="2022-09-05T21:07:43.372" v="0" actId="2696"/>
        <pc:sldMkLst>
          <pc:docMk/>
          <pc:sldMk cId="870084269" sldId="402"/>
        </pc:sldMkLst>
      </pc:sldChg>
      <pc:sldChg chg="del">
        <pc:chgData name="Luciano Pereira Soares" userId="16c53e34-c952-423e-8700-c0525d23304f" providerId="ADAL" clId="{AEA032F2-1115-D14D-BBD7-8D36EDD06ADB}" dt="2022-09-05T21:07:43.372" v="0" actId="2696"/>
        <pc:sldMkLst>
          <pc:docMk/>
          <pc:sldMk cId="3106495958" sldId="403"/>
        </pc:sldMkLst>
      </pc:sldChg>
      <pc:sldChg chg="del">
        <pc:chgData name="Luciano Pereira Soares" userId="16c53e34-c952-423e-8700-c0525d23304f" providerId="ADAL" clId="{AEA032F2-1115-D14D-BBD7-8D36EDD06ADB}" dt="2022-09-05T21:07:43.372" v="0" actId="2696"/>
        <pc:sldMkLst>
          <pc:docMk/>
          <pc:sldMk cId="2230256581" sldId="404"/>
        </pc:sldMkLst>
      </pc:sldChg>
      <pc:sldChg chg="del">
        <pc:chgData name="Luciano Pereira Soares" userId="16c53e34-c952-423e-8700-c0525d23304f" providerId="ADAL" clId="{AEA032F2-1115-D14D-BBD7-8D36EDD06ADB}" dt="2022-09-05T21:07:43.372" v="0" actId="2696"/>
        <pc:sldMkLst>
          <pc:docMk/>
          <pc:sldMk cId="859571029" sldId="405"/>
        </pc:sldMkLst>
      </pc:sldChg>
      <pc:sldChg chg="del">
        <pc:chgData name="Luciano Pereira Soares" userId="16c53e34-c952-423e-8700-c0525d23304f" providerId="ADAL" clId="{AEA032F2-1115-D14D-BBD7-8D36EDD06ADB}" dt="2022-09-05T21:07:43.372" v="0" actId="2696"/>
        <pc:sldMkLst>
          <pc:docMk/>
          <pc:sldMk cId="2186636348" sldId="406"/>
        </pc:sldMkLst>
      </pc:sldChg>
      <pc:sldChg chg="del">
        <pc:chgData name="Luciano Pereira Soares" userId="16c53e34-c952-423e-8700-c0525d23304f" providerId="ADAL" clId="{AEA032F2-1115-D14D-BBD7-8D36EDD06ADB}" dt="2022-09-05T21:07:43.372" v="0" actId="2696"/>
        <pc:sldMkLst>
          <pc:docMk/>
          <pc:sldMk cId="3627956553" sldId="407"/>
        </pc:sldMkLst>
      </pc:sldChg>
      <pc:sldChg chg="del">
        <pc:chgData name="Luciano Pereira Soares" userId="16c53e34-c952-423e-8700-c0525d23304f" providerId="ADAL" clId="{AEA032F2-1115-D14D-BBD7-8D36EDD06ADB}" dt="2022-09-05T21:07:43.372" v="0" actId="2696"/>
        <pc:sldMkLst>
          <pc:docMk/>
          <pc:sldMk cId="3378276685" sldId="408"/>
        </pc:sldMkLst>
      </pc:sldChg>
      <pc:sldChg chg="del">
        <pc:chgData name="Luciano Pereira Soares" userId="16c53e34-c952-423e-8700-c0525d23304f" providerId="ADAL" clId="{AEA032F2-1115-D14D-BBD7-8D36EDD06ADB}" dt="2022-09-05T21:07:43.372" v="0" actId="2696"/>
        <pc:sldMkLst>
          <pc:docMk/>
          <pc:sldMk cId="3783935605" sldId="409"/>
        </pc:sldMkLst>
      </pc:sldChg>
      <pc:sldChg chg="del">
        <pc:chgData name="Luciano Pereira Soares" userId="16c53e34-c952-423e-8700-c0525d23304f" providerId="ADAL" clId="{AEA032F2-1115-D14D-BBD7-8D36EDD06ADB}" dt="2022-09-05T21:07:43.372" v="0" actId="2696"/>
        <pc:sldMkLst>
          <pc:docMk/>
          <pc:sldMk cId="845036898" sldId="410"/>
        </pc:sldMkLst>
      </pc:sldChg>
      <pc:sldChg chg="del">
        <pc:chgData name="Luciano Pereira Soares" userId="16c53e34-c952-423e-8700-c0525d23304f" providerId="ADAL" clId="{AEA032F2-1115-D14D-BBD7-8D36EDD06ADB}" dt="2022-09-05T21:07:43.372" v="0" actId="2696"/>
        <pc:sldMkLst>
          <pc:docMk/>
          <pc:sldMk cId="4259734626" sldId="411"/>
        </pc:sldMkLst>
      </pc:sldChg>
      <pc:sldChg chg="del">
        <pc:chgData name="Luciano Pereira Soares" userId="16c53e34-c952-423e-8700-c0525d23304f" providerId="ADAL" clId="{AEA032F2-1115-D14D-BBD7-8D36EDD06ADB}" dt="2022-09-05T21:07:43.372" v="0" actId="2696"/>
        <pc:sldMkLst>
          <pc:docMk/>
          <pc:sldMk cId="374341077" sldId="412"/>
        </pc:sldMkLst>
      </pc:sldChg>
      <pc:sldChg chg="del">
        <pc:chgData name="Luciano Pereira Soares" userId="16c53e34-c952-423e-8700-c0525d23304f" providerId="ADAL" clId="{AEA032F2-1115-D14D-BBD7-8D36EDD06ADB}" dt="2022-09-05T21:07:43.372" v="0" actId="2696"/>
        <pc:sldMkLst>
          <pc:docMk/>
          <pc:sldMk cId="2799334177" sldId="413"/>
        </pc:sldMkLst>
      </pc:sldChg>
      <pc:sldChg chg="del">
        <pc:chgData name="Luciano Pereira Soares" userId="16c53e34-c952-423e-8700-c0525d23304f" providerId="ADAL" clId="{AEA032F2-1115-D14D-BBD7-8D36EDD06ADB}" dt="2022-09-05T21:07:43.372" v="0" actId="2696"/>
        <pc:sldMkLst>
          <pc:docMk/>
          <pc:sldMk cId="3130062975" sldId="414"/>
        </pc:sldMkLst>
      </pc:sldChg>
      <pc:sldChg chg="del">
        <pc:chgData name="Luciano Pereira Soares" userId="16c53e34-c952-423e-8700-c0525d23304f" providerId="ADAL" clId="{AEA032F2-1115-D14D-BBD7-8D36EDD06ADB}" dt="2022-09-05T21:08:50.428" v="1" actId="2696"/>
        <pc:sldMkLst>
          <pc:docMk/>
          <pc:sldMk cId="1794421638" sldId="415"/>
        </pc:sldMkLst>
      </pc:sldChg>
      <pc:sldChg chg="del">
        <pc:chgData name="Luciano Pereira Soares" userId="16c53e34-c952-423e-8700-c0525d23304f" providerId="ADAL" clId="{AEA032F2-1115-D14D-BBD7-8D36EDD06ADB}" dt="2022-09-05T21:07:43.372" v="0" actId="2696"/>
        <pc:sldMkLst>
          <pc:docMk/>
          <pc:sldMk cId="1738278355" sldId="416"/>
        </pc:sldMkLst>
      </pc:sldChg>
      <pc:sldChg chg="del">
        <pc:chgData name="Luciano Pereira Soares" userId="16c53e34-c952-423e-8700-c0525d23304f" providerId="ADAL" clId="{AEA032F2-1115-D14D-BBD7-8D36EDD06ADB}" dt="2022-09-05T21:08:50.428" v="1" actId="2696"/>
        <pc:sldMkLst>
          <pc:docMk/>
          <pc:sldMk cId="1655007093" sldId="417"/>
        </pc:sldMkLst>
      </pc:sldChg>
      <pc:sldChg chg="del">
        <pc:chgData name="Luciano Pereira Soares" userId="16c53e34-c952-423e-8700-c0525d23304f" providerId="ADAL" clId="{AEA032F2-1115-D14D-BBD7-8D36EDD06ADB}" dt="2022-09-05T21:08:50.428" v="1" actId="2696"/>
        <pc:sldMkLst>
          <pc:docMk/>
          <pc:sldMk cId="1707880651" sldId="418"/>
        </pc:sldMkLst>
      </pc:sldChg>
      <pc:sldChg chg="del">
        <pc:chgData name="Luciano Pereira Soares" userId="16c53e34-c952-423e-8700-c0525d23304f" providerId="ADAL" clId="{AEA032F2-1115-D14D-BBD7-8D36EDD06ADB}" dt="2022-09-05T21:07:43.372" v="0" actId="2696"/>
        <pc:sldMkLst>
          <pc:docMk/>
          <pc:sldMk cId="2183881429" sldId="419"/>
        </pc:sldMkLst>
      </pc:sldChg>
      <pc:sldChg chg="del">
        <pc:chgData name="Luciano Pereira Soares" userId="16c53e34-c952-423e-8700-c0525d23304f" providerId="ADAL" clId="{AEA032F2-1115-D14D-BBD7-8D36EDD06ADB}" dt="2022-09-05T21:08:50.428" v="1" actId="2696"/>
        <pc:sldMkLst>
          <pc:docMk/>
          <pc:sldMk cId="3693946769" sldId="433"/>
        </pc:sldMkLst>
      </pc:sldChg>
    </pc:docChg>
  </pc:docChgLst>
  <pc:docChgLst>
    <pc:chgData name="Luciano Pereira Soares" userId="16c53e34-c952-423e-8700-c0525d23304f" providerId="ADAL" clId="{23FAB5F9-CE55-7B4E-82BA-8712A3FC70FD}"/>
    <pc:docChg chg="delSld modSld modSection">
      <pc:chgData name="Luciano Pereira Soares" userId="16c53e34-c952-423e-8700-c0525d23304f" providerId="ADAL" clId="{23FAB5F9-CE55-7B4E-82BA-8712A3FC70FD}" dt="2022-09-05T21:04:40.495" v="9" actId="20577"/>
      <pc:docMkLst>
        <pc:docMk/>
      </pc:docMkLst>
      <pc:sldChg chg="del">
        <pc:chgData name="Luciano Pereira Soares" userId="16c53e34-c952-423e-8700-c0525d23304f" providerId="ADAL" clId="{23FAB5F9-CE55-7B4E-82BA-8712A3FC70FD}" dt="2022-09-05T21:04:00.177" v="0" actId="2696"/>
        <pc:sldMkLst>
          <pc:docMk/>
          <pc:sldMk cId="836569805" sldId="338"/>
        </pc:sldMkLst>
      </pc:sldChg>
      <pc:sldChg chg="del">
        <pc:chgData name="Luciano Pereira Soares" userId="16c53e34-c952-423e-8700-c0525d23304f" providerId="ADAL" clId="{23FAB5F9-CE55-7B4E-82BA-8712A3FC70FD}" dt="2022-09-05T21:04:00.177" v="0" actId="2696"/>
        <pc:sldMkLst>
          <pc:docMk/>
          <pc:sldMk cId="1175192112" sldId="339"/>
        </pc:sldMkLst>
      </pc:sldChg>
      <pc:sldChg chg="del">
        <pc:chgData name="Luciano Pereira Soares" userId="16c53e34-c952-423e-8700-c0525d23304f" providerId="ADAL" clId="{23FAB5F9-CE55-7B4E-82BA-8712A3FC70FD}" dt="2022-09-05T21:04:00.177" v="0" actId="2696"/>
        <pc:sldMkLst>
          <pc:docMk/>
          <pc:sldMk cId="2740425970" sldId="340"/>
        </pc:sldMkLst>
      </pc:sldChg>
      <pc:sldChg chg="del">
        <pc:chgData name="Luciano Pereira Soares" userId="16c53e34-c952-423e-8700-c0525d23304f" providerId="ADAL" clId="{23FAB5F9-CE55-7B4E-82BA-8712A3FC70FD}" dt="2022-09-05T21:04:00.177" v="0" actId="2696"/>
        <pc:sldMkLst>
          <pc:docMk/>
          <pc:sldMk cId="1471685992" sldId="341"/>
        </pc:sldMkLst>
      </pc:sldChg>
      <pc:sldChg chg="del">
        <pc:chgData name="Luciano Pereira Soares" userId="16c53e34-c952-423e-8700-c0525d23304f" providerId="ADAL" clId="{23FAB5F9-CE55-7B4E-82BA-8712A3FC70FD}" dt="2022-09-05T21:04:00.177" v="0" actId="2696"/>
        <pc:sldMkLst>
          <pc:docMk/>
          <pc:sldMk cId="478202765" sldId="342"/>
        </pc:sldMkLst>
      </pc:sldChg>
      <pc:sldChg chg="del">
        <pc:chgData name="Luciano Pereira Soares" userId="16c53e34-c952-423e-8700-c0525d23304f" providerId="ADAL" clId="{23FAB5F9-CE55-7B4E-82BA-8712A3FC70FD}" dt="2022-09-05T21:04:00.177" v="0" actId="2696"/>
        <pc:sldMkLst>
          <pc:docMk/>
          <pc:sldMk cId="4179067694" sldId="343"/>
        </pc:sldMkLst>
      </pc:sldChg>
      <pc:sldChg chg="del">
        <pc:chgData name="Luciano Pereira Soares" userId="16c53e34-c952-423e-8700-c0525d23304f" providerId="ADAL" clId="{23FAB5F9-CE55-7B4E-82BA-8712A3FC70FD}" dt="2022-09-05T21:04:00.177" v="0" actId="2696"/>
        <pc:sldMkLst>
          <pc:docMk/>
          <pc:sldMk cId="501138830" sldId="344"/>
        </pc:sldMkLst>
      </pc:sldChg>
      <pc:sldChg chg="del">
        <pc:chgData name="Luciano Pereira Soares" userId="16c53e34-c952-423e-8700-c0525d23304f" providerId="ADAL" clId="{23FAB5F9-CE55-7B4E-82BA-8712A3FC70FD}" dt="2022-09-05T21:04:00.177" v="0" actId="2696"/>
        <pc:sldMkLst>
          <pc:docMk/>
          <pc:sldMk cId="528288865" sldId="345"/>
        </pc:sldMkLst>
      </pc:sldChg>
      <pc:sldChg chg="del">
        <pc:chgData name="Luciano Pereira Soares" userId="16c53e34-c952-423e-8700-c0525d23304f" providerId="ADAL" clId="{23FAB5F9-CE55-7B4E-82BA-8712A3FC70FD}" dt="2022-09-05T21:04:00.177" v="0" actId="2696"/>
        <pc:sldMkLst>
          <pc:docMk/>
          <pc:sldMk cId="1677325553" sldId="346"/>
        </pc:sldMkLst>
      </pc:sldChg>
      <pc:sldChg chg="del">
        <pc:chgData name="Luciano Pereira Soares" userId="16c53e34-c952-423e-8700-c0525d23304f" providerId="ADAL" clId="{23FAB5F9-CE55-7B4E-82BA-8712A3FC70FD}" dt="2022-09-05T21:04:00.177" v="0" actId="2696"/>
        <pc:sldMkLst>
          <pc:docMk/>
          <pc:sldMk cId="2657953214" sldId="347"/>
        </pc:sldMkLst>
      </pc:sldChg>
      <pc:sldChg chg="del">
        <pc:chgData name="Luciano Pereira Soares" userId="16c53e34-c952-423e-8700-c0525d23304f" providerId="ADAL" clId="{23FAB5F9-CE55-7B4E-82BA-8712A3FC70FD}" dt="2022-09-05T21:04:00.177" v="0" actId="2696"/>
        <pc:sldMkLst>
          <pc:docMk/>
          <pc:sldMk cId="1697489442" sldId="348"/>
        </pc:sldMkLst>
      </pc:sldChg>
      <pc:sldChg chg="del">
        <pc:chgData name="Luciano Pereira Soares" userId="16c53e34-c952-423e-8700-c0525d23304f" providerId="ADAL" clId="{23FAB5F9-CE55-7B4E-82BA-8712A3FC70FD}" dt="2022-09-05T21:04:00.177" v="0" actId="2696"/>
        <pc:sldMkLst>
          <pc:docMk/>
          <pc:sldMk cId="705461230" sldId="349"/>
        </pc:sldMkLst>
      </pc:sldChg>
      <pc:sldChg chg="del">
        <pc:chgData name="Luciano Pereira Soares" userId="16c53e34-c952-423e-8700-c0525d23304f" providerId="ADAL" clId="{23FAB5F9-CE55-7B4E-82BA-8712A3FC70FD}" dt="2022-09-05T21:04:00.177" v="0" actId="2696"/>
        <pc:sldMkLst>
          <pc:docMk/>
          <pc:sldMk cId="3878375112" sldId="350"/>
        </pc:sldMkLst>
      </pc:sldChg>
      <pc:sldChg chg="del">
        <pc:chgData name="Luciano Pereira Soares" userId="16c53e34-c952-423e-8700-c0525d23304f" providerId="ADAL" clId="{23FAB5F9-CE55-7B4E-82BA-8712A3FC70FD}" dt="2022-09-05T21:04:00.177" v="0" actId="2696"/>
        <pc:sldMkLst>
          <pc:docMk/>
          <pc:sldMk cId="3702188297" sldId="351"/>
        </pc:sldMkLst>
      </pc:sldChg>
      <pc:sldChg chg="del">
        <pc:chgData name="Luciano Pereira Soares" userId="16c53e34-c952-423e-8700-c0525d23304f" providerId="ADAL" clId="{23FAB5F9-CE55-7B4E-82BA-8712A3FC70FD}" dt="2022-09-05T21:04:00.177" v="0" actId="2696"/>
        <pc:sldMkLst>
          <pc:docMk/>
          <pc:sldMk cId="3001422786" sldId="352"/>
        </pc:sldMkLst>
      </pc:sldChg>
      <pc:sldChg chg="del">
        <pc:chgData name="Luciano Pereira Soares" userId="16c53e34-c952-423e-8700-c0525d23304f" providerId="ADAL" clId="{23FAB5F9-CE55-7B4E-82BA-8712A3FC70FD}" dt="2022-09-05T21:04:00.177" v="0" actId="2696"/>
        <pc:sldMkLst>
          <pc:docMk/>
          <pc:sldMk cId="2619416210" sldId="353"/>
        </pc:sldMkLst>
      </pc:sldChg>
      <pc:sldChg chg="del">
        <pc:chgData name="Luciano Pereira Soares" userId="16c53e34-c952-423e-8700-c0525d23304f" providerId="ADAL" clId="{23FAB5F9-CE55-7B4E-82BA-8712A3FC70FD}" dt="2022-09-05T21:04:00.177" v="0" actId="2696"/>
        <pc:sldMkLst>
          <pc:docMk/>
          <pc:sldMk cId="3229030451" sldId="354"/>
        </pc:sldMkLst>
      </pc:sldChg>
      <pc:sldChg chg="del">
        <pc:chgData name="Luciano Pereira Soares" userId="16c53e34-c952-423e-8700-c0525d23304f" providerId="ADAL" clId="{23FAB5F9-CE55-7B4E-82BA-8712A3FC70FD}" dt="2022-09-05T21:04:00.177" v="0" actId="2696"/>
        <pc:sldMkLst>
          <pc:docMk/>
          <pc:sldMk cId="3896182162" sldId="355"/>
        </pc:sldMkLst>
      </pc:sldChg>
      <pc:sldChg chg="del">
        <pc:chgData name="Luciano Pereira Soares" userId="16c53e34-c952-423e-8700-c0525d23304f" providerId="ADAL" clId="{23FAB5F9-CE55-7B4E-82BA-8712A3FC70FD}" dt="2022-09-05T21:04:00.177" v="0" actId="2696"/>
        <pc:sldMkLst>
          <pc:docMk/>
          <pc:sldMk cId="803870030" sldId="358"/>
        </pc:sldMkLst>
      </pc:sldChg>
      <pc:sldChg chg="del">
        <pc:chgData name="Luciano Pereira Soares" userId="16c53e34-c952-423e-8700-c0525d23304f" providerId="ADAL" clId="{23FAB5F9-CE55-7B4E-82BA-8712A3FC70FD}" dt="2022-09-05T21:04:08.951" v="1" actId="2696"/>
        <pc:sldMkLst>
          <pc:docMk/>
          <pc:sldMk cId="3201414690" sldId="359"/>
        </pc:sldMkLst>
      </pc:sldChg>
      <pc:sldChg chg="del">
        <pc:chgData name="Luciano Pereira Soares" userId="16c53e34-c952-423e-8700-c0525d23304f" providerId="ADAL" clId="{23FAB5F9-CE55-7B4E-82BA-8712A3FC70FD}" dt="2022-09-05T21:04:08.951" v="1" actId="2696"/>
        <pc:sldMkLst>
          <pc:docMk/>
          <pc:sldMk cId="893012432" sldId="360"/>
        </pc:sldMkLst>
      </pc:sldChg>
      <pc:sldChg chg="del">
        <pc:chgData name="Luciano Pereira Soares" userId="16c53e34-c952-423e-8700-c0525d23304f" providerId="ADAL" clId="{23FAB5F9-CE55-7B4E-82BA-8712A3FC70FD}" dt="2022-09-05T21:04:08.951" v="1" actId="2696"/>
        <pc:sldMkLst>
          <pc:docMk/>
          <pc:sldMk cId="1576181827" sldId="361"/>
        </pc:sldMkLst>
      </pc:sldChg>
      <pc:sldChg chg="del">
        <pc:chgData name="Luciano Pereira Soares" userId="16c53e34-c952-423e-8700-c0525d23304f" providerId="ADAL" clId="{23FAB5F9-CE55-7B4E-82BA-8712A3FC70FD}" dt="2022-09-05T21:04:08.951" v="1" actId="2696"/>
        <pc:sldMkLst>
          <pc:docMk/>
          <pc:sldMk cId="1614382949" sldId="362"/>
        </pc:sldMkLst>
      </pc:sldChg>
      <pc:sldChg chg="del">
        <pc:chgData name="Luciano Pereira Soares" userId="16c53e34-c952-423e-8700-c0525d23304f" providerId="ADAL" clId="{23FAB5F9-CE55-7B4E-82BA-8712A3FC70FD}" dt="2022-09-05T21:04:08.951" v="1" actId="2696"/>
        <pc:sldMkLst>
          <pc:docMk/>
          <pc:sldMk cId="4132049674" sldId="363"/>
        </pc:sldMkLst>
      </pc:sldChg>
      <pc:sldChg chg="del">
        <pc:chgData name="Luciano Pereira Soares" userId="16c53e34-c952-423e-8700-c0525d23304f" providerId="ADAL" clId="{23FAB5F9-CE55-7B4E-82BA-8712A3FC70FD}" dt="2022-09-05T21:04:08.951" v="1" actId="2696"/>
        <pc:sldMkLst>
          <pc:docMk/>
          <pc:sldMk cId="3259701348" sldId="364"/>
        </pc:sldMkLst>
      </pc:sldChg>
      <pc:sldChg chg="del">
        <pc:chgData name="Luciano Pereira Soares" userId="16c53e34-c952-423e-8700-c0525d23304f" providerId="ADAL" clId="{23FAB5F9-CE55-7B4E-82BA-8712A3FC70FD}" dt="2022-09-05T21:04:08.951" v="1" actId="2696"/>
        <pc:sldMkLst>
          <pc:docMk/>
          <pc:sldMk cId="216776023" sldId="365"/>
        </pc:sldMkLst>
      </pc:sldChg>
      <pc:sldChg chg="del">
        <pc:chgData name="Luciano Pereira Soares" userId="16c53e34-c952-423e-8700-c0525d23304f" providerId="ADAL" clId="{23FAB5F9-CE55-7B4E-82BA-8712A3FC70FD}" dt="2022-09-05T21:04:08.951" v="1" actId="2696"/>
        <pc:sldMkLst>
          <pc:docMk/>
          <pc:sldMk cId="359813736" sldId="366"/>
        </pc:sldMkLst>
      </pc:sldChg>
      <pc:sldChg chg="del">
        <pc:chgData name="Luciano Pereira Soares" userId="16c53e34-c952-423e-8700-c0525d23304f" providerId="ADAL" clId="{23FAB5F9-CE55-7B4E-82BA-8712A3FC70FD}" dt="2022-09-05T21:04:08.951" v="1" actId="2696"/>
        <pc:sldMkLst>
          <pc:docMk/>
          <pc:sldMk cId="772946029" sldId="367"/>
        </pc:sldMkLst>
      </pc:sldChg>
      <pc:sldChg chg="del">
        <pc:chgData name="Luciano Pereira Soares" userId="16c53e34-c952-423e-8700-c0525d23304f" providerId="ADAL" clId="{23FAB5F9-CE55-7B4E-82BA-8712A3FC70FD}" dt="2022-09-05T21:04:08.951" v="1" actId="2696"/>
        <pc:sldMkLst>
          <pc:docMk/>
          <pc:sldMk cId="3959750458" sldId="368"/>
        </pc:sldMkLst>
      </pc:sldChg>
      <pc:sldChg chg="del">
        <pc:chgData name="Luciano Pereira Soares" userId="16c53e34-c952-423e-8700-c0525d23304f" providerId="ADAL" clId="{23FAB5F9-CE55-7B4E-82BA-8712A3FC70FD}" dt="2022-09-05T21:04:08.951" v="1" actId="2696"/>
        <pc:sldMkLst>
          <pc:docMk/>
          <pc:sldMk cId="2512076844" sldId="369"/>
        </pc:sldMkLst>
      </pc:sldChg>
      <pc:sldChg chg="del">
        <pc:chgData name="Luciano Pereira Soares" userId="16c53e34-c952-423e-8700-c0525d23304f" providerId="ADAL" clId="{23FAB5F9-CE55-7B4E-82BA-8712A3FC70FD}" dt="2022-09-05T21:04:08.951" v="1" actId="2696"/>
        <pc:sldMkLst>
          <pc:docMk/>
          <pc:sldMk cId="722687135" sldId="370"/>
        </pc:sldMkLst>
      </pc:sldChg>
      <pc:sldChg chg="del">
        <pc:chgData name="Luciano Pereira Soares" userId="16c53e34-c952-423e-8700-c0525d23304f" providerId="ADAL" clId="{23FAB5F9-CE55-7B4E-82BA-8712A3FC70FD}" dt="2022-09-05T21:04:08.951" v="1" actId="2696"/>
        <pc:sldMkLst>
          <pc:docMk/>
          <pc:sldMk cId="177792696" sldId="371"/>
        </pc:sldMkLst>
      </pc:sldChg>
      <pc:sldChg chg="del">
        <pc:chgData name="Luciano Pereira Soares" userId="16c53e34-c952-423e-8700-c0525d23304f" providerId="ADAL" clId="{23FAB5F9-CE55-7B4E-82BA-8712A3FC70FD}" dt="2022-09-05T21:04:08.951" v="1" actId="2696"/>
        <pc:sldMkLst>
          <pc:docMk/>
          <pc:sldMk cId="453015792" sldId="372"/>
        </pc:sldMkLst>
      </pc:sldChg>
      <pc:sldChg chg="del">
        <pc:chgData name="Luciano Pereira Soares" userId="16c53e34-c952-423e-8700-c0525d23304f" providerId="ADAL" clId="{23FAB5F9-CE55-7B4E-82BA-8712A3FC70FD}" dt="2022-09-05T21:04:08.951" v="1" actId="2696"/>
        <pc:sldMkLst>
          <pc:docMk/>
          <pc:sldMk cId="3235331629" sldId="373"/>
        </pc:sldMkLst>
      </pc:sldChg>
      <pc:sldChg chg="del">
        <pc:chgData name="Luciano Pereira Soares" userId="16c53e34-c952-423e-8700-c0525d23304f" providerId="ADAL" clId="{23FAB5F9-CE55-7B4E-82BA-8712A3FC70FD}" dt="2022-09-05T21:04:08.951" v="1" actId="2696"/>
        <pc:sldMkLst>
          <pc:docMk/>
          <pc:sldMk cId="3903842175" sldId="374"/>
        </pc:sldMkLst>
      </pc:sldChg>
      <pc:sldChg chg="del">
        <pc:chgData name="Luciano Pereira Soares" userId="16c53e34-c952-423e-8700-c0525d23304f" providerId="ADAL" clId="{23FAB5F9-CE55-7B4E-82BA-8712A3FC70FD}" dt="2022-09-05T21:04:08.951" v="1" actId="2696"/>
        <pc:sldMkLst>
          <pc:docMk/>
          <pc:sldMk cId="2148714664" sldId="375"/>
        </pc:sldMkLst>
      </pc:sldChg>
      <pc:sldChg chg="del">
        <pc:chgData name="Luciano Pereira Soares" userId="16c53e34-c952-423e-8700-c0525d23304f" providerId="ADAL" clId="{23FAB5F9-CE55-7B4E-82BA-8712A3FC70FD}" dt="2022-09-05T21:04:08.951" v="1" actId="2696"/>
        <pc:sldMkLst>
          <pc:docMk/>
          <pc:sldMk cId="3197320991" sldId="376"/>
        </pc:sldMkLst>
      </pc:sldChg>
      <pc:sldChg chg="del">
        <pc:chgData name="Luciano Pereira Soares" userId="16c53e34-c952-423e-8700-c0525d23304f" providerId="ADAL" clId="{23FAB5F9-CE55-7B4E-82BA-8712A3FC70FD}" dt="2022-09-05T21:04:08.951" v="1" actId="2696"/>
        <pc:sldMkLst>
          <pc:docMk/>
          <pc:sldMk cId="114094196" sldId="377"/>
        </pc:sldMkLst>
      </pc:sldChg>
      <pc:sldChg chg="del">
        <pc:chgData name="Luciano Pereira Soares" userId="16c53e34-c952-423e-8700-c0525d23304f" providerId="ADAL" clId="{23FAB5F9-CE55-7B4E-82BA-8712A3FC70FD}" dt="2022-09-05T21:04:08.951" v="1" actId="2696"/>
        <pc:sldMkLst>
          <pc:docMk/>
          <pc:sldMk cId="3519318922" sldId="378"/>
        </pc:sldMkLst>
      </pc:sldChg>
      <pc:sldChg chg="del">
        <pc:chgData name="Luciano Pereira Soares" userId="16c53e34-c952-423e-8700-c0525d23304f" providerId="ADAL" clId="{23FAB5F9-CE55-7B4E-82BA-8712A3FC70FD}" dt="2022-09-05T21:04:08.951" v="1" actId="2696"/>
        <pc:sldMkLst>
          <pc:docMk/>
          <pc:sldMk cId="417961096" sldId="379"/>
        </pc:sldMkLst>
      </pc:sldChg>
      <pc:sldChg chg="del">
        <pc:chgData name="Luciano Pereira Soares" userId="16c53e34-c952-423e-8700-c0525d23304f" providerId="ADAL" clId="{23FAB5F9-CE55-7B4E-82BA-8712A3FC70FD}" dt="2022-09-05T21:04:08.951" v="1" actId="2696"/>
        <pc:sldMkLst>
          <pc:docMk/>
          <pc:sldMk cId="4228510919" sldId="380"/>
        </pc:sldMkLst>
      </pc:sldChg>
      <pc:sldChg chg="del">
        <pc:chgData name="Luciano Pereira Soares" userId="16c53e34-c952-423e-8700-c0525d23304f" providerId="ADAL" clId="{23FAB5F9-CE55-7B4E-82BA-8712A3FC70FD}" dt="2022-09-05T21:04:08.951" v="1" actId="2696"/>
        <pc:sldMkLst>
          <pc:docMk/>
          <pc:sldMk cId="3275196510" sldId="381"/>
        </pc:sldMkLst>
      </pc:sldChg>
      <pc:sldChg chg="del">
        <pc:chgData name="Luciano Pereira Soares" userId="16c53e34-c952-423e-8700-c0525d23304f" providerId="ADAL" clId="{23FAB5F9-CE55-7B4E-82BA-8712A3FC70FD}" dt="2022-09-05T21:04:08.951" v="1" actId="2696"/>
        <pc:sldMkLst>
          <pc:docMk/>
          <pc:sldMk cId="3631642019" sldId="382"/>
        </pc:sldMkLst>
      </pc:sldChg>
      <pc:sldChg chg="modSp mod">
        <pc:chgData name="Luciano Pereira Soares" userId="16c53e34-c952-423e-8700-c0525d23304f" providerId="ADAL" clId="{23FAB5F9-CE55-7B4E-82BA-8712A3FC70FD}" dt="2022-09-05T21:04:12.772" v="3" actId="20577"/>
        <pc:sldMkLst>
          <pc:docMk/>
          <pc:sldMk cId="1892385204" sldId="384"/>
        </pc:sldMkLst>
        <pc:spChg chg="mod">
          <ac:chgData name="Luciano Pereira Soares" userId="16c53e34-c952-423e-8700-c0525d23304f" providerId="ADAL" clId="{23FAB5F9-CE55-7B4E-82BA-8712A3FC70FD}" dt="2022-09-05T21:04:12.772" v="3" actId="20577"/>
          <ac:spMkLst>
            <pc:docMk/>
            <pc:sldMk cId="1892385204" sldId="384"/>
            <ac:spMk id="4" creationId="{3B8D34AF-4651-D14B-84C4-E9FECE3D33FA}"/>
          </ac:spMkLst>
        </pc:spChg>
      </pc:sldChg>
      <pc:sldChg chg="del">
        <pc:chgData name="Luciano Pereira Soares" userId="16c53e34-c952-423e-8700-c0525d23304f" providerId="ADAL" clId="{23FAB5F9-CE55-7B4E-82BA-8712A3FC70FD}" dt="2022-09-05T21:04:00.177" v="0" actId="2696"/>
        <pc:sldMkLst>
          <pc:docMk/>
          <pc:sldMk cId="3547615086" sldId="394"/>
        </pc:sldMkLst>
      </pc:sldChg>
      <pc:sldChg chg="modSp mod">
        <pc:chgData name="Luciano Pereira Soares" userId="16c53e34-c952-423e-8700-c0525d23304f" providerId="ADAL" clId="{23FAB5F9-CE55-7B4E-82BA-8712A3FC70FD}" dt="2022-09-05T21:04:26.451" v="5" actId="20577"/>
        <pc:sldMkLst>
          <pc:docMk/>
          <pc:sldMk cId="2186636348" sldId="406"/>
        </pc:sldMkLst>
        <pc:spChg chg="mod">
          <ac:chgData name="Luciano Pereira Soares" userId="16c53e34-c952-423e-8700-c0525d23304f" providerId="ADAL" clId="{23FAB5F9-CE55-7B4E-82BA-8712A3FC70FD}" dt="2022-09-05T21:04:26.451" v="5" actId="20577"/>
          <ac:spMkLst>
            <pc:docMk/>
            <pc:sldMk cId="2186636348" sldId="406"/>
            <ac:spMk id="4" creationId="{3B8D34AF-4651-D14B-84C4-E9FECE3D33FA}"/>
          </ac:spMkLst>
        </pc:spChg>
      </pc:sldChg>
      <pc:sldChg chg="modSp mod">
        <pc:chgData name="Luciano Pereira Soares" userId="16c53e34-c952-423e-8700-c0525d23304f" providerId="ADAL" clId="{23FAB5F9-CE55-7B4E-82BA-8712A3FC70FD}" dt="2022-09-05T21:04:33.372" v="7" actId="20577"/>
        <pc:sldMkLst>
          <pc:docMk/>
          <pc:sldMk cId="1707880651" sldId="418"/>
        </pc:sldMkLst>
        <pc:spChg chg="mod">
          <ac:chgData name="Luciano Pereira Soares" userId="16c53e34-c952-423e-8700-c0525d23304f" providerId="ADAL" clId="{23FAB5F9-CE55-7B4E-82BA-8712A3FC70FD}" dt="2022-09-05T21:04:33.372" v="7" actId="20577"/>
          <ac:spMkLst>
            <pc:docMk/>
            <pc:sldMk cId="1707880651" sldId="418"/>
            <ac:spMk id="4" creationId="{3B8D34AF-4651-D14B-84C4-E9FECE3D33FA}"/>
          </ac:spMkLst>
        </pc:spChg>
      </pc:sldChg>
      <pc:sldChg chg="modSp mod">
        <pc:chgData name="Luciano Pereira Soares" userId="16c53e34-c952-423e-8700-c0525d23304f" providerId="ADAL" clId="{23FAB5F9-CE55-7B4E-82BA-8712A3FC70FD}" dt="2022-09-05T21:04:40.495" v="9" actId="20577"/>
        <pc:sldMkLst>
          <pc:docMk/>
          <pc:sldMk cId="1550099056" sldId="421"/>
        </pc:sldMkLst>
        <pc:spChg chg="mod">
          <ac:chgData name="Luciano Pereira Soares" userId="16c53e34-c952-423e-8700-c0525d23304f" providerId="ADAL" clId="{23FAB5F9-CE55-7B4E-82BA-8712A3FC70FD}" dt="2022-09-05T21:04:40.495" v="9" actId="20577"/>
          <ac:spMkLst>
            <pc:docMk/>
            <pc:sldMk cId="1550099056" sldId="421"/>
            <ac:spMk id="4" creationId="{3B8D34AF-4651-D14B-84C4-E9FECE3D33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b3f9fbc8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b3f9fbc8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32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b3f9fbc8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b3f9fbc8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189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1">
  <p:cSld name="Insper - Cinza">
    <p:spTree>
      <p:nvGrpSpPr>
        <p:cNvPr id="1" name="Shape 16"/>
        <p:cNvGrpSpPr/>
        <p:nvPr/>
      </p:nvGrpSpPr>
      <p:grpSpPr>
        <a:xfrm>
          <a:off x="0" y="0"/>
          <a:ext cx="0" cy="0"/>
          <a:chOff x="0" y="0"/>
          <a:chExt cx="0" cy="0"/>
        </a:xfrm>
      </p:grpSpPr>
      <p:pic>
        <p:nvPicPr>
          <p:cNvPr id="17" name="Google Shape;17;p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18" name="Google Shape;18;p3"/>
          <p:cNvSpPr txBox="1">
            <a:spLocks noGrp="1"/>
          </p:cNvSpPr>
          <p:nvPr>
            <p:ph type="ctrTitle"/>
          </p:nvPr>
        </p:nvSpPr>
        <p:spPr>
          <a:xfrm>
            <a:off x="2617881" y="1256525"/>
            <a:ext cx="6192900" cy="2052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3600"/>
              <a:buFont typeface="Verdana"/>
              <a:buNone/>
              <a:defRPr sz="3200" b="1">
                <a:solidFill>
                  <a:srgbClr val="FFFFFF"/>
                </a:solidFill>
                <a:latin typeface="Verdana"/>
                <a:ea typeface="Verdana"/>
                <a:cs typeface="Verdana"/>
                <a:sym typeface="Verdana"/>
              </a:defRPr>
            </a:lvl1pPr>
            <a:lvl2pPr lvl="1"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2pPr>
            <a:lvl3pPr lvl="2"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3pPr>
            <a:lvl4pPr lvl="3"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4pPr>
            <a:lvl5pPr lvl="4"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5pPr>
            <a:lvl6pPr lvl="5"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6pPr>
            <a:lvl7pPr lvl="6"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7pPr>
            <a:lvl8pPr lvl="7"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8pPr>
            <a:lvl9pPr lvl="8"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9pPr>
          </a:lstStyle>
          <a:p>
            <a:endParaRPr dirty="0"/>
          </a:p>
        </p:txBody>
      </p:sp>
      <p:sp>
        <p:nvSpPr>
          <p:cNvPr id="19" name="Google Shape;19;p3"/>
          <p:cNvSpPr txBox="1">
            <a:spLocks noGrp="1"/>
          </p:cNvSpPr>
          <p:nvPr>
            <p:ph type="subTitle" idx="1"/>
          </p:nvPr>
        </p:nvSpPr>
        <p:spPr>
          <a:xfrm>
            <a:off x="2617875" y="3205350"/>
            <a:ext cx="6192900" cy="79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1pPr>
            <a:lvl2pPr lvl="1"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2pPr>
            <a:lvl3pPr lvl="2"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3pPr>
            <a:lvl4pPr lvl="3"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4pPr>
            <a:lvl5pPr lvl="4"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5pPr>
            <a:lvl6pPr lvl="5"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6pPr>
            <a:lvl7pPr lvl="6"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7pPr>
            <a:lvl8pPr lvl="7"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8pPr>
            <a:lvl9pPr lvl="8"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700"/>
              <a:buNone/>
              <a:defRPr/>
            </a:lvl1pPr>
            <a:lvl2pPr lvl="1">
              <a:spcBef>
                <a:spcPts val="0"/>
              </a:spcBef>
              <a:spcAft>
                <a:spcPts val="0"/>
              </a:spcAft>
              <a:buSzPts val="2700"/>
              <a:buNone/>
              <a:defRPr/>
            </a:lvl2pPr>
            <a:lvl3pPr lvl="2">
              <a:spcBef>
                <a:spcPts val="0"/>
              </a:spcBef>
              <a:spcAft>
                <a:spcPts val="0"/>
              </a:spcAft>
              <a:buSzPts val="2700"/>
              <a:buNone/>
              <a:defRPr/>
            </a:lvl3pPr>
            <a:lvl4pPr lvl="3">
              <a:spcBef>
                <a:spcPts val="0"/>
              </a:spcBef>
              <a:spcAft>
                <a:spcPts val="0"/>
              </a:spcAft>
              <a:buSzPts val="2700"/>
              <a:buNone/>
              <a:defRPr/>
            </a:lvl4pPr>
            <a:lvl5pPr lvl="4">
              <a:spcBef>
                <a:spcPts val="0"/>
              </a:spcBef>
              <a:spcAft>
                <a:spcPts val="0"/>
              </a:spcAft>
              <a:buSzPts val="2700"/>
              <a:buNone/>
              <a:defRPr/>
            </a:lvl5pPr>
            <a:lvl6pPr lvl="5">
              <a:spcBef>
                <a:spcPts val="0"/>
              </a:spcBef>
              <a:spcAft>
                <a:spcPts val="0"/>
              </a:spcAft>
              <a:buSzPts val="2700"/>
              <a:buNone/>
              <a:defRPr/>
            </a:lvl6pPr>
            <a:lvl7pPr lvl="6">
              <a:spcBef>
                <a:spcPts val="0"/>
              </a:spcBef>
              <a:spcAft>
                <a:spcPts val="0"/>
              </a:spcAft>
              <a:buSzPts val="2700"/>
              <a:buNone/>
              <a:defRPr/>
            </a:lvl7pPr>
            <a:lvl8pPr lvl="7">
              <a:spcBef>
                <a:spcPts val="0"/>
              </a:spcBef>
              <a:spcAft>
                <a:spcPts val="0"/>
              </a:spcAft>
              <a:buSzPts val="2700"/>
              <a:buNone/>
              <a:defRPr/>
            </a:lvl8pPr>
            <a:lvl9pPr lvl="8">
              <a:spcBef>
                <a:spcPts val="0"/>
              </a:spcBef>
              <a:spcAft>
                <a:spcPts val="0"/>
              </a:spcAft>
              <a:buSzPts val="2700"/>
              <a:buNone/>
              <a:defRPr/>
            </a:lvl9pPr>
          </a:lstStyle>
          <a:p>
            <a:endParaRPr/>
          </a:p>
        </p:txBody>
      </p:sp>
      <p:sp>
        <p:nvSpPr>
          <p:cNvPr id="29" name="Google Shape;29;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a:lvl1pPr>
            <a:lvl2pPr marL="914400" lvl="1" indent="-311150">
              <a:spcBef>
                <a:spcPts val="1600"/>
              </a:spcBef>
              <a:spcAft>
                <a:spcPts val="0"/>
              </a:spcAft>
              <a:buSzPts val="1300"/>
              <a:buChar char="○"/>
              <a:defRPr/>
            </a:lvl2pPr>
            <a:lvl3pPr marL="1371600" lvl="2" indent="-311150">
              <a:spcBef>
                <a:spcPts val="1600"/>
              </a:spcBef>
              <a:spcAft>
                <a:spcPts val="0"/>
              </a:spcAft>
              <a:buSzPts val="1300"/>
              <a:buChar char="■"/>
              <a:defRPr/>
            </a:lvl3pPr>
            <a:lvl4pPr marL="1828800" lvl="3" indent="-311150">
              <a:spcBef>
                <a:spcPts val="1600"/>
              </a:spcBef>
              <a:spcAft>
                <a:spcPts val="0"/>
              </a:spcAft>
              <a:buSzPts val="1300"/>
              <a:buChar char="●"/>
              <a:defRPr/>
            </a:lvl4pPr>
            <a:lvl5pPr marL="2286000" lvl="4" indent="-311150">
              <a:spcBef>
                <a:spcPts val="1600"/>
              </a:spcBef>
              <a:spcAft>
                <a:spcPts val="0"/>
              </a:spcAft>
              <a:buSzPts val="1300"/>
              <a:buChar char="○"/>
              <a:defRPr/>
            </a:lvl5pPr>
            <a:lvl6pPr marL="2743200" lvl="5" indent="-311150">
              <a:spcBef>
                <a:spcPts val="1600"/>
              </a:spcBef>
              <a:spcAft>
                <a:spcPts val="0"/>
              </a:spcAft>
              <a:buSzPts val="1300"/>
              <a:buChar char="■"/>
              <a:defRPr/>
            </a:lvl6pPr>
            <a:lvl7pPr marL="3200400" lvl="6" indent="-311150">
              <a:spcBef>
                <a:spcPts val="1600"/>
              </a:spcBef>
              <a:spcAft>
                <a:spcPts val="0"/>
              </a:spcAft>
              <a:buSzPts val="1300"/>
              <a:buChar char="●"/>
              <a:defRPr/>
            </a:lvl7pPr>
            <a:lvl8pPr marL="3657600" lvl="7" indent="-311150">
              <a:spcBef>
                <a:spcPts val="1600"/>
              </a:spcBef>
              <a:spcAft>
                <a:spcPts val="0"/>
              </a:spcAft>
              <a:buSzPts val="1300"/>
              <a:buChar char="○"/>
              <a:defRPr/>
            </a:lvl8pPr>
            <a:lvl9pPr marL="4114800" lvl="8" indent="-311150">
              <a:spcBef>
                <a:spcPts val="1600"/>
              </a:spcBef>
              <a:spcAft>
                <a:spcPts val="1600"/>
              </a:spcAft>
              <a:buSzPts val="13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2"/>
          <p:cNvSpPr txBox="1">
            <a:spLocks noGrp="1"/>
          </p:cNvSpPr>
          <p:nvPr>
            <p:ph type="body" idx="1"/>
          </p:nvPr>
        </p:nvSpPr>
        <p:spPr>
          <a:xfrm>
            <a:off x="311700" y="4046277"/>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700"/>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 name="Google Shape;57;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6550" algn="ctr">
              <a:spcBef>
                <a:spcPts val="0"/>
              </a:spcBef>
              <a:spcAft>
                <a:spcPts val="0"/>
              </a:spcAft>
              <a:buSzPts val="1700"/>
              <a:buChar char="●"/>
              <a:defRPr/>
            </a:lvl1pPr>
            <a:lvl2pPr marL="914400" lvl="1" indent="-311150" algn="ctr">
              <a:spcBef>
                <a:spcPts val="1600"/>
              </a:spcBef>
              <a:spcAft>
                <a:spcPts val="0"/>
              </a:spcAft>
              <a:buSzPts val="1300"/>
              <a:buChar char="○"/>
              <a:defRPr/>
            </a:lvl2pPr>
            <a:lvl3pPr marL="1371600" lvl="2" indent="-311150" algn="ctr">
              <a:spcBef>
                <a:spcPts val="1600"/>
              </a:spcBef>
              <a:spcAft>
                <a:spcPts val="0"/>
              </a:spcAft>
              <a:buSzPts val="1300"/>
              <a:buChar char="■"/>
              <a:defRPr/>
            </a:lvl3pPr>
            <a:lvl4pPr marL="1828800" lvl="3" indent="-311150" algn="ctr">
              <a:spcBef>
                <a:spcPts val="1600"/>
              </a:spcBef>
              <a:spcAft>
                <a:spcPts val="0"/>
              </a:spcAft>
              <a:buSzPts val="1300"/>
              <a:buChar char="●"/>
              <a:defRPr/>
            </a:lvl4pPr>
            <a:lvl5pPr marL="2286000" lvl="4" indent="-311150" algn="ctr">
              <a:spcBef>
                <a:spcPts val="1600"/>
              </a:spcBef>
              <a:spcAft>
                <a:spcPts val="0"/>
              </a:spcAft>
              <a:buSzPts val="1300"/>
              <a:buChar char="○"/>
              <a:defRPr/>
            </a:lvl5pPr>
            <a:lvl6pPr marL="2743200" lvl="5" indent="-311150" algn="ctr">
              <a:spcBef>
                <a:spcPts val="1600"/>
              </a:spcBef>
              <a:spcAft>
                <a:spcPts val="0"/>
              </a:spcAft>
              <a:buSzPts val="1300"/>
              <a:buChar char="■"/>
              <a:defRPr/>
            </a:lvl6pPr>
            <a:lvl7pPr marL="3200400" lvl="6" indent="-311150" algn="ctr">
              <a:spcBef>
                <a:spcPts val="1600"/>
              </a:spcBef>
              <a:spcAft>
                <a:spcPts val="0"/>
              </a:spcAft>
              <a:buSzPts val="1300"/>
              <a:buChar char="●"/>
              <a:defRPr/>
            </a:lvl7pPr>
            <a:lvl8pPr marL="3657600" lvl="7" indent="-311150" algn="ctr">
              <a:spcBef>
                <a:spcPts val="1600"/>
              </a:spcBef>
              <a:spcAft>
                <a:spcPts val="0"/>
              </a:spcAft>
              <a:buSzPts val="1300"/>
              <a:buChar char="○"/>
              <a:defRPr/>
            </a:lvl8pPr>
            <a:lvl9pPr marL="4114800" lvl="8" indent="-311150" algn="ctr">
              <a:spcBef>
                <a:spcPts val="1600"/>
              </a:spcBef>
              <a:spcAft>
                <a:spcPts val="1600"/>
              </a:spcAft>
              <a:buSzPts val="13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com imagem">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E7493-2E4B-5C4E-9CEC-D983D7735FA2}"/>
              </a:ext>
            </a:extLst>
          </p:cNvPr>
          <p:cNvSpPr>
            <a:spLocks noGrp="1"/>
          </p:cNvSpPr>
          <p:nvPr>
            <p:ph type="title"/>
          </p:nvPr>
        </p:nvSpPr>
        <p:spPr>
          <a:xfrm>
            <a:off x="3596232" y="445025"/>
            <a:ext cx="5236068" cy="572700"/>
          </a:xfrm>
        </p:spPr>
        <p:txBody>
          <a:bodyPr/>
          <a:lstStyle/>
          <a:p>
            <a:r>
              <a:rPr lang="pt-BR" dirty="0"/>
              <a:t>Clique para editar o título Mestre</a:t>
            </a:r>
          </a:p>
        </p:txBody>
      </p:sp>
      <p:sp>
        <p:nvSpPr>
          <p:cNvPr id="4" name="Espaço Reservado para Imagem 3">
            <a:extLst>
              <a:ext uri="{FF2B5EF4-FFF2-40B4-BE49-F238E27FC236}">
                <a16:creationId xmlns:a16="http://schemas.microsoft.com/office/drawing/2014/main" id="{387CE094-D946-834B-8742-C22D40B9BA13}"/>
              </a:ext>
            </a:extLst>
          </p:cNvPr>
          <p:cNvSpPr>
            <a:spLocks noGrp="1"/>
          </p:cNvSpPr>
          <p:nvPr>
            <p:ph type="pic" sz="quarter" idx="10"/>
          </p:nvPr>
        </p:nvSpPr>
        <p:spPr>
          <a:xfrm>
            <a:off x="0" y="0"/>
            <a:ext cx="3369165" cy="5148263"/>
          </a:xfrm>
        </p:spPr>
        <p:txBody>
          <a:bodyPr/>
          <a:lstStyle>
            <a:lvl1pPr marL="120650" indent="0">
              <a:buNone/>
              <a:defRPr/>
            </a:lvl1pPr>
          </a:lstStyle>
          <a:p>
            <a:endParaRPr lang="pt-BR" dirty="0"/>
          </a:p>
        </p:txBody>
      </p:sp>
      <p:sp>
        <p:nvSpPr>
          <p:cNvPr id="6" name="Espaço Reservado para Texto 5">
            <a:extLst>
              <a:ext uri="{FF2B5EF4-FFF2-40B4-BE49-F238E27FC236}">
                <a16:creationId xmlns:a16="http://schemas.microsoft.com/office/drawing/2014/main" id="{14A18C9F-D37E-CD41-AA0F-37871F10166D}"/>
              </a:ext>
            </a:extLst>
          </p:cNvPr>
          <p:cNvSpPr>
            <a:spLocks noGrp="1"/>
          </p:cNvSpPr>
          <p:nvPr>
            <p:ph type="body" sz="quarter" idx="11"/>
          </p:nvPr>
        </p:nvSpPr>
        <p:spPr>
          <a:xfrm>
            <a:off x="3596232" y="1497013"/>
            <a:ext cx="5236068" cy="3032125"/>
          </a:xfrm>
        </p:spPr>
        <p:txBody>
          <a:bodyPr/>
          <a:lstStyle/>
          <a:p>
            <a:r>
              <a:rPr lang="pt-BR"/>
              <a:t>Editar estilos de texto Mestre
Segundo nível
Terceiro nível
Quarto nível
Quinto nível</a:t>
            </a:r>
          </a:p>
        </p:txBody>
      </p:sp>
    </p:spTree>
    <p:extLst>
      <p:ext uri="{BB962C8B-B14F-4D97-AF65-F5344CB8AC3E}">
        <p14:creationId xmlns:p14="http://schemas.microsoft.com/office/powerpoint/2010/main" val="1314782428"/>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hyperlink" Target="https://www.insper.edu.br/"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1pPr>
            <a:lvl2pPr lvl="1">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2pPr>
            <a:lvl3pPr lvl="2">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3pPr>
            <a:lvl4pPr lvl="3">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4pPr>
            <a:lvl5pPr lvl="4">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5pPr>
            <a:lvl6pPr lvl="5">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6pPr>
            <a:lvl7pPr lvl="6">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7pPr>
            <a:lvl8pPr lvl="7">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8pPr>
            <a:lvl9pPr lvl="8">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6550">
              <a:lnSpc>
                <a:spcPct val="115000"/>
              </a:lnSpc>
              <a:spcBef>
                <a:spcPts val="0"/>
              </a:spcBef>
              <a:spcAft>
                <a:spcPts val="0"/>
              </a:spcAft>
              <a:buClr>
                <a:schemeClr val="dk2"/>
              </a:buClr>
              <a:buSzPts val="1700"/>
              <a:buFont typeface="Verdana"/>
              <a:buChar char="●"/>
              <a:defRPr sz="1700">
                <a:solidFill>
                  <a:schemeClr val="dk2"/>
                </a:solidFill>
                <a:latin typeface="Verdana"/>
                <a:ea typeface="Verdana"/>
                <a:cs typeface="Verdana"/>
                <a:sym typeface="Verdana"/>
              </a:defRPr>
            </a:lvl1pPr>
            <a:lvl2pPr marL="914400" lvl="1"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2pPr>
            <a:lvl3pPr marL="1371600" lvl="2"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3pPr>
            <a:lvl4pPr marL="1828800" lvl="3"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4pPr>
            <a:lvl5pPr marL="2286000" lvl="4"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5pPr>
            <a:lvl6pPr marL="2743200" lvl="5"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6pPr>
            <a:lvl7pPr marL="3200400" lvl="6"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7pPr>
            <a:lvl8pPr marL="3657600" lvl="7"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8pPr>
            <a:lvl9pPr marL="4114800" lvl="8" indent="-311150">
              <a:lnSpc>
                <a:spcPct val="115000"/>
              </a:lnSpc>
              <a:spcBef>
                <a:spcPts val="1600"/>
              </a:spcBef>
              <a:spcAft>
                <a:spcPts val="1600"/>
              </a:spcAft>
              <a:buClr>
                <a:schemeClr val="dk2"/>
              </a:buClr>
              <a:buSzPts val="1300"/>
              <a:buFont typeface="Verdana"/>
              <a:buChar char="■"/>
              <a:defRPr sz="1300">
                <a:solidFill>
                  <a:schemeClr val="dk2"/>
                </a:solidFill>
                <a:latin typeface="Verdana"/>
                <a:ea typeface="Verdana"/>
                <a:cs typeface="Verdana"/>
                <a:sym typeface="Verdana"/>
              </a:defRPr>
            </a:lvl9pPr>
          </a:lstStyle>
          <a:p>
            <a:endParaRPr dirty="0"/>
          </a:p>
        </p:txBody>
      </p:sp>
      <p:sp>
        <p:nvSpPr>
          <p:cNvPr id="8" name="Google Shape;8;p1">
            <a:hlinkClick r:id="rId7"/>
          </p:cNvPr>
          <p:cNvSpPr txBox="1"/>
          <p:nvPr/>
        </p:nvSpPr>
        <p:spPr>
          <a:xfrm>
            <a:off x="1259308" y="4751512"/>
            <a:ext cx="1082255" cy="195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700" b="0" i="0" u="none" strike="noStrike" cap="none" dirty="0" err="1">
                <a:solidFill>
                  <a:schemeClr val="accent3"/>
                </a:solidFill>
                <a:latin typeface="Verdana"/>
                <a:ea typeface="Verdana"/>
                <a:cs typeface="Verdana"/>
                <a:sym typeface="Verdana"/>
              </a:rPr>
              <a:t>www.insper.edu.br</a:t>
            </a:r>
            <a:endParaRPr sz="700" b="0" dirty="0">
              <a:solidFill>
                <a:schemeClr val="accent3"/>
              </a:solidFill>
              <a:latin typeface="Verdana"/>
              <a:ea typeface="Verdana"/>
              <a:cs typeface="Verdana"/>
              <a:sym typeface="Verdana"/>
            </a:endParaRPr>
          </a:p>
        </p:txBody>
      </p:sp>
      <p:pic>
        <p:nvPicPr>
          <p:cNvPr id="10" name="Google Shape;10;p1"/>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a:off x="311700" y="4722073"/>
            <a:ext cx="719857" cy="253879"/>
          </a:xfrm>
          <a:prstGeom prst="rect">
            <a:avLst/>
          </a:prstGeom>
          <a:noFill/>
          <a:ln>
            <a:noFill/>
          </a:ln>
        </p:spPr>
      </p:pic>
      <p:cxnSp>
        <p:nvCxnSpPr>
          <p:cNvPr id="14" name="Conector Reto 13">
            <a:extLst>
              <a:ext uri="{FF2B5EF4-FFF2-40B4-BE49-F238E27FC236}">
                <a16:creationId xmlns:a16="http://schemas.microsoft.com/office/drawing/2014/main" id="{2617D5C9-397C-174E-8B82-AE0426703C7A}"/>
              </a:ext>
            </a:extLst>
          </p:cNvPr>
          <p:cNvCxnSpPr/>
          <p:nvPr userDrawn="1"/>
        </p:nvCxnSpPr>
        <p:spPr>
          <a:xfrm>
            <a:off x="1145432" y="4722073"/>
            <a:ext cx="0" cy="253879"/>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 name="TextBox 11">
            <a:extLst>
              <a:ext uri="{FF2B5EF4-FFF2-40B4-BE49-F238E27FC236}">
                <a16:creationId xmlns:a16="http://schemas.microsoft.com/office/drawing/2014/main" id="{AA7FDAB6-217E-8346-B73A-04625C7EE38D}"/>
              </a:ext>
            </a:extLst>
          </p:cNvPr>
          <p:cNvSpPr txBox="1"/>
          <p:nvPr userDrawn="1"/>
        </p:nvSpPr>
        <p:spPr>
          <a:xfrm>
            <a:off x="8554454" y="4727118"/>
            <a:ext cx="330183" cy="180823"/>
          </a:xfrm>
          <a:prstGeom prst="rect">
            <a:avLst/>
          </a:prstGeom>
          <a:noFill/>
        </p:spPr>
        <p:txBody>
          <a:bodyPr wrap="square" lIns="57153" tIns="28577" rIns="57153" bIns="28577" rtlCol="0">
            <a:spAutoFit/>
          </a:bodyPr>
          <a:lstStyle/>
          <a:p>
            <a:pPr algn="ctr"/>
            <a:fld id="{260E2A6B-A809-4840-BF14-8648BC0BDF87}" type="slidenum">
              <a:rPr lang="id-ID" sz="800" b="0" smtClean="0">
                <a:solidFill>
                  <a:schemeClr val="tx1"/>
                </a:solidFill>
                <a:latin typeface="Verdana" charset="0"/>
                <a:ea typeface="Verdana" charset="0"/>
                <a:cs typeface="Verdana" charset="0"/>
              </a:rPr>
              <a:pPr algn="ctr"/>
              <a:t>‹#›</a:t>
            </a:fld>
            <a:endParaRPr lang="id-ID" sz="800" b="0" dirty="0">
              <a:solidFill>
                <a:schemeClr val="tx1"/>
              </a:solidFill>
              <a:latin typeface="Verdana" charset="0"/>
              <a:ea typeface="Verdana" charset="0"/>
              <a:cs typeface="Verdana" charset="0"/>
            </a:endParaRPr>
          </a:p>
        </p:txBody>
      </p:sp>
      <p:sp>
        <p:nvSpPr>
          <p:cNvPr id="16" name="Oval 15">
            <a:extLst>
              <a:ext uri="{FF2B5EF4-FFF2-40B4-BE49-F238E27FC236}">
                <a16:creationId xmlns:a16="http://schemas.microsoft.com/office/drawing/2014/main" id="{DD3C3ABF-6166-5143-A992-6CFFA31767EF}"/>
              </a:ext>
            </a:extLst>
          </p:cNvPr>
          <p:cNvSpPr/>
          <p:nvPr userDrawn="1"/>
        </p:nvSpPr>
        <p:spPr>
          <a:xfrm>
            <a:off x="8606792" y="4703625"/>
            <a:ext cx="225507" cy="227809"/>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5" dirty="0">
              <a:solidFill>
                <a:schemeClr val="tx1"/>
              </a:solidFill>
              <a:latin typeface="Lato Light"/>
              <a:cs typeface="Lato Light"/>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8" r:id="rId3"/>
    <p:sldLayoutId id="2147483659" r:id="rId4"/>
    <p:sldLayoutId id="2147483662" r:id="rId5"/>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1"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xhere.com/nl/photo/1557461" TargetMode="Externa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xpixel.net/Innovation-Idea-Mindmap-Brainstorm-Imagination-2123972" TargetMode="External"/><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pxhere.com/nl/photo/1557461" TargetMode="Externa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s://www.insper.edu.b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codes-computer-monitor-programming-1102797/" TargetMode="External"/><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0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2617875" y="1394850"/>
            <a:ext cx="6192900" cy="191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3200" dirty="0"/>
              <a:t>Supercomputação</a:t>
            </a:r>
            <a:endParaRPr sz="3200" dirty="0"/>
          </a:p>
        </p:txBody>
      </p:sp>
      <p:sp>
        <p:nvSpPr>
          <p:cNvPr id="3" name="Subtítulo 2">
            <a:extLst>
              <a:ext uri="{FF2B5EF4-FFF2-40B4-BE49-F238E27FC236}">
                <a16:creationId xmlns:a16="http://schemas.microsoft.com/office/drawing/2014/main" id="{5DFD02BD-BC78-0946-A530-7F21E6BD4287}"/>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04046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CF259-40A6-6A4F-923E-8870B2FC8153}"/>
              </a:ext>
            </a:extLst>
          </p:cNvPr>
          <p:cNvSpPr>
            <a:spLocks noGrp="1"/>
          </p:cNvSpPr>
          <p:nvPr>
            <p:ph type="title"/>
          </p:nvPr>
        </p:nvSpPr>
        <p:spPr/>
        <p:txBody>
          <a:bodyPr/>
          <a:lstStyle/>
          <a:p>
            <a:r>
              <a:rPr lang="pt-BR" dirty="0"/>
              <a:t>Visualizando</a:t>
            </a:r>
          </a:p>
        </p:txBody>
      </p:sp>
      <p:sp>
        <p:nvSpPr>
          <p:cNvPr id="115" name="TextBox 5">
            <a:extLst>
              <a:ext uri="{FF2B5EF4-FFF2-40B4-BE49-F238E27FC236}">
                <a16:creationId xmlns:a16="http://schemas.microsoft.com/office/drawing/2014/main" id="{F9824DD8-59BB-C843-A240-B0B90FB354AA}"/>
              </a:ext>
            </a:extLst>
          </p:cNvPr>
          <p:cNvSpPr txBox="1"/>
          <p:nvPr/>
        </p:nvSpPr>
        <p:spPr>
          <a:xfrm>
            <a:off x="-38198" y="1163781"/>
            <a:ext cx="699796" cy="261610"/>
          </a:xfrm>
          <a:prstGeom prst="rect">
            <a:avLst/>
          </a:prstGeom>
          <a:noFill/>
        </p:spPr>
        <p:txBody>
          <a:bodyPr wrap="square" rtlCol="0">
            <a:spAutoFit/>
          </a:bodyPr>
          <a:lstStyle/>
          <a:p>
            <a:r>
              <a:rPr lang="en-US" sz="1100" dirty="0"/>
              <a:t>S = 10</a:t>
            </a:r>
          </a:p>
        </p:txBody>
      </p:sp>
      <p:graphicFrame>
        <p:nvGraphicFramePr>
          <p:cNvPr id="116" name="Table 9">
            <a:extLst>
              <a:ext uri="{FF2B5EF4-FFF2-40B4-BE49-F238E27FC236}">
                <a16:creationId xmlns:a16="http://schemas.microsoft.com/office/drawing/2014/main" id="{CD8A465B-8410-A04F-A5F4-B083117F1CEE}"/>
              </a:ext>
            </a:extLst>
          </p:cNvPr>
          <p:cNvGraphicFramePr>
            <a:graphicFrameLocks noGrp="1"/>
          </p:cNvGraphicFramePr>
          <p:nvPr>
            <p:extLst>
              <p:ext uri="{D42A27DB-BD31-4B8C-83A1-F6EECF244321}">
                <p14:modId xmlns:p14="http://schemas.microsoft.com/office/powerpoint/2010/main" val="430025652"/>
              </p:ext>
            </p:extLst>
          </p:nvPr>
        </p:nvGraphicFramePr>
        <p:xfrm>
          <a:off x="8187" y="1407850"/>
          <a:ext cx="1468176" cy="1005840"/>
        </p:xfrm>
        <a:graphic>
          <a:graphicData uri="http://schemas.openxmlformats.org/drawingml/2006/table">
            <a:tbl>
              <a:tblPr firstRow="1" bandRow="1">
                <a:tableStyleId>{5C22544A-7EE6-4342-B048-85BDC9FD1C3A}</a:tableStyleId>
              </a:tblPr>
              <a:tblGrid>
                <a:gridCol w="489392">
                  <a:extLst>
                    <a:ext uri="{9D8B030D-6E8A-4147-A177-3AD203B41FA5}">
                      <a16:colId xmlns:a16="http://schemas.microsoft.com/office/drawing/2014/main" val="20000"/>
                    </a:ext>
                  </a:extLst>
                </a:gridCol>
                <a:gridCol w="489392">
                  <a:extLst>
                    <a:ext uri="{9D8B030D-6E8A-4147-A177-3AD203B41FA5}">
                      <a16:colId xmlns:a16="http://schemas.microsoft.com/office/drawing/2014/main" val="20001"/>
                    </a:ext>
                  </a:extLst>
                </a:gridCol>
                <a:gridCol w="489392">
                  <a:extLst>
                    <a:ext uri="{9D8B030D-6E8A-4147-A177-3AD203B41FA5}">
                      <a16:colId xmlns:a16="http://schemas.microsoft.com/office/drawing/2014/main" val="20002"/>
                    </a:ext>
                  </a:extLst>
                </a:gridCol>
              </a:tblGrid>
              <a:tr h="177308">
                <a:tc>
                  <a:txBody>
                    <a:bodyPr/>
                    <a:lstStyle/>
                    <a:p>
                      <a:pPr algn="ctr"/>
                      <a:r>
                        <a:rPr lang="en-US" sz="1050" dirty="0" err="1"/>
                        <a:t>i</a:t>
                      </a:r>
                      <a:endParaRPr lang="en-US" sz="1050" dirty="0"/>
                    </a:p>
                  </a:txBody>
                  <a:tcPr/>
                </a:tc>
                <a:tc>
                  <a:txBody>
                    <a:bodyPr/>
                    <a:lstStyle/>
                    <a:p>
                      <a:pPr algn="ctr"/>
                      <a:r>
                        <a:rPr lang="en-US" sz="1050" dirty="0"/>
                        <a:t>v</a:t>
                      </a:r>
                      <a:r>
                        <a:rPr lang="en-US" sz="1050" baseline="-25000" dirty="0"/>
                        <a:t>i</a:t>
                      </a:r>
                    </a:p>
                  </a:txBody>
                  <a:tcPr/>
                </a:tc>
                <a:tc>
                  <a:txBody>
                    <a:bodyPr/>
                    <a:lstStyle/>
                    <a:p>
                      <a:pPr algn="ctr"/>
                      <a:r>
                        <a:rPr lang="en-US" sz="1050" dirty="0"/>
                        <a:t>s</a:t>
                      </a:r>
                      <a:r>
                        <a:rPr lang="en-US" sz="1050" baseline="-25000" dirty="0"/>
                        <a:t>i</a:t>
                      </a:r>
                    </a:p>
                  </a:txBody>
                  <a:tcPr/>
                </a:tc>
                <a:extLst>
                  <a:ext uri="{0D108BD9-81ED-4DB2-BD59-A6C34878D82A}">
                    <a16:rowId xmlns:a16="http://schemas.microsoft.com/office/drawing/2014/main" val="10000"/>
                  </a:ext>
                </a:extLst>
              </a:tr>
              <a:tr h="250496">
                <a:tc>
                  <a:txBody>
                    <a:bodyPr/>
                    <a:lstStyle/>
                    <a:p>
                      <a:pPr algn="ctr"/>
                      <a:r>
                        <a:rPr lang="en-US" sz="1050" dirty="0"/>
                        <a:t>0</a:t>
                      </a:r>
                    </a:p>
                  </a:txBody>
                  <a:tcPr/>
                </a:tc>
                <a:tc>
                  <a:txBody>
                    <a:bodyPr/>
                    <a:lstStyle/>
                    <a:p>
                      <a:pPr algn="ctr"/>
                      <a:r>
                        <a:rPr lang="en-US" sz="1050" dirty="0"/>
                        <a:t>45</a:t>
                      </a:r>
                    </a:p>
                  </a:txBody>
                  <a:tcPr/>
                </a:tc>
                <a:tc>
                  <a:txBody>
                    <a:bodyPr/>
                    <a:lstStyle/>
                    <a:p>
                      <a:pPr algn="ctr"/>
                      <a:r>
                        <a:rPr lang="en-US" sz="1050" dirty="0"/>
                        <a:t>5</a:t>
                      </a:r>
                    </a:p>
                  </a:txBody>
                  <a:tcPr/>
                </a:tc>
                <a:extLst>
                  <a:ext uri="{0D108BD9-81ED-4DB2-BD59-A6C34878D82A}">
                    <a16:rowId xmlns:a16="http://schemas.microsoft.com/office/drawing/2014/main" val="10001"/>
                  </a:ext>
                </a:extLst>
              </a:tr>
              <a:tr h="250496">
                <a:tc>
                  <a:txBody>
                    <a:bodyPr/>
                    <a:lstStyle/>
                    <a:p>
                      <a:pPr algn="ctr"/>
                      <a:r>
                        <a:rPr lang="en-US" sz="1050" dirty="0"/>
                        <a:t>1</a:t>
                      </a:r>
                    </a:p>
                  </a:txBody>
                  <a:tcPr/>
                </a:tc>
                <a:tc>
                  <a:txBody>
                    <a:bodyPr/>
                    <a:lstStyle/>
                    <a:p>
                      <a:pPr algn="ctr"/>
                      <a:r>
                        <a:rPr lang="en-US" sz="1050" dirty="0"/>
                        <a:t>48</a:t>
                      </a:r>
                    </a:p>
                  </a:txBody>
                  <a:tcPr/>
                </a:tc>
                <a:tc>
                  <a:txBody>
                    <a:bodyPr/>
                    <a:lstStyle/>
                    <a:p>
                      <a:pPr algn="ctr"/>
                      <a:r>
                        <a:rPr lang="en-US" sz="1050" dirty="0"/>
                        <a:t>8</a:t>
                      </a:r>
                    </a:p>
                  </a:txBody>
                  <a:tcPr/>
                </a:tc>
                <a:extLst>
                  <a:ext uri="{0D108BD9-81ED-4DB2-BD59-A6C34878D82A}">
                    <a16:rowId xmlns:a16="http://schemas.microsoft.com/office/drawing/2014/main" val="10002"/>
                  </a:ext>
                </a:extLst>
              </a:tr>
              <a:tr h="0">
                <a:tc>
                  <a:txBody>
                    <a:bodyPr/>
                    <a:lstStyle/>
                    <a:p>
                      <a:pPr algn="ctr"/>
                      <a:r>
                        <a:rPr lang="en-US" sz="1050" dirty="0"/>
                        <a:t>2</a:t>
                      </a:r>
                    </a:p>
                  </a:txBody>
                  <a:tcPr/>
                </a:tc>
                <a:tc>
                  <a:txBody>
                    <a:bodyPr/>
                    <a:lstStyle/>
                    <a:p>
                      <a:pPr algn="ctr"/>
                      <a:r>
                        <a:rPr lang="en-US" sz="1050" dirty="0"/>
                        <a:t>35</a:t>
                      </a:r>
                    </a:p>
                  </a:txBody>
                  <a:tcPr/>
                </a:tc>
                <a:tc>
                  <a:txBody>
                    <a:bodyPr/>
                    <a:lstStyle/>
                    <a:p>
                      <a:pPr algn="ctr"/>
                      <a:r>
                        <a:rPr lang="en-US" sz="1050" dirty="0"/>
                        <a:t>3</a:t>
                      </a:r>
                    </a:p>
                  </a:txBody>
                  <a:tcPr/>
                </a:tc>
                <a:extLst>
                  <a:ext uri="{0D108BD9-81ED-4DB2-BD59-A6C34878D82A}">
                    <a16:rowId xmlns:a16="http://schemas.microsoft.com/office/drawing/2014/main" val="10003"/>
                  </a:ext>
                </a:extLst>
              </a:tr>
            </a:tbl>
          </a:graphicData>
        </a:graphic>
      </p:graphicFrame>
      <p:sp>
        <p:nvSpPr>
          <p:cNvPr id="117" name="Rounded Rectangle 10">
            <a:extLst>
              <a:ext uri="{FF2B5EF4-FFF2-40B4-BE49-F238E27FC236}">
                <a16:creationId xmlns:a16="http://schemas.microsoft.com/office/drawing/2014/main" id="{0CB51CAC-B0E1-DB4D-95B3-5F047A787551}"/>
              </a:ext>
            </a:extLst>
          </p:cNvPr>
          <p:cNvSpPr/>
          <p:nvPr/>
        </p:nvSpPr>
        <p:spPr>
          <a:xfrm>
            <a:off x="7461506" y="325514"/>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rgbClr val="00B050"/>
                </a:solidFill>
              </a:rPr>
              <a:t>Valor</a:t>
            </a:r>
          </a:p>
          <a:p>
            <a:pPr algn="ctr"/>
            <a:r>
              <a:rPr lang="en-US" sz="1050" dirty="0" err="1">
                <a:solidFill>
                  <a:srgbClr val="FF0000"/>
                </a:solidFill>
              </a:rPr>
              <a:t>Capacidade</a:t>
            </a:r>
            <a:endParaRPr lang="en-US" sz="1050" dirty="0">
              <a:solidFill>
                <a:srgbClr val="FF0000"/>
              </a:solidFill>
            </a:endParaRPr>
          </a:p>
          <a:p>
            <a:pPr algn="ctr"/>
            <a:r>
              <a:rPr lang="en-US" sz="1050" dirty="0" err="1">
                <a:solidFill>
                  <a:schemeClr val="accent1"/>
                </a:solidFill>
              </a:rPr>
              <a:t>Estimativa</a:t>
            </a:r>
            <a:endParaRPr lang="en-US" sz="1050" dirty="0">
              <a:solidFill>
                <a:schemeClr val="accent1"/>
              </a:solidFill>
            </a:endParaRPr>
          </a:p>
        </p:txBody>
      </p:sp>
      <p:sp>
        <p:nvSpPr>
          <p:cNvPr id="118" name="Rounded Rectangle 11">
            <a:extLst>
              <a:ext uri="{FF2B5EF4-FFF2-40B4-BE49-F238E27FC236}">
                <a16:creationId xmlns:a16="http://schemas.microsoft.com/office/drawing/2014/main" id="{1592626B-D4BC-7446-A505-6A482337CCA5}"/>
              </a:ext>
            </a:extLst>
          </p:cNvPr>
          <p:cNvSpPr/>
          <p:nvPr/>
        </p:nvSpPr>
        <p:spPr>
          <a:xfrm>
            <a:off x="4303395" y="369387"/>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$0</a:t>
            </a:r>
          </a:p>
          <a:p>
            <a:pPr algn="ctr"/>
            <a:r>
              <a:rPr lang="en-US" sz="1100" dirty="0">
                <a:solidFill>
                  <a:srgbClr val="FF0000"/>
                </a:solidFill>
              </a:rPr>
              <a:t>10</a:t>
            </a:r>
          </a:p>
          <a:p>
            <a:pPr algn="ctr"/>
            <a:r>
              <a:rPr lang="en-US" sz="1100" dirty="0">
                <a:solidFill>
                  <a:schemeClr val="accent1"/>
                </a:solidFill>
              </a:rPr>
              <a:t>$128</a:t>
            </a:r>
          </a:p>
        </p:txBody>
      </p:sp>
      <p:grpSp>
        <p:nvGrpSpPr>
          <p:cNvPr id="119" name="Group 20">
            <a:extLst>
              <a:ext uri="{FF2B5EF4-FFF2-40B4-BE49-F238E27FC236}">
                <a16:creationId xmlns:a16="http://schemas.microsoft.com/office/drawing/2014/main" id="{7C8D66C3-9EDA-4A48-BBFB-87D4F84C3F5A}"/>
              </a:ext>
            </a:extLst>
          </p:cNvPr>
          <p:cNvGrpSpPr/>
          <p:nvPr/>
        </p:nvGrpSpPr>
        <p:grpSpPr>
          <a:xfrm>
            <a:off x="3378709" y="992980"/>
            <a:ext cx="1433425" cy="1308804"/>
            <a:chOff x="3150107" y="3396268"/>
            <a:chExt cx="1433425" cy="1308804"/>
          </a:xfrm>
        </p:grpSpPr>
        <p:sp>
          <p:nvSpPr>
            <p:cNvPr id="120" name="Rounded Rectangle 12">
              <a:extLst>
                <a:ext uri="{FF2B5EF4-FFF2-40B4-BE49-F238E27FC236}">
                  <a16:creationId xmlns:a16="http://schemas.microsoft.com/office/drawing/2014/main" id="{5C2A8BF7-CEF6-A840-8F31-A0A0C9844C1A}"/>
                </a:ext>
              </a:extLst>
            </p:cNvPr>
            <p:cNvSpPr/>
            <p:nvPr/>
          </p:nvSpPr>
          <p:spPr>
            <a:xfrm>
              <a:off x="3150107" y="3840282"/>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$45</a:t>
              </a:r>
            </a:p>
            <a:p>
              <a:pPr algn="ctr"/>
              <a:r>
                <a:rPr lang="en-US" sz="1100" dirty="0">
                  <a:solidFill>
                    <a:srgbClr val="FF0000"/>
                  </a:solidFill>
                </a:rPr>
                <a:t>5</a:t>
              </a:r>
            </a:p>
            <a:p>
              <a:pPr algn="ctr"/>
              <a:r>
                <a:rPr lang="en-US" sz="1100" dirty="0">
                  <a:solidFill>
                    <a:schemeClr val="accent1"/>
                  </a:solidFill>
                </a:rPr>
                <a:t>$128</a:t>
              </a:r>
            </a:p>
          </p:txBody>
        </p:sp>
        <p:cxnSp>
          <p:nvCxnSpPr>
            <p:cNvPr id="121" name="Straight Connector 14">
              <a:extLst>
                <a:ext uri="{FF2B5EF4-FFF2-40B4-BE49-F238E27FC236}">
                  <a16:creationId xmlns:a16="http://schemas.microsoft.com/office/drawing/2014/main" id="{0B4F1D48-EFC1-AD4A-AE4D-5BE0C1886A61}"/>
                </a:ext>
              </a:extLst>
            </p:cNvPr>
            <p:cNvCxnSpPr>
              <a:cxnSpLocks/>
              <a:stCxn id="118" idx="2"/>
              <a:endCxn id="120" idx="0"/>
            </p:cNvCxnSpPr>
            <p:nvPr/>
          </p:nvCxnSpPr>
          <p:spPr>
            <a:xfrm flipH="1">
              <a:off x="3648455" y="3637465"/>
              <a:ext cx="935077" cy="202817"/>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22" name="TextBox 15">
              <a:extLst>
                <a:ext uri="{FF2B5EF4-FFF2-40B4-BE49-F238E27FC236}">
                  <a16:creationId xmlns:a16="http://schemas.microsoft.com/office/drawing/2014/main" id="{9E776F9B-FF5D-D440-B290-85ACD45BFB58}"/>
                </a:ext>
              </a:extLst>
            </p:cNvPr>
            <p:cNvSpPr txBox="1"/>
            <p:nvPr/>
          </p:nvSpPr>
          <p:spPr>
            <a:xfrm>
              <a:off x="3197833" y="3396268"/>
              <a:ext cx="699796" cy="261610"/>
            </a:xfrm>
            <a:prstGeom prst="rect">
              <a:avLst/>
            </a:prstGeom>
            <a:noFill/>
            <a:ln>
              <a:noFill/>
            </a:ln>
          </p:spPr>
          <p:txBody>
            <a:bodyPr wrap="square" rtlCol="0">
              <a:spAutoFit/>
            </a:bodyPr>
            <a:lstStyle/>
            <a:p>
              <a:r>
                <a:rPr lang="en-US" sz="1100" dirty="0"/>
                <a:t>x</a:t>
              </a:r>
              <a:r>
                <a:rPr lang="en-US" sz="1100" baseline="-25000" dirty="0"/>
                <a:t>0</a:t>
              </a:r>
              <a:r>
                <a:rPr lang="en-US" sz="1100" dirty="0"/>
                <a:t> = 1</a:t>
              </a:r>
            </a:p>
          </p:txBody>
        </p:sp>
      </p:grpSp>
      <p:grpSp>
        <p:nvGrpSpPr>
          <p:cNvPr id="123" name="Group 19">
            <a:extLst>
              <a:ext uri="{FF2B5EF4-FFF2-40B4-BE49-F238E27FC236}">
                <a16:creationId xmlns:a16="http://schemas.microsoft.com/office/drawing/2014/main" id="{405EA7DF-F05F-4847-8D89-312E952EA77F}"/>
              </a:ext>
            </a:extLst>
          </p:cNvPr>
          <p:cNvGrpSpPr/>
          <p:nvPr/>
        </p:nvGrpSpPr>
        <p:grpSpPr>
          <a:xfrm>
            <a:off x="1487976" y="2061076"/>
            <a:ext cx="2399472" cy="1346754"/>
            <a:chOff x="1259374" y="4464364"/>
            <a:chExt cx="2399472" cy="1346754"/>
          </a:xfrm>
        </p:grpSpPr>
        <p:sp>
          <p:nvSpPr>
            <p:cNvPr id="124" name="Rounded Rectangle 16">
              <a:extLst>
                <a:ext uri="{FF2B5EF4-FFF2-40B4-BE49-F238E27FC236}">
                  <a16:creationId xmlns:a16="http://schemas.microsoft.com/office/drawing/2014/main" id="{A469266D-18B8-9F4F-8E7D-D46A06E4F09F}"/>
                </a:ext>
              </a:extLst>
            </p:cNvPr>
            <p:cNvSpPr/>
            <p:nvPr/>
          </p:nvSpPr>
          <p:spPr>
            <a:xfrm>
              <a:off x="1259374" y="4946328"/>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a:t>
              </a:r>
            </a:p>
            <a:p>
              <a:pPr algn="ctr"/>
              <a:r>
                <a:rPr lang="en-US" sz="1100" dirty="0">
                  <a:solidFill>
                    <a:srgbClr val="FF0000"/>
                  </a:solidFill>
                </a:rPr>
                <a:t>-3</a:t>
              </a:r>
            </a:p>
            <a:p>
              <a:pPr algn="ctr"/>
              <a:r>
                <a:rPr lang="en-US" sz="1100" dirty="0">
                  <a:solidFill>
                    <a:schemeClr val="accent1"/>
                  </a:solidFill>
                </a:rPr>
                <a:t>---</a:t>
              </a:r>
            </a:p>
          </p:txBody>
        </p:sp>
        <p:cxnSp>
          <p:nvCxnSpPr>
            <p:cNvPr id="125" name="Straight Connector 17">
              <a:extLst>
                <a:ext uri="{FF2B5EF4-FFF2-40B4-BE49-F238E27FC236}">
                  <a16:creationId xmlns:a16="http://schemas.microsoft.com/office/drawing/2014/main" id="{BC0D89B0-9330-9641-BB64-E6DAF27860D5}"/>
                </a:ext>
              </a:extLst>
            </p:cNvPr>
            <p:cNvCxnSpPr>
              <a:stCxn id="120" idx="2"/>
              <a:endCxn id="124" idx="0"/>
            </p:cNvCxnSpPr>
            <p:nvPr/>
          </p:nvCxnSpPr>
          <p:spPr>
            <a:xfrm flipH="1">
              <a:off x="1757722" y="4705072"/>
              <a:ext cx="1901124" cy="241256"/>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26" name="TextBox 18">
              <a:extLst>
                <a:ext uri="{FF2B5EF4-FFF2-40B4-BE49-F238E27FC236}">
                  <a16:creationId xmlns:a16="http://schemas.microsoft.com/office/drawing/2014/main" id="{C45DB5B2-F291-1C49-AD29-9FBD78A3BD27}"/>
                </a:ext>
              </a:extLst>
            </p:cNvPr>
            <p:cNvSpPr txBox="1"/>
            <p:nvPr/>
          </p:nvSpPr>
          <p:spPr>
            <a:xfrm>
              <a:off x="2004432" y="4464364"/>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1</a:t>
              </a:r>
            </a:p>
          </p:txBody>
        </p:sp>
      </p:grpSp>
      <p:grpSp>
        <p:nvGrpSpPr>
          <p:cNvPr id="127" name="Group 21">
            <a:extLst>
              <a:ext uri="{FF2B5EF4-FFF2-40B4-BE49-F238E27FC236}">
                <a16:creationId xmlns:a16="http://schemas.microsoft.com/office/drawing/2014/main" id="{8F03D709-CBC6-6142-8261-5A082C734558}"/>
              </a:ext>
            </a:extLst>
          </p:cNvPr>
          <p:cNvGrpSpPr/>
          <p:nvPr/>
        </p:nvGrpSpPr>
        <p:grpSpPr>
          <a:xfrm>
            <a:off x="3175183" y="2253135"/>
            <a:ext cx="1665254" cy="1158799"/>
            <a:chOff x="2153411" y="4623991"/>
            <a:chExt cx="1665254" cy="1158799"/>
          </a:xfrm>
        </p:grpSpPr>
        <p:sp>
          <p:nvSpPr>
            <p:cNvPr id="128" name="Rounded Rectangle 22">
              <a:extLst>
                <a:ext uri="{FF2B5EF4-FFF2-40B4-BE49-F238E27FC236}">
                  <a16:creationId xmlns:a16="http://schemas.microsoft.com/office/drawing/2014/main" id="{7C5F2523-C630-A045-82CE-B3BA79A0298E}"/>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$45</a:t>
              </a:r>
            </a:p>
            <a:p>
              <a:pPr algn="ctr"/>
              <a:r>
                <a:rPr lang="en-US" sz="1100" dirty="0">
                  <a:solidFill>
                    <a:srgbClr val="FF0000"/>
                  </a:solidFill>
                </a:rPr>
                <a:t>5</a:t>
              </a:r>
            </a:p>
            <a:p>
              <a:pPr algn="ctr"/>
              <a:r>
                <a:rPr lang="en-US" sz="1100" dirty="0">
                  <a:solidFill>
                    <a:schemeClr val="accent1"/>
                  </a:solidFill>
                </a:rPr>
                <a:t>$80</a:t>
              </a:r>
            </a:p>
          </p:txBody>
        </p:sp>
        <p:cxnSp>
          <p:nvCxnSpPr>
            <p:cNvPr id="129" name="Straight Connector 23">
              <a:extLst>
                <a:ext uri="{FF2B5EF4-FFF2-40B4-BE49-F238E27FC236}">
                  <a16:creationId xmlns:a16="http://schemas.microsoft.com/office/drawing/2014/main" id="{05E12598-D7E6-0144-9100-608DB1F73184}"/>
                </a:ext>
              </a:extLst>
            </p:cNvPr>
            <p:cNvCxnSpPr>
              <a:stCxn id="120" idx="2"/>
              <a:endCxn id="128" idx="0"/>
            </p:cNvCxnSpPr>
            <p:nvPr/>
          </p:nvCxnSpPr>
          <p:spPr>
            <a:xfrm flipH="1">
              <a:off x="2651759" y="4672640"/>
              <a:ext cx="213917" cy="245360"/>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30" name="TextBox 24">
              <a:extLst>
                <a:ext uri="{FF2B5EF4-FFF2-40B4-BE49-F238E27FC236}">
                  <a16:creationId xmlns:a16="http://schemas.microsoft.com/office/drawing/2014/main" id="{589AF76A-4940-854D-909B-932DA0CA46B1}"/>
                </a:ext>
              </a:extLst>
            </p:cNvPr>
            <p:cNvSpPr txBox="1"/>
            <p:nvPr/>
          </p:nvSpPr>
          <p:spPr>
            <a:xfrm>
              <a:off x="3118869" y="4623991"/>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0</a:t>
              </a:r>
            </a:p>
          </p:txBody>
        </p:sp>
      </p:grpSp>
      <p:grpSp>
        <p:nvGrpSpPr>
          <p:cNvPr id="131" name="Group 26">
            <a:extLst>
              <a:ext uri="{FF2B5EF4-FFF2-40B4-BE49-F238E27FC236}">
                <a16:creationId xmlns:a16="http://schemas.microsoft.com/office/drawing/2014/main" id="{3EE1E139-7025-8B49-B397-019F9338B744}"/>
              </a:ext>
            </a:extLst>
          </p:cNvPr>
          <p:cNvGrpSpPr/>
          <p:nvPr/>
        </p:nvGrpSpPr>
        <p:grpSpPr>
          <a:xfrm>
            <a:off x="2229885" y="3247872"/>
            <a:ext cx="1495044" cy="1243876"/>
            <a:chOff x="2153411" y="4538914"/>
            <a:chExt cx="1495044" cy="1243876"/>
          </a:xfrm>
        </p:grpSpPr>
        <p:sp>
          <p:nvSpPr>
            <p:cNvPr id="132" name="Rounded Rectangle 27">
              <a:extLst>
                <a:ext uri="{FF2B5EF4-FFF2-40B4-BE49-F238E27FC236}">
                  <a16:creationId xmlns:a16="http://schemas.microsoft.com/office/drawing/2014/main" id="{C4E833F6-0EDA-C947-9E0D-8F1FDFBF9586}"/>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$80</a:t>
              </a:r>
            </a:p>
            <a:p>
              <a:pPr algn="ctr"/>
              <a:r>
                <a:rPr lang="en-US" sz="1100" dirty="0">
                  <a:solidFill>
                    <a:srgbClr val="FF0000"/>
                  </a:solidFill>
                </a:rPr>
                <a:t>2</a:t>
              </a:r>
            </a:p>
            <a:p>
              <a:pPr algn="ctr"/>
              <a:r>
                <a:rPr lang="en-US" sz="1100" dirty="0">
                  <a:solidFill>
                    <a:schemeClr val="accent1"/>
                  </a:solidFill>
                </a:rPr>
                <a:t>$80</a:t>
              </a:r>
            </a:p>
          </p:txBody>
        </p:sp>
        <p:cxnSp>
          <p:nvCxnSpPr>
            <p:cNvPr id="133" name="Straight Connector 28">
              <a:extLst>
                <a:ext uri="{FF2B5EF4-FFF2-40B4-BE49-F238E27FC236}">
                  <a16:creationId xmlns:a16="http://schemas.microsoft.com/office/drawing/2014/main" id="{0A0FF8F5-2C87-3F43-BD1E-77DA37916B20}"/>
                </a:ext>
              </a:extLst>
            </p:cNvPr>
            <p:cNvCxnSpPr>
              <a:endCxn id="132" idx="0"/>
            </p:cNvCxnSpPr>
            <p:nvPr/>
          </p:nvCxnSpPr>
          <p:spPr>
            <a:xfrm flipH="1">
              <a:off x="2651759" y="4707080"/>
              <a:ext cx="996696" cy="210920"/>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34" name="TextBox 29">
              <a:extLst>
                <a:ext uri="{FF2B5EF4-FFF2-40B4-BE49-F238E27FC236}">
                  <a16:creationId xmlns:a16="http://schemas.microsoft.com/office/drawing/2014/main" id="{AD4DBD54-F446-9045-BA20-5BDD6919627D}"/>
                </a:ext>
              </a:extLst>
            </p:cNvPr>
            <p:cNvSpPr txBox="1"/>
            <p:nvPr/>
          </p:nvSpPr>
          <p:spPr>
            <a:xfrm>
              <a:off x="2515674" y="4538914"/>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1</a:t>
              </a:r>
            </a:p>
          </p:txBody>
        </p:sp>
      </p:grpSp>
      <p:grpSp>
        <p:nvGrpSpPr>
          <p:cNvPr id="135" name="Group 35">
            <a:extLst>
              <a:ext uri="{FF2B5EF4-FFF2-40B4-BE49-F238E27FC236}">
                <a16:creationId xmlns:a16="http://schemas.microsoft.com/office/drawing/2014/main" id="{CA0BBE58-3792-DA47-B88A-60A15D2F2AF7}"/>
              </a:ext>
            </a:extLst>
          </p:cNvPr>
          <p:cNvGrpSpPr/>
          <p:nvPr/>
        </p:nvGrpSpPr>
        <p:grpSpPr>
          <a:xfrm>
            <a:off x="3625526" y="3247872"/>
            <a:ext cx="1179476" cy="1243876"/>
            <a:chOff x="1607058" y="4540643"/>
            <a:chExt cx="1179476" cy="1243876"/>
          </a:xfrm>
        </p:grpSpPr>
        <p:sp>
          <p:nvSpPr>
            <p:cNvPr id="136" name="Rounded Rectangle 36">
              <a:extLst>
                <a:ext uri="{FF2B5EF4-FFF2-40B4-BE49-F238E27FC236}">
                  <a16:creationId xmlns:a16="http://schemas.microsoft.com/office/drawing/2014/main" id="{2EB8FF4F-4C27-F04F-8BF8-853FB070A6ED}"/>
                </a:ext>
              </a:extLst>
            </p:cNvPr>
            <p:cNvSpPr/>
            <p:nvPr/>
          </p:nvSpPr>
          <p:spPr>
            <a:xfrm>
              <a:off x="1607058" y="4919729"/>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$45</a:t>
              </a:r>
            </a:p>
            <a:p>
              <a:pPr algn="ctr"/>
              <a:r>
                <a:rPr lang="en-US" sz="1100" dirty="0">
                  <a:solidFill>
                    <a:srgbClr val="FF0000"/>
                  </a:solidFill>
                </a:rPr>
                <a:t>5</a:t>
              </a:r>
            </a:p>
            <a:p>
              <a:pPr algn="ctr"/>
              <a:r>
                <a:rPr lang="en-US" sz="1100" dirty="0">
                  <a:solidFill>
                    <a:schemeClr val="accent1"/>
                  </a:solidFill>
                </a:rPr>
                <a:t>$45</a:t>
              </a:r>
            </a:p>
          </p:txBody>
        </p:sp>
        <p:cxnSp>
          <p:nvCxnSpPr>
            <p:cNvPr id="137" name="Straight Connector 37">
              <a:extLst>
                <a:ext uri="{FF2B5EF4-FFF2-40B4-BE49-F238E27FC236}">
                  <a16:creationId xmlns:a16="http://schemas.microsoft.com/office/drawing/2014/main" id="{13A7961D-ED05-F345-81D5-B7C6DB22326E}"/>
                </a:ext>
              </a:extLst>
            </p:cNvPr>
            <p:cNvCxnSpPr>
              <a:stCxn id="128" idx="2"/>
              <a:endCxn id="136" idx="0"/>
            </p:cNvCxnSpPr>
            <p:nvPr/>
          </p:nvCxnSpPr>
          <p:spPr>
            <a:xfrm>
              <a:off x="1665454" y="4704705"/>
              <a:ext cx="439952" cy="215024"/>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38" name="TextBox 38">
              <a:extLst>
                <a:ext uri="{FF2B5EF4-FFF2-40B4-BE49-F238E27FC236}">
                  <a16:creationId xmlns:a16="http://schemas.microsoft.com/office/drawing/2014/main" id="{A8D5AC86-D33F-BD40-9CFE-C89BE3315F35}"/>
                </a:ext>
              </a:extLst>
            </p:cNvPr>
            <p:cNvSpPr txBox="1"/>
            <p:nvPr/>
          </p:nvSpPr>
          <p:spPr>
            <a:xfrm>
              <a:off x="2138136" y="4540643"/>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0</a:t>
              </a:r>
            </a:p>
          </p:txBody>
        </p:sp>
      </p:grpSp>
      <p:sp>
        <p:nvSpPr>
          <p:cNvPr id="139" name="Oval 138">
            <a:extLst>
              <a:ext uri="{FF2B5EF4-FFF2-40B4-BE49-F238E27FC236}">
                <a16:creationId xmlns:a16="http://schemas.microsoft.com/office/drawing/2014/main" id="{C05912F2-610C-564D-9A3B-D0B4F143C38D}"/>
              </a:ext>
            </a:extLst>
          </p:cNvPr>
          <p:cNvSpPr/>
          <p:nvPr/>
        </p:nvSpPr>
        <p:spPr>
          <a:xfrm>
            <a:off x="2075690" y="3521498"/>
            <a:ext cx="1303019" cy="108250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nvGrpSpPr>
          <p:cNvPr id="140" name="Group 44">
            <a:extLst>
              <a:ext uri="{FF2B5EF4-FFF2-40B4-BE49-F238E27FC236}">
                <a16:creationId xmlns:a16="http://schemas.microsoft.com/office/drawing/2014/main" id="{6D861735-65D2-EC4F-A473-144E68D6C38E}"/>
              </a:ext>
            </a:extLst>
          </p:cNvPr>
          <p:cNvGrpSpPr/>
          <p:nvPr/>
        </p:nvGrpSpPr>
        <p:grpSpPr>
          <a:xfrm>
            <a:off x="4801743" y="992700"/>
            <a:ext cx="1469322" cy="1308804"/>
            <a:chOff x="2677481" y="3396268"/>
            <a:chExt cx="1469322" cy="1308804"/>
          </a:xfrm>
        </p:grpSpPr>
        <p:sp>
          <p:nvSpPr>
            <p:cNvPr id="141" name="Rounded Rectangle 45">
              <a:extLst>
                <a:ext uri="{FF2B5EF4-FFF2-40B4-BE49-F238E27FC236}">
                  <a16:creationId xmlns:a16="http://schemas.microsoft.com/office/drawing/2014/main" id="{68BA117B-3391-5C4E-9FB0-3E7C045BBA61}"/>
                </a:ext>
              </a:extLst>
            </p:cNvPr>
            <p:cNvSpPr/>
            <p:nvPr/>
          </p:nvSpPr>
          <p:spPr>
            <a:xfrm>
              <a:off x="3150107" y="3840282"/>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$0</a:t>
              </a:r>
            </a:p>
            <a:p>
              <a:pPr algn="ctr"/>
              <a:r>
                <a:rPr lang="en-US" sz="1100" dirty="0">
                  <a:solidFill>
                    <a:srgbClr val="FF0000"/>
                  </a:solidFill>
                </a:rPr>
                <a:t>10</a:t>
              </a:r>
            </a:p>
            <a:p>
              <a:pPr algn="ctr"/>
              <a:r>
                <a:rPr lang="en-US" sz="1100" dirty="0">
                  <a:solidFill>
                    <a:schemeClr val="accent1"/>
                  </a:solidFill>
                </a:rPr>
                <a:t>$83</a:t>
              </a:r>
            </a:p>
          </p:txBody>
        </p:sp>
        <p:cxnSp>
          <p:nvCxnSpPr>
            <p:cNvPr id="142" name="Straight Connector 46">
              <a:extLst>
                <a:ext uri="{FF2B5EF4-FFF2-40B4-BE49-F238E27FC236}">
                  <a16:creationId xmlns:a16="http://schemas.microsoft.com/office/drawing/2014/main" id="{6EB5719F-22B7-A449-A8F2-30C8D8D2B08B}"/>
                </a:ext>
              </a:extLst>
            </p:cNvPr>
            <p:cNvCxnSpPr>
              <a:cxnSpLocks/>
              <a:stCxn id="118" idx="2"/>
              <a:endCxn id="141" idx="0"/>
            </p:cNvCxnSpPr>
            <p:nvPr/>
          </p:nvCxnSpPr>
          <p:spPr>
            <a:xfrm>
              <a:off x="2677481" y="3637745"/>
              <a:ext cx="970974" cy="202537"/>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43" name="TextBox 47">
              <a:extLst>
                <a:ext uri="{FF2B5EF4-FFF2-40B4-BE49-F238E27FC236}">
                  <a16:creationId xmlns:a16="http://schemas.microsoft.com/office/drawing/2014/main" id="{D4ED22E6-4B66-B34B-9EC1-35D3C8B62221}"/>
                </a:ext>
              </a:extLst>
            </p:cNvPr>
            <p:cNvSpPr txBox="1"/>
            <p:nvPr/>
          </p:nvSpPr>
          <p:spPr>
            <a:xfrm>
              <a:off x="3197833" y="3396268"/>
              <a:ext cx="699796" cy="261610"/>
            </a:xfrm>
            <a:prstGeom prst="rect">
              <a:avLst/>
            </a:prstGeom>
            <a:noFill/>
            <a:ln>
              <a:noFill/>
            </a:ln>
          </p:spPr>
          <p:txBody>
            <a:bodyPr wrap="square" rtlCol="0">
              <a:spAutoFit/>
            </a:bodyPr>
            <a:lstStyle/>
            <a:p>
              <a:r>
                <a:rPr lang="en-US" sz="1100" dirty="0"/>
                <a:t>x</a:t>
              </a:r>
              <a:r>
                <a:rPr lang="en-US" sz="1100" baseline="-25000" dirty="0"/>
                <a:t>0</a:t>
              </a:r>
              <a:r>
                <a:rPr lang="en-US" sz="1100" dirty="0"/>
                <a:t> = 0</a:t>
              </a:r>
            </a:p>
          </p:txBody>
        </p:sp>
      </p:grpSp>
      <p:grpSp>
        <p:nvGrpSpPr>
          <p:cNvPr id="144" name="Group 49">
            <a:extLst>
              <a:ext uri="{FF2B5EF4-FFF2-40B4-BE49-F238E27FC236}">
                <a16:creationId xmlns:a16="http://schemas.microsoft.com/office/drawing/2014/main" id="{994244A7-C762-1D4F-B669-80B497B64434}"/>
              </a:ext>
            </a:extLst>
          </p:cNvPr>
          <p:cNvGrpSpPr/>
          <p:nvPr/>
        </p:nvGrpSpPr>
        <p:grpSpPr>
          <a:xfrm>
            <a:off x="5004623" y="2237687"/>
            <a:ext cx="1292164" cy="1170143"/>
            <a:chOff x="1857943" y="4612647"/>
            <a:chExt cx="1292164" cy="1170143"/>
          </a:xfrm>
        </p:grpSpPr>
        <p:sp>
          <p:nvSpPr>
            <p:cNvPr id="145" name="Rounded Rectangle 50">
              <a:extLst>
                <a:ext uri="{FF2B5EF4-FFF2-40B4-BE49-F238E27FC236}">
                  <a16:creationId xmlns:a16="http://schemas.microsoft.com/office/drawing/2014/main" id="{A98B750E-3190-7740-BF48-8E0E94815D1E}"/>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$48</a:t>
              </a:r>
            </a:p>
            <a:p>
              <a:pPr algn="ctr"/>
              <a:r>
                <a:rPr lang="en-US" sz="1100" dirty="0">
                  <a:solidFill>
                    <a:srgbClr val="FF0000"/>
                  </a:solidFill>
                </a:rPr>
                <a:t>2</a:t>
              </a:r>
            </a:p>
            <a:p>
              <a:pPr algn="ctr"/>
              <a:r>
                <a:rPr lang="en-US" sz="1100" dirty="0">
                  <a:solidFill>
                    <a:schemeClr val="accent1"/>
                  </a:solidFill>
                </a:rPr>
                <a:t>$83</a:t>
              </a:r>
            </a:p>
          </p:txBody>
        </p:sp>
        <p:cxnSp>
          <p:nvCxnSpPr>
            <p:cNvPr id="146" name="Straight Connector 51">
              <a:extLst>
                <a:ext uri="{FF2B5EF4-FFF2-40B4-BE49-F238E27FC236}">
                  <a16:creationId xmlns:a16="http://schemas.microsoft.com/office/drawing/2014/main" id="{F84FDDD0-CB47-2D46-A66C-F1B7C6F37AEB}"/>
                </a:ext>
              </a:extLst>
            </p:cNvPr>
            <p:cNvCxnSpPr>
              <a:stCxn id="141" idx="2"/>
              <a:endCxn id="145" idx="0"/>
            </p:cNvCxnSpPr>
            <p:nvPr/>
          </p:nvCxnSpPr>
          <p:spPr>
            <a:xfrm>
              <a:off x="2636428" y="4676464"/>
              <a:ext cx="15331" cy="241536"/>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47" name="TextBox 52">
              <a:extLst>
                <a:ext uri="{FF2B5EF4-FFF2-40B4-BE49-F238E27FC236}">
                  <a16:creationId xmlns:a16="http://schemas.microsoft.com/office/drawing/2014/main" id="{DB8D1BD8-4882-F44C-8CD4-426E3C596023}"/>
                </a:ext>
              </a:extLst>
            </p:cNvPr>
            <p:cNvSpPr txBox="1"/>
            <p:nvPr/>
          </p:nvSpPr>
          <p:spPr>
            <a:xfrm>
              <a:off x="1857943" y="4612647"/>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1</a:t>
              </a:r>
            </a:p>
          </p:txBody>
        </p:sp>
      </p:grpSp>
      <p:grpSp>
        <p:nvGrpSpPr>
          <p:cNvPr id="148" name="Group 54">
            <a:extLst>
              <a:ext uri="{FF2B5EF4-FFF2-40B4-BE49-F238E27FC236}">
                <a16:creationId xmlns:a16="http://schemas.microsoft.com/office/drawing/2014/main" id="{25E2FEB2-2312-114A-B6F4-C36166FBCEC4}"/>
              </a:ext>
            </a:extLst>
          </p:cNvPr>
          <p:cNvGrpSpPr/>
          <p:nvPr/>
        </p:nvGrpSpPr>
        <p:grpSpPr>
          <a:xfrm>
            <a:off x="4804545" y="3238553"/>
            <a:ext cx="1120016" cy="1253195"/>
            <a:chOff x="2030091" y="4529595"/>
            <a:chExt cx="1120016" cy="1253195"/>
          </a:xfrm>
        </p:grpSpPr>
        <p:sp>
          <p:nvSpPr>
            <p:cNvPr id="149" name="Rounded Rectangle 55">
              <a:extLst>
                <a:ext uri="{FF2B5EF4-FFF2-40B4-BE49-F238E27FC236}">
                  <a16:creationId xmlns:a16="http://schemas.microsoft.com/office/drawing/2014/main" id="{432C27CF-BA23-C84F-A9DC-969BCBE66189}"/>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a:t>
              </a:r>
            </a:p>
            <a:p>
              <a:pPr algn="ctr"/>
              <a:r>
                <a:rPr lang="en-US" sz="1100" dirty="0">
                  <a:solidFill>
                    <a:srgbClr val="FF0000"/>
                  </a:solidFill>
                </a:rPr>
                <a:t>-1</a:t>
              </a:r>
            </a:p>
            <a:p>
              <a:pPr algn="ctr"/>
              <a:r>
                <a:rPr lang="en-US" sz="1100" dirty="0">
                  <a:solidFill>
                    <a:schemeClr val="accent1"/>
                  </a:solidFill>
                </a:rPr>
                <a:t>---</a:t>
              </a:r>
            </a:p>
          </p:txBody>
        </p:sp>
        <p:cxnSp>
          <p:nvCxnSpPr>
            <p:cNvPr id="150" name="Straight Connector 56">
              <a:extLst>
                <a:ext uri="{FF2B5EF4-FFF2-40B4-BE49-F238E27FC236}">
                  <a16:creationId xmlns:a16="http://schemas.microsoft.com/office/drawing/2014/main" id="{584C9151-BA0A-4D4A-8E32-106B89223934}"/>
                </a:ext>
              </a:extLst>
            </p:cNvPr>
            <p:cNvCxnSpPr>
              <a:stCxn id="145" idx="2"/>
              <a:endCxn id="149" idx="0"/>
            </p:cNvCxnSpPr>
            <p:nvPr/>
          </p:nvCxnSpPr>
          <p:spPr>
            <a:xfrm flipH="1">
              <a:off x="2651759" y="4698872"/>
              <a:ext cx="382617" cy="219128"/>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51" name="TextBox 57">
              <a:extLst>
                <a:ext uri="{FF2B5EF4-FFF2-40B4-BE49-F238E27FC236}">
                  <a16:creationId xmlns:a16="http://schemas.microsoft.com/office/drawing/2014/main" id="{CC10A5CA-B817-6046-B5AF-1B3397E82EBA}"/>
                </a:ext>
              </a:extLst>
            </p:cNvPr>
            <p:cNvSpPr txBox="1"/>
            <p:nvPr/>
          </p:nvSpPr>
          <p:spPr>
            <a:xfrm>
              <a:off x="2030091" y="4529595"/>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1</a:t>
              </a:r>
            </a:p>
          </p:txBody>
        </p:sp>
      </p:grpSp>
      <p:grpSp>
        <p:nvGrpSpPr>
          <p:cNvPr id="152" name="Group 59">
            <a:extLst>
              <a:ext uri="{FF2B5EF4-FFF2-40B4-BE49-F238E27FC236}">
                <a16:creationId xmlns:a16="http://schemas.microsoft.com/office/drawing/2014/main" id="{E3A42945-0302-5C41-AC55-B0E4C8BBB52C}"/>
              </a:ext>
            </a:extLst>
          </p:cNvPr>
          <p:cNvGrpSpPr/>
          <p:nvPr/>
        </p:nvGrpSpPr>
        <p:grpSpPr>
          <a:xfrm>
            <a:off x="5798439" y="3269691"/>
            <a:ext cx="1171793" cy="1222057"/>
            <a:chOff x="1431961" y="4562462"/>
            <a:chExt cx="1171793" cy="1222057"/>
          </a:xfrm>
        </p:grpSpPr>
        <p:sp>
          <p:nvSpPr>
            <p:cNvPr id="153" name="Rounded Rectangle 60">
              <a:extLst>
                <a:ext uri="{FF2B5EF4-FFF2-40B4-BE49-F238E27FC236}">
                  <a16:creationId xmlns:a16="http://schemas.microsoft.com/office/drawing/2014/main" id="{3733375B-675F-7043-A981-E9381C3BCEDF}"/>
                </a:ext>
              </a:extLst>
            </p:cNvPr>
            <p:cNvSpPr/>
            <p:nvPr/>
          </p:nvSpPr>
          <p:spPr>
            <a:xfrm>
              <a:off x="1607058" y="4919729"/>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$48</a:t>
              </a:r>
            </a:p>
            <a:p>
              <a:pPr algn="ctr"/>
              <a:r>
                <a:rPr lang="en-US" sz="1100" dirty="0">
                  <a:solidFill>
                    <a:srgbClr val="FF0000"/>
                  </a:solidFill>
                </a:rPr>
                <a:t>2</a:t>
              </a:r>
            </a:p>
            <a:p>
              <a:pPr algn="ctr"/>
              <a:r>
                <a:rPr lang="en-US" sz="1100" dirty="0">
                  <a:solidFill>
                    <a:schemeClr val="accent1"/>
                  </a:solidFill>
                </a:rPr>
                <a:t>$48</a:t>
              </a:r>
            </a:p>
          </p:txBody>
        </p:sp>
        <p:cxnSp>
          <p:nvCxnSpPr>
            <p:cNvPr id="154" name="Straight Connector 61">
              <a:extLst>
                <a:ext uri="{FF2B5EF4-FFF2-40B4-BE49-F238E27FC236}">
                  <a16:creationId xmlns:a16="http://schemas.microsoft.com/office/drawing/2014/main" id="{CAE1D15B-BC7D-B043-A616-1DC46CD17254}"/>
                </a:ext>
              </a:extLst>
            </p:cNvPr>
            <p:cNvCxnSpPr>
              <a:stCxn id="145" idx="2"/>
              <a:endCxn id="153" idx="0"/>
            </p:cNvCxnSpPr>
            <p:nvPr/>
          </p:nvCxnSpPr>
          <p:spPr>
            <a:xfrm>
              <a:off x="1431961" y="4700601"/>
              <a:ext cx="673445" cy="219128"/>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55" name="TextBox 62">
              <a:extLst>
                <a:ext uri="{FF2B5EF4-FFF2-40B4-BE49-F238E27FC236}">
                  <a16:creationId xmlns:a16="http://schemas.microsoft.com/office/drawing/2014/main" id="{D004BED4-E4B9-7D49-996B-51BEDEED8BA3}"/>
                </a:ext>
              </a:extLst>
            </p:cNvPr>
            <p:cNvSpPr txBox="1"/>
            <p:nvPr/>
          </p:nvSpPr>
          <p:spPr>
            <a:xfrm>
              <a:off x="1918039" y="4562462"/>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0</a:t>
              </a:r>
            </a:p>
          </p:txBody>
        </p:sp>
      </p:grpSp>
      <p:grpSp>
        <p:nvGrpSpPr>
          <p:cNvPr id="156" name="Group 64">
            <a:extLst>
              <a:ext uri="{FF2B5EF4-FFF2-40B4-BE49-F238E27FC236}">
                <a16:creationId xmlns:a16="http://schemas.microsoft.com/office/drawing/2014/main" id="{98269F65-DF20-FB49-8450-23AC15F353B4}"/>
              </a:ext>
            </a:extLst>
          </p:cNvPr>
          <p:cNvGrpSpPr/>
          <p:nvPr/>
        </p:nvGrpSpPr>
        <p:grpSpPr>
          <a:xfrm>
            <a:off x="6001319" y="2197152"/>
            <a:ext cx="2233225" cy="1203344"/>
            <a:chOff x="916882" y="4579446"/>
            <a:chExt cx="2233225" cy="1203344"/>
          </a:xfrm>
        </p:grpSpPr>
        <p:sp>
          <p:nvSpPr>
            <p:cNvPr id="157" name="Rounded Rectangle 65">
              <a:extLst>
                <a:ext uri="{FF2B5EF4-FFF2-40B4-BE49-F238E27FC236}">
                  <a16:creationId xmlns:a16="http://schemas.microsoft.com/office/drawing/2014/main" id="{1C14B46D-129C-2142-9308-8953941FC2BD}"/>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$0</a:t>
              </a:r>
            </a:p>
            <a:p>
              <a:pPr algn="ctr"/>
              <a:r>
                <a:rPr lang="en-US" sz="1100" dirty="0">
                  <a:solidFill>
                    <a:srgbClr val="FF0000"/>
                  </a:solidFill>
                </a:rPr>
                <a:t>10</a:t>
              </a:r>
            </a:p>
            <a:p>
              <a:pPr algn="ctr"/>
              <a:r>
                <a:rPr lang="en-US" sz="1100" dirty="0">
                  <a:solidFill>
                    <a:schemeClr val="accent1"/>
                  </a:solidFill>
                </a:rPr>
                <a:t>$35</a:t>
              </a:r>
            </a:p>
          </p:txBody>
        </p:sp>
        <p:cxnSp>
          <p:nvCxnSpPr>
            <p:cNvPr id="158" name="Straight Connector 66">
              <a:extLst>
                <a:ext uri="{FF2B5EF4-FFF2-40B4-BE49-F238E27FC236}">
                  <a16:creationId xmlns:a16="http://schemas.microsoft.com/office/drawing/2014/main" id="{7CE12B2B-7AD8-BD4E-A427-D5EC2996D345}"/>
                </a:ext>
              </a:extLst>
            </p:cNvPr>
            <p:cNvCxnSpPr>
              <a:stCxn id="141" idx="2"/>
              <a:endCxn id="157" idx="0"/>
            </p:cNvCxnSpPr>
            <p:nvPr/>
          </p:nvCxnSpPr>
          <p:spPr>
            <a:xfrm>
              <a:off x="916882" y="4683798"/>
              <a:ext cx="1734877" cy="234202"/>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59" name="TextBox 67">
              <a:extLst>
                <a:ext uri="{FF2B5EF4-FFF2-40B4-BE49-F238E27FC236}">
                  <a16:creationId xmlns:a16="http://schemas.microsoft.com/office/drawing/2014/main" id="{96F7F0C9-0E34-9B42-A537-AF8C19EA3B29}"/>
                </a:ext>
              </a:extLst>
            </p:cNvPr>
            <p:cNvSpPr txBox="1"/>
            <p:nvPr/>
          </p:nvSpPr>
          <p:spPr>
            <a:xfrm>
              <a:off x="2450311" y="4579446"/>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0</a:t>
              </a:r>
            </a:p>
          </p:txBody>
        </p:sp>
      </p:grpSp>
      <p:cxnSp>
        <p:nvCxnSpPr>
          <p:cNvPr id="160" name="Straight Connector 70">
            <a:extLst>
              <a:ext uri="{FF2B5EF4-FFF2-40B4-BE49-F238E27FC236}">
                <a16:creationId xmlns:a16="http://schemas.microsoft.com/office/drawing/2014/main" id="{010C00D1-B9AD-194B-AD6D-169C19867A79}"/>
              </a:ext>
            </a:extLst>
          </p:cNvPr>
          <p:cNvCxnSpPr>
            <a:cxnSpLocks/>
          </p:cNvCxnSpPr>
          <p:nvPr/>
        </p:nvCxnSpPr>
        <p:spPr>
          <a:xfrm>
            <a:off x="7028486" y="2535706"/>
            <a:ext cx="1127964" cy="88033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71">
            <a:extLst>
              <a:ext uri="{FF2B5EF4-FFF2-40B4-BE49-F238E27FC236}">
                <a16:creationId xmlns:a16="http://schemas.microsoft.com/office/drawing/2014/main" id="{D7F0F89B-9586-A045-9363-5E1958874B35}"/>
              </a:ext>
            </a:extLst>
          </p:cNvPr>
          <p:cNvCxnSpPr>
            <a:endCxn id="155" idx="3"/>
          </p:cNvCxnSpPr>
          <p:nvPr/>
        </p:nvCxnSpPr>
        <p:spPr>
          <a:xfrm flipH="1">
            <a:off x="7161517" y="2541983"/>
            <a:ext cx="1117494" cy="85851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62" name="TextBox 73">
            <a:extLst>
              <a:ext uri="{FF2B5EF4-FFF2-40B4-BE49-F238E27FC236}">
                <a16:creationId xmlns:a16="http://schemas.microsoft.com/office/drawing/2014/main" id="{612FF772-2475-CB49-B382-FF60EDFA96E8}"/>
              </a:ext>
            </a:extLst>
          </p:cNvPr>
          <p:cNvSpPr txBox="1"/>
          <p:nvPr/>
        </p:nvSpPr>
        <p:spPr>
          <a:xfrm>
            <a:off x="7476411" y="3555213"/>
            <a:ext cx="1355889" cy="769441"/>
          </a:xfrm>
          <a:prstGeom prst="rect">
            <a:avLst/>
          </a:prstGeom>
          <a:noFill/>
        </p:spPr>
        <p:txBody>
          <a:bodyPr wrap="square" rtlCol="0">
            <a:spAutoFit/>
          </a:bodyPr>
          <a:lstStyle/>
          <a:p>
            <a:r>
              <a:rPr lang="en-US" sz="1100" dirty="0">
                <a:solidFill>
                  <a:srgbClr val="FF0000"/>
                </a:solidFill>
              </a:rPr>
              <a:t>A </a:t>
            </a:r>
            <a:r>
              <a:rPr lang="en-US" sz="1100" dirty="0" err="1">
                <a:solidFill>
                  <a:srgbClr val="FF0000"/>
                </a:solidFill>
              </a:rPr>
              <a:t>estimativa</a:t>
            </a:r>
            <a:r>
              <a:rPr lang="en-US" sz="1100" dirty="0">
                <a:solidFill>
                  <a:srgbClr val="FF0000"/>
                </a:solidFill>
              </a:rPr>
              <a:t> </a:t>
            </a:r>
            <a:r>
              <a:rPr lang="en-US" sz="1100" dirty="0" err="1">
                <a:solidFill>
                  <a:srgbClr val="FF0000"/>
                </a:solidFill>
              </a:rPr>
              <a:t>é</a:t>
            </a:r>
            <a:r>
              <a:rPr lang="en-US" sz="1100" dirty="0">
                <a:solidFill>
                  <a:srgbClr val="FF0000"/>
                </a:solidFill>
              </a:rPr>
              <a:t> </a:t>
            </a:r>
            <a:r>
              <a:rPr lang="en-US" sz="1100" dirty="0" err="1">
                <a:solidFill>
                  <a:srgbClr val="FF0000"/>
                </a:solidFill>
              </a:rPr>
              <a:t>pior</a:t>
            </a:r>
            <a:endParaRPr lang="en-US" sz="1100" dirty="0">
              <a:solidFill>
                <a:srgbClr val="FF0000"/>
              </a:solidFill>
            </a:endParaRPr>
          </a:p>
          <a:p>
            <a:r>
              <a:rPr lang="en-US" sz="1100" dirty="0">
                <a:solidFill>
                  <a:srgbClr val="FF0000"/>
                </a:solidFill>
              </a:rPr>
              <a:t>do que a </a:t>
            </a:r>
            <a:r>
              <a:rPr lang="en-US" sz="1100" dirty="0" err="1">
                <a:solidFill>
                  <a:srgbClr val="FF0000"/>
                </a:solidFill>
              </a:rPr>
              <a:t>melhor</a:t>
            </a:r>
            <a:r>
              <a:rPr lang="en-US" sz="1100" dirty="0">
                <a:solidFill>
                  <a:srgbClr val="FF0000"/>
                </a:solidFill>
              </a:rPr>
              <a:t> </a:t>
            </a:r>
            <a:r>
              <a:rPr lang="en-US" sz="1100" dirty="0" err="1">
                <a:solidFill>
                  <a:srgbClr val="FF0000"/>
                </a:solidFill>
              </a:rPr>
              <a:t>solução</a:t>
            </a:r>
            <a:r>
              <a:rPr lang="en-US" sz="1100" dirty="0">
                <a:solidFill>
                  <a:srgbClr val="FF0000"/>
                </a:solidFill>
              </a:rPr>
              <a:t> </a:t>
            </a:r>
            <a:r>
              <a:rPr lang="en-US" sz="1100" dirty="0" err="1">
                <a:solidFill>
                  <a:srgbClr val="FF0000"/>
                </a:solidFill>
              </a:rPr>
              <a:t>já</a:t>
            </a:r>
            <a:r>
              <a:rPr lang="en-US" sz="1100" dirty="0">
                <a:solidFill>
                  <a:srgbClr val="FF0000"/>
                </a:solidFill>
              </a:rPr>
              <a:t> </a:t>
            </a:r>
            <a:r>
              <a:rPr lang="en-US" sz="1100" dirty="0" err="1">
                <a:solidFill>
                  <a:srgbClr val="FF0000"/>
                </a:solidFill>
              </a:rPr>
              <a:t>encontrada</a:t>
            </a:r>
            <a:endParaRPr lang="en-US" sz="1100" dirty="0">
              <a:solidFill>
                <a:srgbClr val="FF0000"/>
              </a:solidFill>
            </a:endParaRPr>
          </a:p>
        </p:txBody>
      </p:sp>
      <p:sp>
        <p:nvSpPr>
          <p:cNvPr id="166" name="CaixaDeTexto 165">
            <a:extLst>
              <a:ext uri="{FF2B5EF4-FFF2-40B4-BE49-F238E27FC236}">
                <a16:creationId xmlns:a16="http://schemas.microsoft.com/office/drawing/2014/main" id="{0E27DF3E-AB0A-004B-AFA8-E7A5EDE5FD09}"/>
              </a:ext>
            </a:extLst>
          </p:cNvPr>
          <p:cNvSpPr txBox="1"/>
          <p:nvPr/>
        </p:nvSpPr>
        <p:spPr>
          <a:xfrm>
            <a:off x="6846849" y="4829641"/>
            <a:ext cx="4594302" cy="276999"/>
          </a:xfrm>
          <a:prstGeom prst="rect">
            <a:avLst/>
          </a:prstGeom>
          <a:noFill/>
        </p:spPr>
        <p:txBody>
          <a:bodyPr wrap="square">
            <a:spAutoFit/>
          </a:bodyPr>
          <a:lstStyle/>
          <a:p>
            <a:r>
              <a:rPr lang="en-US" sz="600" dirty="0">
                <a:solidFill>
                  <a:schemeClr val="bg1">
                    <a:lumMod val="50000"/>
                  </a:schemeClr>
                </a:solidFill>
              </a:rPr>
              <a:t>Fonte: </a:t>
            </a:r>
            <a:r>
              <a:rPr lang="en-US" sz="600" dirty="0" err="1">
                <a:solidFill>
                  <a:schemeClr val="bg1">
                    <a:lumMod val="50000"/>
                  </a:schemeClr>
                </a:solidFill>
              </a:rPr>
              <a:t>Adaptado</a:t>
            </a:r>
            <a:r>
              <a:rPr lang="en-US" sz="600" dirty="0">
                <a:solidFill>
                  <a:schemeClr val="bg1">
                    <a:lumMod val="50000"/>
                  </a:schemeClr>
                </a:solidFill>
              </a:rPr>
              <a:t> de MA2827</a:t>
            </a:r>
          </a:p>
          <a:p>
            <a:r>
              <a:rPr lang="en-US" sz="600" i="1" dirty="0" err="1">
                <a:solidFill>
                  <a:schemeClr val="bg1">
                    <a:lumMod val="50000"/>
                  </a:schemeClr>
                </a:solidFill>
              </a:rPr>
              <a:t>Fondements</a:t>
            </a:r>
            <a:r>
              <a:rPr lang="en-US" sz="600" i="1" dirty="0">
                <a:solidFill>
                  <a:schemeClr val="bg1">
                    <a:lumMod val="50000"/>
                  </a:schemeClr>
                </a:solidFill>
              </a:rPr>
              <a:t> de </a:t>
            </a:r>
            <a:r>
              <a:rPr lang="en-US" sz="600" i="1" dirty="0" err="1">
                <a:solidFill>
                  <a:schemeClr val="bg1">
                    <a:lumMod val="50000"/>
                  </a:schemeClr>
                </a:solidFill>
              </a:rPr>
              <a:t>l’optimisation</a:t>
            </a:r>
            <a:r>
              <a:rPr lang="en-US" sz="600" i="1" dirty="0">
                <a:solidFill>
                  <a:schemeClr val="bg1">
                    <a:lumMod val="50000"/>
                  </a:schemeClr>
                </a:solidFill>
              </a:rPr>
              <a:t> </a:t>
            </a:r>
            <a:r>
              <a:rPr lang="en-US" sz="600" i="1" dirty="0" err="1">
                <a:solidFill>
                  <a:schemeClr val="bg1">
                    <a:lumMod val="50000"/>
                  </a:schemeClr>
                </a:solidFill>
              </a:rPr>
              <a:t>discrète</a:t>
            </a:r>
            <a:endParaRPr lang="en-US" sz="600" i="1" dirty="0">
              <a:solidFill>
                <a:schemeClr val="bg1">
                  <a:lumMod val="50000"/>
                </a:schemeClr>
              </a:solidFill>
            </a:endParaRPr>
          </a:p>
        </p:txBody>
      </p:sp>
    </p:spTree>
    <p:extLst>
      <p:ext uri="{BB962C8B-B14F-4D97-AF65-F5344CB8AC3E}">
        <p14:creationId xmlns:p14="http://schemas.microsoft.com/office/powerpoint/2010/main" val="358133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15EC1D-B74A-D343-A6EB-B5E5BBE02AA9}"/>
              </a:ext>
            </a:extLst>
          </p:cNvPr>
          <p:cNvSpPr>
            <a:spLocks noGrp="1"/>
          </p:cNvSpPr>
          <p:nvPr>
            <p:ph type="title"/>
          </p:nvPr>
        </p:nvSpPr>
        <p:spPr/>
        <p:txBody>
          <a:bodyPr/>
          <a:lstStyle/>
          <a:p>
            <a:r>
              <a:rPr lang="pt-BR" dirty="0"/>
              <a:t>Atividade prática</a:t>
            </a:r>
          </a:p>
        </p:txBody>
      </p:sp>
      <p:pic>
        <p:nvPicPr>
          <p:cNvPr id="10" name="Espaço Reservado para Imagem 9" descr="Tela de computador com celular na mão&#10;&#10;Descrição gerada automaticamente">
            <a:extLst>
              <a:ext uri="{FF2B5EF4-FFF2-40B4-BE49-F238E27FC236}">
                <a16:creationId xmlns:a16="http://schemas.microsoft.com/office/drawing/2014/main" id="{303BCBDA-49D4-EA42-9266-A18F5833F76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
        <p:nvSpPr>
          <p:cNvPr id="6" name="Espaço Reservado para Texto 5">
            <a:extLst>
              <a:ext uri="{FF2B5EF4-FFF2-40B4-BE49-F238E27FC236}">
                <a16:creationId xmlns:a16="http://schemas.microsoft.com/office/drawing/2014/main" id="{6DF20938-2601-6841-BCCA-67C190C09822}"/>
              </a:ext>
            </a:extLst>
          </p:cNvPr>
          <p:cNvSpPr>
            <a:spLocks noGrp="1"/>
          </p:cNvSpPr>
          <p:nvPr>
            <p:ph type="body" sz="quarter" idx="11"/>
          </p:nvPr>
        </p:nvSpPr>
        <p:spPr>
          <a:xfrm>
            <a:off x="3741198" y="1190833"/>
            <a:ext cx="5236068" cy="3032125"/>
          </a:xfrm>
        </p:spPr>
        <p:txBody>
          <a:bodyPr/>
          <a:lstStyle/>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Vamos implementar, seguindo roteiro da aula, a estratégia de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Branch</a:t>
            </a:r>
            <a:r>
              <a:rPr lang="pt-BR" sz="1400" dirty="0">
                <a:latin typeface="Verdana" panose="020B0604030504040204" pitchFamily="34" charset="0"/>
                <a:ea typeface="Verdana" panose="020B0604030504040204" pitchFamily="34" charset="0"/>
                <a:cs typeface="Verdana" panose="020B0604030504040204" pitchFamily="34" charset="0"/>
                <a:sym typeface="Calibri"/>
              </a:rPr>
              <a:t>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and</a:t>
            </a:r>
            <a:r>
              <a:rPr lang="pt-BR" sz="1400" dirty="0">
                <a:latin typeface="Verdana" panose="020B0604030504040204" pitchFamily="34" charset="0"/>
                <a:ea typeface="Verdana" panose="020B0604030504040204" pitchFamily="34" charset="0"/>
                <a:cs typeface="Verdana" panose="020B0604030504040204" pitchFamily="34" charset="0"/>
                <a:sym typeface="Calibri"/>
              </a:rPr>
              <a:t>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bound</a:t>
            </a:r>
            <a:r>
              <a:rPr lang="pt-BR" sz="1400" dirty="0">
                <a:latin typeface="Verdana" panose="020B0604030504040204" pitchFamily="34" charset="0"/>
                <a:ea typeface="Verdana" panose="020B0604030504040204" pitchFamily="34" charset="0"/>
                <a:cs typeface="Verdana" panose="020B0604030504040204" pitchFamily="34" charset="0"/>
                <a:sym typeface="Calibri"/>
              </a:rPr>
              <a:t> para a mochila, com a estratégia de ignorar a capacidade da mochila</a:t>
            </a:r>
          </a:p>
          <a:p>
            <a:pPr marL="0" lvl="0" indent="0">
              <a:lnSpc>
                <a:spcPct val="90000"/>
              </a:lnSpc>
              <a:buNone/>
            </a:pPr>
            <a:endParaRPr lang="pt-BR" sz="1400" dirty="0">
              <a:latin typeface="Verdana" panose="020B0604030504040204" pitchFamily="34" charset="0"/>
              <a:ea typeface="Verdana" panose="020B0604030504040204" pitchFamily="34" charset="0"/>
              <a:cs typeface="Verdana" panose="020B0604030504040204" pitchFamily="34" charset="0"/>
              <a:sym typeface="Calibri"/>
            </a:endParaRPr>
          </a:p>
          <a:p>
            <a:pPr marL="0" lvl="0" indent="0">
              <a:lnSpc>
                <a:spcPct val="90000"/>
              </a:lnSpc>
              <a:buNone/>
            </a:pPr>
            <a:endParaRPr lang="pt-BR" sz="1400" dirty="0">
              <a:latin typeface="Verdana" panose="020B0604030504040204" pitchFamily="34" charset="0"/>
              <a:ea typeface="Verdana" panose="020B0604030504040204" pitchFamily="34" charset="0"/>
              <a:cs typeface="Verdana" panose="020B0604030504040204" pitchFamily="34" charset="0"/>
              <a:sym typeface="Calibri"/>
            </a:endParaRPr>
          </a:p>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Você vai encontrar o pseudocódigo disponível no roteiro.</a:t>
            </a:r>
          </a:p>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Compare a solução obtida com as versões anteriores. </a:t>
            </a:r>
          </a:p>
          <a:p>
            <a:endParaRPr lang="pt-B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60006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958A58B-6415-494A-B07B-47F0CFC905D9}"/>
              </a:ext>
            </a:extLst>
          </p:cNvPr>
          <p:cNvSpPr>
            <a:spLocks noGrp="1"/>
          </p:cNvSpPr>
          <p:nvPr>
            <p:ph type="title"/>
          </p:nvPr>
        </p:nvSpPr>
        <p:spPr/>
        <p:txBody>
          <a:bodyPr/>
          <a:lstStyle/>
          <a:p>
            <a:r>
              <a:rPr lang="pt-BR" dirty="0"/>
              <a:t>Discussão</a:t>
            </a:r>
          </a:p>
        </p:txBody>
      </p:sp>
      <p:pic>
        <p:nvPicPr>
          <p:cNvPr id="9" name="Espaço Reservado para Imagem 8" descr="Mouse de computador&#10;&#10;Descrição gerada automaticamente com confiança média">
            <a:extLst>
              <a:ext uri="{FF2B5EF4-FFF2-40B4-BE49-F238E27FC236}">
                <a16:creationId xmlns:a16="http://schemas.microsoft.com/office/drawing/2014/main" id="{BD666683-C839-804E-91A4-1BE6C3347726}"/>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
        <p:nvSpPr>
          <p:cNvPr id="7" name="Espaço Reservado para Texto 6">
            <a:extLst>
              <a:ext uri="{FF2B5EF4-FFF2-40B4-BE49-F238E27FC236}">
                <a16:creationId xmlns:a16="http://schemas.microsoft.com/office/drawing/2014/main" id="{668EB1EC-DFCF-7243-AF1B-7FB568765494}"/>
              </a:ext>
            </a:extLst>
          </p:cNvPr>
          <p:cNvSpPr>
            <a:spLocks noGrp="1"/>
          </p:cNvSpPr>
          <p:nvPr>
            <p:ph type="body" sz="quarter" idx="11"/>
          </p:nvPr>
        </p:nvSpPr>
        <p:spPr/>
        <p:txBody>
          <a:bodyPr/>
          <a:lstStyle/>
          <a:p>
            <a:r>
              <a:rPr lang="pt-BR" sz="1800" spc="-1" dirty="0">
                <a:solidFill>
                  <a:schemeClr val="tx1"/>
                </a:solidFill>
                <a:latin typeface="Verdana" panose="020B0604030504040204" pitchFamily="34" charset="0"/>
                <a:ea typeface="Verdana" panose="020B0604030504040204" pitchFamily="34" charset="0"/>
                <a:cs typeface="Verdana" panose="020B0604030504040204" pitchFamily="34" charset="0"/>
              </a:rPr>
              <a:t>Como descobrir se um </a:t>
            </a:r>
            <a:r>
              <a:rPr lang="pt-BR" sz="1800" spc="-1" dirty="0" err="1">
                <a:solidFill>
                  <a:schemeClr val="tx1"/>
                </a:solidFill>
                <a:latin typeface="Verdana" panose="020B0604030504040204" pitchFamily="34" charset="0"/>
                <a:ea typeface="Verdana" panose="020B0604030504040204" pitchFamily="34" charset="0"/>
                <a:cs typeface="Verdana" panose="020B0604030504040204" pitchFamily="34" charset="0"/>
              </a:rPr>
              <a:t>bound</a:t>
            </a:r>
            <a:r>
              <a:rPr lang="pt-BR" sz="1800" spc="-1" dirty="0">
                <a:solidFill>
                  <a:schemeClr val="tx1"/>
                </a:solidFill>
                <a:latin typeface="Verdana" panose="020B0604030504040204" pitchFamily="34" charset="0"/>
                <a:ea typeface="Verdana" panose="020B0604030504040204" pitchFamily="34" charset="0"/>
                <a:cs typeface="Verdana" panose="020B0604030504040204" pitchFamily="34" charset="0"/>
              </a:rPr>
              <a:t> é bom?</a:t>
            </a:r>
          </a:p>
          <a:p>
            <a:endParaRPr lang="pt-BR" sz="1800" spc="-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rPr>
              <a:t>Quantas vezes ele é ativado?</a:t>
            </a:r>
          </a:p>
          <a:p>
            <a:pPr lvl="1"/>
            <a:endPar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rPr>
              <a:t>Em qual altura ele é ativado?</a:t>
            </a:r>
          </a:p>
          <a:p>
            <a:pPr lvl="1"/>
            <a:endPar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rPr>
              <a:t>O quão bem ele estima a capacidade da solução parcial?</a:t>
            </a:r>
          </a:p>
          <a:p>
            <a:endParaRPr lang="pt-BR"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973335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15EC1D-B74A-D343-A6EB-B5E5BBE02AA9}"/>
              </a:ext>
            </a:extLst>
          </p:cNvPr>
          <p:cNvSpPr>
            <a:spLocks noGrp="1"/>
          </p:cNvSpPr>
          <p:nvPr>
            <p:ph type="title"/>
          </p:nvPr>
        </p:nvSpPr>
        <p:spPr/>
        <p:txBody>
          <a:bodyPr/>
          <a:lstStyle/>
          <a:p>
            <a:r>
              <a:rPr lang="pt-BR" dirty="0"/>
              <a:t>Atividade prática</a:t>
            </a:r>
          </a:p>
        </p:txBody>
      </p:sp>
      <p:pic>
        <p:nvPicPr>
          <p:cNvPr id="10" name="Espaço Reservado para Imagem 9" descr="Tela de computador com celular na mão&#10;&#10;Descrição gerada automaticamente">
            <a:extLst>
              <a:ext uri="{FF2B5EF4-FFF2-40B4-BE49-F238E27FC236}">
                <a16:creationId xmlns:a16="http://schemas.microsoft.com/office/drawing/2014/main" id="{303BCBDA-49D4-EA42-9266-A18F5833F76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
        <p:nvSpPr>
          <p:cNvPr id="6" name="Espaço Reservado para Texto 5">
            <a:extLst>
              <a:ext uri="{FF2B5EF4-FFF2-40B4-BE49-F238E27FC236}">
                <a16:creationId xmlns:a16="http://schemas.microsoft.com/office/drawing/2014/main" id="{6DF20938-2601-6841-BCCA-67C190C09822}"/>
              </a:ext>
            </a:extLst>
          </p:cNvPr>
          <p:cNvSpPr>
            <a:spLocks noGrp="1"/>
          </p:cNvSpPr>
          <p:nvPr>
            <p:ph type="body" sz="quarter" idx="11"/>
          </p:nvPr>
        </p:nvSpPr>
        <p:spPr>
          <a:xfrm>
            <a:off x="3741198" y="1190833"/>
            <a:ext cx="5236068" cy="3032125"/>
          </a:xfrm>
        </p:spPr>
        <p:txBody>
          <a:bodyPr/>
          <a:lstStyle/>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Vamos implementar, de acordo com o roteiro, estratégias para compreender se o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bound</a:t>
            </a:r>
            <a:r>
              <a:rPr lang="pt-BR" sz="1400" dirty="0">
                <a:latin typeface="Verdana" panose="020B0604030504040204" pitchFamily="34" charset="0"/>
                <a:ea typeface="Verdana" panose="020B0604030504040204" pitchFamily="34" charset="0"/>
                <a:cs typeface="Verdana" panose="020B0604030504040204" pitchFamily="34" charset="0"/>
                <a:sym typeface="Calibri"/>
              </a:rPr>
              <a:t> é bom.</a:t>
            </a:r>
          </a:p>
          <a:p>
            <a:pPr marL="0" lvl="0" indent="0">
              <a:lnSpc>
                <a:spcPct val="90000"/>
              </a:lnSpc>
              <a:buNone/>
            </a:pPr>
            <a:endParaRPr lang="pt-BR" sz="1400" dirty="0">
              <a:latin typeface="Verdana" panose="020B0604030504040204" pitchFamily="34" charset="0"/>
              <a:ea typeface="Verdana" panose="020B0604030504040204" pitchFamily="34" charset="0"/>
              <a:cs typeface="Verdana" panose="020B0604030504040204" pitchFamily="34" charset="0"/>
              <a:sym typeface="Calibri"/>
            </a:endParaRPr>
          </a:p>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Pense também em oportunidades para economizar o trabalho computacional</a:t>
            </a:r>
          </a:p>
          <a:p>
            <a:endParaRPr lang="pt-B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044702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6" name="Espaço Reservado para Imagem 5">
            <a:extLst>
              <a:ext uri="{FF2B5EF4-FFF2-40B4-BE49-F238E27FC236}">
                <a16:creationId xmlns:a16="http://schemas.microsoft.com/office/drawing/2014/main" id="{A3B35729-D76C-2A4E-80C1-3363DD715D2A}"/>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3368675" cy="5148263"/>
          </a:xfrm>
        </p:spPr>
      </p:pic>
      <p:sp>
        <p:nvSpPr>
          <p:cNvPr id="315" name="Google Shape;315;p35"/>
          <p:cNvSpPr/>
          <p:nvPr/>
        </p:nvSpPr>
        <p:spPr>
          <a:xfrm>
            <a:off x="2637125" y="751455"/>
            <a:ext cx="6507000" cy="1254644"/>
          </a:xfrm>
          <a:prstGeom prst="rect">
            <a:avLst/>
          </a:prstGeom>
          <a:solidFill>
            <a:srgbClr val="EE2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ítulo 1">
            <a:extLst>
              <a:ext uri="{FF2B5EF4-FFF2-40B4-BE49-F238E27FC236}">
                <a16:creationId xmlns:a16="http://schemas.microsoft.com/office/drawing/2014/main" id="{50CD169E-3B5F-A64A-9F6B-95E294A65DBB}"/>
              </a:ext>
            </a:extLst>
          </p:cNvPr>
          <p:cNvSpPr>
            <a:spLocks noGrp="1"/>
          </p:cNvSpPr>
          <p:nvPr>
            <p:ph type="title"/>
          </p:nvPr>
        </p:nvSpPr>
        <p:spPr>
          <a:xfrm>
            <a:off x="3596232" y="985504"/>
            <a:ext cx="5236068" cy="803617"/>
          </a:xfrm>
        </p:spPr>
        <p:txBody>
          <a:bodyPr anchor="ctr"/>
          <a:lstStyle/>
          <a:p>
            <a:r>
              <a:rPr lang="pt-BR" sz="3200" dirty="0">
                <a:solidFill>
                  <a:schemeClr val="bg1"/>
                </a:solidFill>
              </a:rPr>
              <a:t>Obrigado</a:t>
            </a:r>
          </a:p>
        </p:txBody>
      </p:sp>
      <p:sp>
        <p:nvSpPr>
          <p:cNvPr id="3" name="Retângulo 2">
            <a:extLst>
              <a:ext uri="{FF2B5EF4-FFF2-40B4-BE49-F238E27FC236}">
                <a16:creationId xmlns:a16="http://schemas.microsoft.com/office/drawing/2014/main" id="{FAEEF8E9-DB83-B54E-AB83-D570305A543A}"/>
              </a:ext>
            </a:extLst>
          </p:cNvPr>
          <p:cNvSpPr/>
          <p:nvPr/>
        </p:nvSpPr>
        <p:spPr>
          <a:xfrm>
            <a:off x="0" y="4537623"/>
            <a:ext cx="3368675" cy="6106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Google Shape;8;p1">
            <a:hlinkClick r:id="rId4"/>
            <a:extLst>
              <a:ext uri="{FF2B5EF4-FFF2-40B4-BE49-F238E27FC236}">
                <a16:creationId xmlns:a16="http://schemas.microsoft.com/office/drawing/2014/main" id="{27F95506-F9F3-1C41-B06F-ADE08AD0B966}"/>
              </a:ext>
            </a:extLst>
          </p:cNvPr>
          <p:cNvSpPr txBox="1"/>
          <p:nvPr/>
        </p:nvSpPr>
        <p:spPr>
          <a:xfrm>
            <a:off x="1259308" y="4751512"/>
            <a:ext cx="1082255" cy="195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700" b="0" i="0" u="none" strike="noStrike" cap="none" dirty="0" err="1">
                <a:solidFill>
                  <a:schemeClr val="accent3"/>
                </a:solidFill>
                <a:latin typeface="Verdana"/>
                <a:ea typeface="Verdana"/>
                <a:cs typeface="Verdana"/>
                <a:sym typeface="Verdana"/>
              </a:rPr>
              <a:t>www.insper.edu.br</a:t>
            </a:r>
            <a:endParaRPr sz="700" b="0" dirty="0">
              <a:solidFill>
                <a:schemeClr val="accent3"/>
              </a:solidFill>
              <a:latin typeface="Verdana"/>
              <a:ea typeface="Verdana"/>
              <a:cs typeface="Verdana"/>
              <a:sym typeface="Verdana"/>
            </a:endParaRPr>
          </a:p>
        </p:txBody>
      </p:sp>
      <p:pic>
        <p:nvPicPr>
          <p:cNvPr id="11" name="Google Shape;10;p1">
            <a:extLst>
              <a:ext uri="{FF2B5EF4-FFF2-40B4-BE49-F238E27FC236}">
                <a16:creationId xmlns:a16="http://schemas.microsoft.com/office/drawing/2014/main" id="{C11EA0F0-03FE-C244-82AC-9FBDD663BFE7}"/>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311700" y="4722073"/>
            <a:ext cx="719857" cy="253879"/>
          </a:xfrm>
          <a:prstGeom prst="rect">
            <a:avLst/>
          </a:prstGeom>
          <a:noFill/>
          <a:ln>
            <a:noFill/>
          </a:ln>
        </p:spPr>
      </p:pic>
      <p:cxnSp>
        <p:nvCxnSpPr>
          <p:cNvPr id="12" name="Conector Reto 11">
            <a:extLst>
              <a:ext uri="{FF2B5EF4-FFF2-40B4-BE49-F238E27FC236}">
                <a16:creationId xmlns:a16="http://schemas.microsoft.com/office/drawing/2014/main" id="{3A814AC8-9B6E-0C46-8621-AC74C67C7B25}"/>
              </a:ext>
            </a:extLst>
          </p:cNvPr>
          <p:cNvCxnSpPr/>
          <p:nvPr/>
        </p:nvCxnSpPr>
        <p:spPr>
          <a:xfrm>
            <a:off x="1145432" y="4722073"/>
            <a:ext cx="0" cy="253879"/>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1883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B8D34AF-4651-D14B-84C4-E9FECE3D33FA}"/>
              </a:ext>
            </a:extLst>
          </p:cNvPr>
          <p:cNvSpPr>
            <a:spLocks noGrp="1"/>
          </p:cNvSpPr>
          <p:nvPr>
            <p:ph type="title"/>
          </p:nvPr>
        </p:nvSpPr>
        <p:spPr/>
        <p:txBody>
          <a:bodyPr/>
          <a:lstStyle/>
          <a:p>
            <a:r>
              <a:rPr lang="en-US" dirty="0"/>
              <a:t>Aula </a:t>
            </a:r>
            <a:r>
              <a:rPr lang="en-US"/>
              <a:t>- 11</a:t>
            </a:r>
            <a:endParaRPr lang="en-US" dirty="0"/>
          </a:p>
        </p:txBody>
      </p:sp>
      <p:sp>
        <p:nvSpPr>
          <p:cNvPr id="6" name="Espaço Reservado para Texto 5">
            <a:extLst>
              <a:ext uri="{FF2B5EF4-FFF2-40B4-BE49-F238E27FC236}">
                <a16:creationId xmlns:a16="http://schemas.microsoft.com/office/drawing/2014/main" id="{2CE4FC6F-A5E6-B842-BCD5-010CF04486E7}"/>
              </a:ext>
            </a:extLst>
          </p:cNvPr>
          <p:cNvSpPr>
            <a:spLocks noGrp="1"/>
          </p:cNvSpPr>
          <p:nvPr>
            <p:ph type="body" sz="quarter" idx="11"/>
          </p:nvPr>
        </p:nvSpPr>
        <p:spPr/>
        <p:txBody>
          <a:bodyPr/>
          <a:lstStyle/>
          <a:p>
            <a:endParaRPr lang="en-US" dirty="0"/>
          </a:p>
          <a:p>
            <a:r>
              <a:rPr lang="en-US" dirty="0"/>
              <a:t> </a:t>
            </a:r>
            <a:r>
              <a:rPr lang="en-US" dirty="0" err="1"/>
              <a:t>Acelerando</a:t>
            </a:r>
            <a:r>
              <a:rPr lang="en-US" dirty="0"/>
              <a:t> a </a:t>
            </a:r>
            <a:r>
              <a:rPr lang="en-US" dirty="0" err="1"/>
              <a:t>busca</a:t>
            </a:r>
            <a:r>
              <a:rPr lang="en-US" dirty="0"/>
              <a:t> local </a:t>
            </a:r>
          </a:p>
          <a:p>
            <a:pPr lvl="1"/>
            <a:r>
              <a:rPr lang="en-US" b="1" dirty="0"/>
              <a:t>Branch and Bound</a:t>
            </a:r>
          </a:p>
          <a:p>
            <a:endParaRPr lang="en-US" dirty="0"/>
          </a:p>
        </p:txBody>
      </p:sp>
      <p:pic>
        <p:nvPicPr>
          <p:cNvPr id="26" name="Espaço Reservado para Imagem 25" descr="Texto&#10;&#10;Descrição gerada automaticamente">
            <a:extLst>
              <a:ext uri="{FF2B5EF4-FFF2-40B4-BE49-F238E27FC236}">
                <a16:creationId xmlns:a16="http://schemas.microsoft.com/office/drawing/2014/main" id="{91DBB4F5-11A8-894B-8397-36C649F9D81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Tree>
    <p:extLst>
      <p:ext uri="{BB962C8B-B14F-4D97-AF65-F5344CB8AC3E}">
        <p14:creationId xmlns:p14="http://schemas.microsoft.com/office/powerpoint/2010/main" val="15500990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C3ACB-003B-0746-8C8D-BED6864CF99B}"/>
              </a:ext>
            </a:extLst>
          </p:cNvPr>
          <p:cNvSpPr>
            <a:spLocks noGrp="1"/>
          </p:cNvSpPr>
          <p:nvPr>
            <p:ph type="title"/>
          </p:nvPr>
        </p:nvSpPr>
        <p:spPr/>
        <p:txBody>
          <a:bodyPr/>
          <a:lstStyle/>
          <a:p>
            <a:r>
              <a:rPr lang="pt-BR" dirty="0" err="1"/>
              <a:t>Branch</a:t>
            </a:r>
            <a:r>
              <a:rPr lang="pt-BR" dirty="0"/>
              <a:t> </a:t>
            </a:r>
            <a:r>
              <a:rPr lang="pt-BR" dirty="0" err="1"/>
              <a:t>and</a:t>
            </a:r>
            <a:r>
              <a:rPr lang="pt-BR" dirty="0"/>
              <a:t> </a:t>
            </a:r>
            <a:r>
              <a:rPr lang="pt-BR" dirty="0" err="1"/>
              <a:t>Bound</a:t>
            </a:r>
            <a:endParaRPr lang="pt-BR" dirty="0"/>
          </a:p>
        </p:txBody>
      </p:sp>
      <p:sp>
        <p:nvSpPr>
          <p:cNvPr id="3" name="Espaço Reservado para Texto 2">
            <a:extLst>
              <a:ext uri="{FF2B5EF4-FFF2-40B4-BE49-F238E27FC236}">
                <a16:creationId xmlns:a16="http://schemas.microsoft.com/office/drawing/2014/main" id="{8B25BA5C-3328-FB4E-8F6B-FAFD8F6A9004}"/>
              </a:ext>
            </a:extLst>
          </p:cNvPr>
          <p:cNvSpPr>
            <a:spLocks noGrp="1"/>
          </p:cNvSpPr>
          <p:nvPr>
            <p:ph type="body" idx="1"/>
          </p:nvPr>
        </p:nvSpPr>
        <p:spPr/>
        <p:txBody>
          <a:bodyPr/>
          <a:lstStyle/>
          <a:p>
            <a:r>
              <a:rPr lang="pt-BR" dirty="0"/>
              <a:t>Consiste em enumerar soluções viáveis, consideradas promissoras, em uma árvore de busca explícita ou implícita. Cada nó da árvore pode ser visto como uma possível solução ou uma solução parcial do problema</a:t>
            </a:r>
          </a:p>
        </p:txBody>
      </p:sp>
    </p:spTree>
    <p:extLst>
      <p:ext uri="{BB962C8B-B14F-4D97-AF65-F5344CB8AC3E}">
        <p14:creationId xmlns:p14="http://schemas.microsoft.com/office/powerpoint/2010/main" val="296674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C3ACB-003B-0746-8C8D-BED6864CF99B}"/>
              </a:ext>
            </a:extLst>
          </p:cNvPr>
          <p:cNvSpPr>
            <a:spLocks noGrp="1"/>
          </p:cNvSpPr>
          <p:nvPr>
            <p:ph type="title"/>
          </p:nvPr>
        </p:nvSpPr>
        <p:spPr/>
        <p:txBody>
          <a:bodyPr/>
          <a:lstStyle/>
          <a:p>
            <a:r>
              <a:rPr lang="pt-BR" dirty="0" err="1"/>
              <a:t>Branch</a:t>
            </a:r>
            <a:r>
              <a:rPr lang="pt-BR" dirty="0"/>
              <a:t> </a:t>
            </a:r>
            <a:r>
              <a:rPr lang="pt-BR" dirty="0" err="1"/>
              <a:t>and</a:t>
            </a:r>
            <a:r>
              <a:rPr lang="pt-BR" dirty="0"/>
              <a:t> </a:t>
            </a:r>
            <a:r>
              <a:rPr lang="pt-BR" dirty="0" err="1"/>
              <a:t>Bound</a:t>
            </a:r>
            <a:endParaRPr lang="pt-BR" dirty="0"/>
          </a:p>
        </p:txBody>
      </p:sp>
      <p:sp>
        <p:nvSpPr>
          <p:cNvPr id="3" name="Espaço Reservado para Texto 2">
            <a:extLst>
              <a:ext uri="{FF2B5EF4-FFF2-40B4-BE49-F238E27FC236}">
                <a16:creationId xmlns:a16="http://schemas.microsoft.com/office/drawing/2014/main" id="{8B25BA5C-3328-FB4E-8F6B-FAFD8F6A9004}"/>
              </a:ext>
            </a:extLst>
          </p:cNvPr>
          <p:cNvSpPr>
            <a:spLocks noGrp="1"/>
          </p:cNvSpPr>
          <p:nvPr>
            <p:ph type="body" idx="1"/>
          </p:nvPr>
        </p:nvSpPr>
        <p:spPr/>
        <p:txBody>
          <a:bodyPr/>
          <a:lstStyle/>
          <a:p>
            <a:r>
              <a:rPr lang="pt-BR" dirty="0"/>
              <a:t>Consiste em enumerar soluções viáveis, consideradas promissoras, em uma árvore de busca explícita ou implícita. Cada nó da árvore pode ser visto como uma possível solução ou uma solução parcial do problema</a:t>
            </a:r>
          </a:p>
          <a:p>
            <a:endParaRPr lang="pt-BR" dirty="0"/>
          </a:p>
          <a:p>
            <a:r>
              <a:rPr lang="pt-BR" dirty="0"/>
              <a:t>Utilizando funções matemáticas e/ou algoritmos que determinam limites superiores (</a:t>
            </a:r>
            <a:r>
              <a:rPr lang="pt-BR" dirty="0" err="1"/>
              <a:t>upper</a:t>
            </a:r>
            <a:r>
              <a:rPr lang="pt-BR" dirty="0"/>
              <a:t> </a:t>
            </a:r>
            <a:r>
              <a:rPr lang="pt-BR" dirty="0" err="1"/>
              <a:t>bound</a:t>
            </a:r>
            <a:r>
              <a:rPr lang="pt-BR" dirty="0"/>
              <a:t>) e inferiores (</a:t>
            </a:r>
            <a:r>
              <a:rPr lang="pt-BR" dirty="0" err="1"/>
              <a:t>lower</a:t>
            </a:r>
            <a:r>
              <a:rPr lang="pt-BR" dirty="0"/>
              <a:t> </a:t>
            </a:r>
            <a:r>
              <a:rPr lang="pt-BR" dirty="0" err="1"/>
              <a:t>bound</a:t>
            </a:r>
            <a:r>
              <a:rPr lang="pt-BR" dirty="0"/>
              <a:t>) do problema com respeito ao valor ótimo da função objetivo, uma grade quantidade de nós da árvore podem ser descartados, reduzindo assim, não só o espaço de memória, mas também o tempo de execução do algoritmo </a:t>
            </a:r>
          </a:p>
        </p:txBody>
      </p:sp>
    </p:spTree>
    <p:extLst>
      <p:ext uri="{BB962C8B-B14F-4D97-AF65-F5344CB8AC3E}">
        <p14:creationId xmlns:p14="http://schemas.microsoft.com/office/powerpoint/2010/main" val="181917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D0BC2-D6DF-0C4D-AAA6-3FCA574807ED}"/>
              </a:ext>
            </a:extLst>
          </p:cNvPr>
          <p:cNvSpPr>
            <a:spLocks noGrp="1"/>
          </p:cNvSpPr>
          <p:nvPr>
            <p:ph type="title"/>
          </p:nvPr>
        </p:nvSpPr>
        <p:spPr/>
        <p:txBody>
          <a:bodyPr/>
          <a:lstStyle/>
          <a:p>
            <a:r>
              <a:rPr lang="pt-BR" dirty="0" err="1"/>
              <a:t>Branch</a:t>
            </a:r>
            <a:r>
              <a:rPr lang="pt-BR" dirty="0"/>
              <a:t> </a:t>
            </a:r>
            <a:r>
              <a:rPr lang="pt-BR" dirty="0" err="1"/>
              <a:t>and</a:t>
            </a:r>
            <a:r>
              <a:rPr lang="pt-BR" dirty="0"/>
              <a:t> </a:t>
            </a:r>
            <a:r>
              <a:rPr lang="pt-BR" dirty="0" err="1"/>
              <a:t>Bound</a:t>
            </a:r>
            <a:endParaRPr lang="pt-BR" dirty="0"/>
          </a:p>
        </p:txBody>
      </p:sp>
      <p:sp>
        <p:nvSpPr>
          <p:cNvPr id="3" name="Espaço Reservado para Texto 2">
            <a:extLst>
              <a:ext uri="{FF2B5EF4-FFF2-40B4-BE49-F238E27FC236}">
                <a16:creationId xmlns:a16="http://schemas.microsoft.com/office/drawing/2014/main" id="{CD50935B-7547-0E4A-8870-2AE649212883}"/>
              </a:ext>
            </a:extLst>
          </p:cNvPr>
          <p:cNvSpPr>
            <a:spLocks noGrp="1"/>
          </p:cNvSpPr>
          <p:nvPr>
            <p:ph type="body" idx="1"/>
          </p:nvPr>
        </p:nvSpPr>
        <p:spPr>
          <a:xfrm>
            <a:off x="311700" y="1017725"/>
            <a:ext cx="8520600" cy="3551150"/>
          </a:xfrm>
        </p:spPr>
        <p:txBody>
          <a:bodyPr/>
          <a:lstStyle/>
          <a:p>
            <a:pPr>
              <a:lnSpc>
                <a:spcPct val="100000"/>
              </a:lnSpc>
              <a:spcBef>
                <a:spcPts val="1800"/>
              </a:spcBef>
            </a:pPr>
            <a:r>
              <a:rPr lang="pt-BR" dirty="0" err="1"/>
              <a:t>Branch</a:t>
            </a:r>
            <a:endParaRPr lang="pt-BR" dirty="0"/>
          </a:p>
          <a:p>
            <a:pPr lvl="1"/>
            <a:r>
              <a:rPr lang="pt-BR" dirty="0"/>
              <a:t>Indica que a partir de um nó selecionado, deve ser possível explorar outros nós como alternativas de solução para o problema</a:t>
            </a:r>
          </a:p>
          <a:p>
            <a:pPr>
              <a:lnSpc>
                <a:spcPct val="100000"/>
              </a:lnSpc>
              <a:spcBef>
                <a:spcPts val="1800"/>
              </a:spcBef>
            </a:pPr>
            <a:r>
              <a:rPr lang="pt-BR" dirty="0" err="1"/>
              <a:t>Bound</a:t>
            </a:r>
            <a:endParaRPr lang="pt-BR" dirty="0"/>
          </a:p>
          <a:p>
            <a:pPr lvl="1"/>
            <a:r>
              <a:rPr lang="pt-BR" dirty="0"/>
              <a:t>Sugere a identificação de dois limites com relação ao valor ótimo do problema: inferior e superior</a:t>
            </a:r>
          </a:p>
          <a:p>
            <a:pPr lvl="1"/>
            <a:r>
              <a:rPr lang="pt-BR" dirty="0"/>
              <a:t>O valor obtido pela solução ótima do problema, se existir, é encontrado em um intervalo delimitado por estes dois limites. O método vai reduzindo esse intervalo até que estes dois limites sejam iguais, quando, portanto, encontra-se o ótimo</a:t>
            </a:r>
          </a:p>
          <a:p>
            <a:pPr lvl="1"/>
            <a:endParaRPr lang="pt-BR" dirty="0"/>
          </a:p>
        </p:txBody>
      </p:sp>
    </p:spTree>
    <p:extLst>
      <p:ext uri="{BB962C8B-B14F-4D97-AF65-F5344CB8AC3E}">
        <p14:creationId xmlns:p14="http://schemas.microsoft.com/office/powerpoint/2010/main" val="361814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C8604-F7AC-5342-9E94-D1BBCBA9BC3B}"/>
              </a:ext>
            </a:extLst>
          </p:cNvPr>
          <p:cNvSpPr>
            <a:spLocks noGrp="1"/>
          </p:cNvSpPr>
          <p:nvPr>
            <p:ph type="title"/>
          </p:nvPr>
        </p:nvSpPr>
        <p:spPr/>
        <p:txBody>
          <a:bodyPr/>
          <a:lstStyle/>
          <a:p>
            <a:r>
              <a:rPr lang="pt-BR" dirty="0"/>
              <a:t>Ideia</a:t>
            </a:r>
          </a:p>
        </p:txBody>
      </p:sp>
      <p:sp>
        <p:nvSpPr>
          <p:cNvPr id="3" name="Espaço Reservado para Texto 2">
            <a:extLst>
              <a:ext uri="{FF2B5EF4-FFF2-40B4-BE49-F238E27FC236}">
                <a16:creationId xmlns:a16="http://schemas.microsoft.com/office/drawing/2014/main" id="{6088911A-8A99-D644-8101-4B3732AFE374}"/>
              </a:ext>
            </a:extLst>
          </p:cNvPr>
          <p:cNvSpPr>
            <a:spLocks noGrp="1"/>
          </p:cNvSpPr>
          <p:nvPr>
            <p:ph type="body" idx="1"/>
          </p:nvPr>
        </p:nvSpPr>
        <p:spPr>
          <a:xfrm>
            <a:off x="311700" y="1152475"/>
            <a:ext cx="2933305" cy="3416400"/>
          </a:xfrm>
        </p:spPr>
        <p:txBody>
          <a:bodyPr/>
          <a:lstStyle/>
          <a:p>
            <a:r>
              <a:rPr lang="pt-BR" dirty="0"/>
              <a:t>Essa é a busca</a:t>
            </a:r>
            <a:br>
              <a:rPr lang="pt-BR" dirty="0"/>
            </a:br>
            <a:r>
              <a:rPr lang="pt-BR" dirty="0"/>
              <a:t>exaustiva</a:t>
            </a:r>
          </a:p>
          <a:p>
            <a:endParaRPr lang="pt-BR" dirty="0"/>
          </a:p>
          <a:p>
            <a:r>
              <a:rPr lang="pt-BR" dirty="0"/>
              <a:t>Qual o papel de </a:t>
            </a:r>
            <a:br>
              <a:rPr lang="pt-BR" dirty="0"/>
            </a:br>
            <a:r>
              <a:rPr lang="pt-BR" dirty="0" err="1"/>
              <a:t>branch-and-bound</a:t>
            </a:r>
            <a:r>
              <a:rPr lang="pt-BR" dirty="0"/>
              <a:t>?</a:t>
            </a:r>
            <a:br>
              <a:rPr lang="pt-BR" dirty="0"/>
            </a:br>
            <a:br>
              <a:rPr lang="pt-BR" dirty="0"/>
            </a:br>
            <a:r>
              <a:rPr lang="pt-BR" sz="1400" b="1" dirty="0"/>
              <a:t>Evitar terminar uma solução parcial que não tem chance alguma de ser ótimas</a:t>
            </a:r>
          </a:p>
          <a:p>
            <a:endParaRPr lang="pt-BR" dirty="0"/>
          </a:p>
        </p:txBody>
      </p:sp>
      <p:pic>
        <p:nvPicPr>
          <p:cNvPr id="4" name="Picture 2">
            <a:extLst>
              <a:ext uri="{FF2B5EF4-FFF2-40B4-BE49-F238E27FC236}">
                <a16:creationId xmlns:a16="http://schemas.microsoft.com/office/drawing/2014/main" id="{412D8536-05BC-9F4B-A726-F3A7D007D425}"/>
              </a:ext>
            </a:extLst>
          </p:cNvPr>
          <p:cNvPicPr>
            <a:picLocks noChangeAspect="1"/>
          </p:cNvPicPr>
          <p:nvPr/>
        </p:nvPicPr>
        <p:blipFill>
          <a:blip r:embed="rId2"/>
          <a:stretch>
            <a:fillRect/>
          </a:stretch>
        </p:blipFill>
        <p:spPr>
          <a:xfrm>
            <a:off x="3332769" y="1017725"/>
            <a:ext cx="5711404" cy="3347638"/>
          </a:xfrm>
          <a:prstGeom prst="rect">
            <a:avLst/>
          </a:prstGeom>
        </p:spPr>
      </p:pic>
    </p:spTree>
    <p:extLst>
      <p:ext uri="{BB962C8B-B14F-4D97-AF65-F5344CB8AC3E}">
        <p14:creationId xmlns:p14="http://schemas.microsoft.com/office/powerpoint/2010/main" val="345369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3BD39-B8DA-BD4E-A23F-3587B8657A58}"/>
              </a:ext>
            </a:extLst>
          </p:cNvPr>
          <p:cNvSpPr>
            <a:spLocks noGrp="1"/>
          </p:cNvSpPr>
          <p:nvPr>
            <p:ph type="title"/>
          </p:nvPr>
        </p:nvSpPr>
        <p:spPr/>
        <p:txBody>
          <a:bodyPr/>
          <a:lstStyle/>
          <a:p>
            <a:r>
              <a:rPr lang="pt-BR" dirty="0"/>
              <a:t>Ideia</a:t>
            </a:r>
          </a:p>
        </p:txBody>
      </p:sp>
      <p:sp>
        <p:nvSpPr>
          <p:cNvPr id="3" name="Espaço Reservado para Texto 2">
            <a:extLst>
              <a:ext uri="{FF2B5EF4-FFF2-40B4-BE49-F238E27FC236}">
                <a16:creationId xmlns:a16="http://schemas.microsoft.com/office/drawing/2014/main" id="{36CA25FD-5E71-9A43-AD3F-68AA21832EC6}"/>
              </a:ext>
            </a:extLst>
          </p:cNvPr>
          <p:cNvSpPr>
            <a:spLocks noGrp="1"/>
          </p:cNvSpPr>
          <p:nvPr>
            <p:ph type="body" idx="1"/>
          </p:nvPr>
        </p:nvSpPr>
        <p:spPr>
          <a:xfrm>
            <a:off x="311700" y="1017725"/>
            <a:ext cx="8520600" cy="3416400"/>
          </a:xfrm>
        </p:spPr>
        <p:txBody>
          <a:bodyPr/>
          <a:lstStyle/>
          <a:p>
            <a:r>
              <a:rPr lang="pt-BR" sz="2000" dirty="0"/>
              <a:t>Nossa tarefa</a:t>
            </a:r>
          </a:p>
          <a:p>
            <a:pPr lvl="1">
              <a:spcBef>
                <a:spcPts val="0"/>
              </a:spcBef>
            </a:pPr>
            <a:r>
              <a:rPr lang="pt-BR" sz="1600" dirty="0"/>
              <a:t>Maximizar o valor da mochila</a:t>
            </a:r>
          </a:p>
          <a:p>
            <a:r>
              <a:rPr lang="pt-BR" sz="2000" dirty="0"/>
              <a:t>Dois passos interativos: </a:t>
            </a:r>
            <a:r>
              <a:rPr lang="pt-BR" sz="2000" dirty="0" err="1"/>
              <a:t>branching</a:t>
            </a:r>
            <a:r>
              <a:rPr lang="pt-BR" sz="2000" dirty="0"/>
              <a:t> e </a:t>
            </a:r>
            <a:r>
              <a:rPr lang="pt-BR" sz="2000" dirty="0" err="1"/>
              <a:t>bouding</a:t>
            </a:r>
            <a:endParaRPr lang="pt-BR" sz="2000" dirty="0"/>
          </a:p>
          <a:p>
            <a:r>
              <a:rPr lang="pt-BR" sz="2000" b="1" dirty="0" err="1"/>
              <a:t>Branching</a:t>
            </a:r>
            <a:r>
              <a:rPr lang="pt-BR" sz="2000" b="1" dirty="0"/>
              <a:t>:</a:t>
            </a:r>
            <a:r>
              <a:rPr lang="pt-BR" sz="2000" dirty="0"/>
              <a:t> dividir o problema em subproblemas menores</a:t>
            </a:r>
          </a:p>
          <a:p>
            <a:r>
              <a:rPr lang="pt-BR" sz="2000" b="1" dirty="0" err="1"/>
              <a:t>Bounding</a:t>
            </a:r>
            <a:r>
              <a:rPr lang="pt-BR" sz="2000" b="1" dirty="0"/>
              <a:t>: </a:t>
            </a:r>
            <a:r>
              <a:rPr lang="pt-BR" sz="2000" dirty="0"/>
              <a:t>encontrar uma </a:t>
            </a:r>
            <a:r>
              <a:rPr lang="pt-BR" sz="2000" dirty="0">
                <a:solidFill>
                  <a:srgbClr val="C00000"/>
                </a:solidFill>
              </a:rPr>
              <a:t>estimativa ótima </a:t>
            </a:r>
            <a:r>
              <a:rPr lang="pt-BR" sz="2000" dirty="0"/>
              <a:t>da melhor solução para cada subproblema</a:t>
            </a:r>
          </a:p>
          <a:p>
            <a:pPr lvl="1">
              <a:spcBef>
                <a:spcPts val="0"/>
              </a:spcBef>
            </a:pPr>
            <a:r>
              <a:rPr lang="pt-BR" sz="1600" dirty="0" err="1"/>
              <a:t>Upper</a:t>
            </a:r>
            <a:r>
              <a:rPr lang="pt-BR" sz="1600" dirty="0"/>
              <a:t> </a:t>
            </a:r>
            <a:r>
              <a:rPr lang="pt-BR" sz="1600" dirty="0" err="1"/>
              <a:t>bound</a:t>
            </a:r>
            <a:r>
              <a:rPr lang="pt-BR" sz="1600" dirty="0"/>
              <a:t> a ser maximizado</a:t>
            </a:r>
          </a:p>
          <a:p>
            <a:pPr lvl="1">
              <a:spcBef>
                <a:spcPts val="0"/>
              </a:spcBef>
            </a:pPr>
            <a:r>
              <a:rPr lang="pt-BR" sz="1600" dirty="0" err="1"/>
              <a:t>Lower</a:t>
            </a:r>
            <a:r>
              <a:rPr lang="pt-BR" sz="1600" dirty="0"/>
              <a:t> </a:t>
            </a:r>
            <a:r>
              <a:rPr lang="pt-BR" sz="1600" dirty="0" err="1"/>
              <a:t>bound</a:t>
            </a:r>
            <a:r>
              <a:rPr lang="pt-BR" sz="1600" dirty="0"/>
              <a:t> a ser minimizado</a:t>
            </a:r>
          </a:p>
          <a:p>
            <a:r>
              <a:rPr lang="pt-BR" sz="2000" dirty="0"/>
              <a:t>Como determinar a estimativa ótima?</a:t>
            </a:r>
          </a:p>
          <a:p>
            <a:pPr lvl="1">
              <a:spcBef>
                <a:spcPts val="0"/>
              </a:spcBef>
            </a:pPr>
            <a:r>
              <a:rPr lang="pt-BR" sz="1600" dirty="0" err="1"/>
              <a:t>R</a:t>
            </a:r>
            <a:r>
              <a:rPr lang="pt-BR" sz="1600" dirty="0"/>
              <a:t>: relaxamento de restrições do problema</a:t>
            </a:r>
          </a:p>
        </p:txBody>
      </p:sp>
    </p:spTree>
    <p:extLst>
      <p:ext uri="{BB962C8B-B14F-4D97-AF65-F5344CB8AC3E}">
        <p14:creationId xmlns:p14="http://schemas.microsoft.com/office/powerpoint/2010/main" val="202037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DC45D-1BAB-AC40-8773-381110D5C5C9}"/>
              </a:ext>
            </a:extLst>
          </p:cNvPr>
          <p:cNvSpPr>
            <a:spLocks noGrp="1"/>
          </p:cNvSpPr>
          <p:nvPr>
            <p:ph type="title"/>
          </p:nvPr>
        </p:nvSpPr>
        <p:spPr/>
        <p:txBody>
          <a:bodyPr/>
          <a:lstStyle/>
          <a:p>
            <a:r>
              <a:rPr lang="pt-BR" dirty="0"/>
              <a:t>Matematicamente</a:t>
            </a:r>
          </a:p>
        </p:txBody>
      </p:sp>
      <mc:AlternateContent xmlns:mc="http://schemas.openxmlformats.org/markup-compatibility/2006" xmlns:a14="http://schemas.microsoft.com/office/drawing/2010/main">
        <mc:Choice Requires="a14">
          <p:sp>
            <p:nvSpPr>
              <p:cNvPr id="3" name="Espaço Reservado para Texto 2">
                <a:extLst>
                  <a:ext uri="{FF2B5EF4-FFF2-40B4-BE49-F238E27FC236}">
                    <a16:creationId xmlns:a16="http://schemas.microsoft.com/office/drawing/2014/main" id="{6CC3FAA1-5958-2747-B1D9-C231651CDA69}"/>
                  </a:ext>
                </a:extLst>
              </p:cNvPr>
              <p:cNvSpPr>
                <a:spLocks noGrp="1"/>
              </p:cNvSpPr>
              <p:nvPr>
                <p:ph type="body" idx="1"/>
              </p:nvPr>
            </p:nvSpPr>
            <p:spPr/>
            <p:txBody>
              <a:bodyPr/>
              <a:lstStyle/>
              <a:p>
                <a:r>
                  <a:rPr lang="pt-BR" dirty="0"/>
                  <a:t>Vamos enxergar o problema como uma programação linear inteira</a:t>
                </a:r>
              </a:p>
              <a:p>
                <a:r>
                  <a:rPr lang="pt-BR" dirty="0"/>
                  <a:t>C = 10, 3 itens: X</a:t>
                </a:r>
                <a:r>
                  <a:rPr lang="pt-BR" baseline="-25000" dirty="0"/>
                  <a:t>0 </a:t>
                </a:r>
                <a:r>
                  <a:rPr lang="pt-BR" dirty="0"/>
                  <a:t>= 45/5Kg, X</a:t>
                </a:r>
                <a:r>
                  <a:rPr lang="pt-BR" baseline="-25000" dirty="0"/>
                  <a:t>1</a:t>
                </a:r>
                <a:r>
                  <a:rPr lang="pt-BR" dirty="0"/>
                  <a:t> = 48/8Kg e X</a:t>
                </a:r>
                <a:r>
                  <a:rPr lang="pt-BR" baseline="-25000" dirty="0"/>
                  <a:t>2</a:t>
                </a:r>
                <a:r>
                  <a:rPr lang="pt-BR" dirty="0"/>
                  <a:t> = 35/3Kg</a:t>
                </a:r>
              </a:p>
              <a:p>
                <a:r>
                  <a:rPr lang="pt-BR" dirty="0"/>
                  <a:t>Logo:</a:t>
                </a:r>
              </a:p>
              <a:p>
                <a:pPr marL="603250" lvl="1" indent="0">
                  <a:buNone/>
                </a:pPr>
                <a:r>
                  <a:rPr lang="pt-BR" dirty="0" err="1"/>
                  <a:t>max</a:t>
                </a:r>
                <a:r>
                  <a:rPr lang="pt-BR" dirty="0"/>
                  <a:t> 45X</a:t>
                </a:r>
                <a:r>
                  <a:rPr lang="pt-BR" baseline="-25000" dirty="0"/>
                  <a:t>0</a:t>
                </a:r>
                <a:r>
                  <a:rPr lang="pt-BR" dirty="0"/>
                  <a:t> + 48X</a:t>
                </a:r>
                <a:r>
                  <a:rPr lang="pt-BR" baseline="-25000" dirty="0"/>
                  <a:t>1</a:t>
                </a:r>
                <a:r>
                  <a:rPr lang="pt-BR" dirty="0"/>
                  <a:t> + 3X</a:t>
                </a:r>
                <a:r>
                  <a:rPr lang="pt-BR" baseline="-25000" dirty="0"/>
                  <a:t>2</a:t>
                </a:r>
              </a:p>
              <a:p>
                <a:pPr marL="603250" lvl="1" indent="0">
                  <a:buNone/>
                </a:pPr>
                <a:r>
                  <a:rPr lang="pt-BR" dirty="0"/>
                  <a:t>Sujeito a</a:t>
                </a:r>
                <a:br>
                  <a:rPr lang="pt-BR" dirty="0"/>
                </a:br>
                <a:r>
                  <a:rPr lang="pt-BR" dirty="0"/>
                  <a:t>       5X</a:t>
                </a:r>
                <a:r>
                  <a:rPr lang="pt-BR" baseline="-25000" dirty="0">
                    <a:solidFill>
                      <a:schemeClr val="tx1">
                        <a:lumMod val="50000"/>
                      </a:schemeClr>
                    </a:solidFill>
                  </a:rPr>
                  <a:t>0 </a:t>
                </a:r>
                <a:r>
                  <a:rPr lang="pt-BR" dirty="0"/>
                  <a:t>+ 8X</a:t>
                </a:r>
                <a:r>
                  <a:rPr lang="pt-BR" baseline="-25000" dirty="0"/>
                  <a:t>1</a:t>
                </a:r>
                <a:r>
                  <a:rPr lang="pt-BR" dirty="0"/>
                  <a:t> + 3X</a:t>
                </a:r>
                <a:r>
                  <a:rPr lang="pt-BR" baseline="-25000" dirty="0"/>
                  <a:t>2 </a:t>
                </a:r>
                <a:r>
                  <a:rPr lang="pt-BR" dirty="0"/>
                  <a:t>&lt;= 10</a:t>
                </a:r>
              </a:p>
              <a:p>
                <a:pPr marL="1060450" lvl="2" indent="0">
                  <a:buNone/>
                </a:pPr>
                <a:r>
                  <a:rPr lang="pt-BR" dirty="0"/>
                  <a:t>X</a:t>
                </a:r>
                <a:r>
                  <a:rPr lang="pt-BR" baseline="-25000" dirty="0"/>
                  <a:t>i</a:t>
                </a:r>
                <a:r>
                  <a:rPr lang="pt-BR" dirty="0"/>
                  <a:t> </a:t>
                </a:r>
                <a14:m>
                  <m:oMath xmlns:m="http://schemas.openxmlformats.org/officeDocument/2006/math">
                    <m:r>
                      <a:rPr lang="pt-BR" b="0" i="1" smtClean="0">
                        <a:latin typeface="Cambria Math" panose="02040503050406030204" pitchFamily="18" charset="0"/>
                      </a:rPr>
                      <m:t>∈</m:t>
                    </m:r>
                  </m:oMath>
                </a14:m>
                <a:r>
                  <a:rPr lang="pt-BR" dirty="0"/>
                  <a:t> {0,1}</a:t>
                </a:r>
              </a:p>
            </p:txBody>
          </p:sp>
        </mc:Choice>
        <mc:Fallback xmlns="">
          <p:sp>
            <p:nvSpPr>
              <p:cNvPr id="3" name="Espaço Reservado para Texto 2">
                <a:extLst>
                  <a:ext uri="{FF2B5EF4-FFF2-40B4-BE49-F238E27FC236}">
                    <a16:creationId xmlns:a16="http://schemas.microsoft.com/office/drawing/2014/main" id="{6CC3FAA1-5958-2747-B1D9-C231651CDA69}"/>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21827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DC45D-1BAB-AC40-8773-381110D5C5C9}"/>
              </a:ext>
            </a:extLst>
          </p:cNvPr>
          <p:cNvSpPr>
            <a:spLocks noGrp="1"/>
          </p:cNvSpPr>
          <p:nvPr>
            <p:ph type="title"/>
          </p:nvPr>
        </p:nvSpPr>
        <p:spPr/>
        <p:txBody>
          <a:bodyPr/>
          <a:lstStyle/>
          <a:p>
            <a:r>
              <a:rPr lang="pt-BR" dirty="0"/>
              <a:t>Matematicamente</a:t>
            </a:r>
          </a:p>
        </p:txBody>
      </p:sp>
      <mc:AlternateContent xmlns:mc="http://schemas.openxmlformats.org/markup-compatibility/2006" xmlns:a14="http://schemas.microsoft.com/office/drawing/2010/main">
        <mc:Choice Requires="a14">
          <p:sp>
            <p:nvSpPr>
              <p:cNvPr id="3" name="Espaço Reservado para Texto 2">
                <a:extLst>
                  <a:ext uri="{FF2B5EF4-FFF2-40B4-BE49-F238E27FC236}">
                    <a16:creationId xmlns:a16="http://schemas.microsoft.com/office/drawing/2014/main" id="{6CC3FAA1-5958-2747-B1D9-C231651CDA69}"/>
                  </a:ext>
                </a:extLst>
              </p:cNvPr>
              <p:cNvSpPr>
                <a:spLocks noGrp="1"/>
              </p:cNvSpPr>
              <p:nvPr>
                <p:ph type="body" idx="1"/>
              </p:nvPr>
            </p:nvSpPr>
            <p:spPr/>
            <p:txBody>
              <a:bodyPr/>
              <a:lstStyle/>
              <a:p>
                <a:r>
                  <a:rPr lang="pt-BR" dirty="0"/>
                  <a:t>Vamos enxergar o problema como uma programação linear inteira</a:t>
                </a:r>
              </a:p>
              <a:p>
                <a:r>
                  <a:rPr lang="pt-BR" dirty="0"/>
                  <a:t>C = 10, 3 itens: X</a:t>
                </a:r>
                <a:r>
                  <a:rPr lang="pt-BR" baseline="-25000" dirty="0"/>
                  <a:t>0 </a:t>
                </a:r>
                <a:r>
                  <a:rPr lang="pt-BR" dirty="0"/>
                  <a:t>= 45/5Kg, X</a:t>
                </a:r>
                <a:r>
                  <a:rPr lang="pt-BR" baseline="-25000" dirty="0"/>
                  <a:t>1</a:t>
                </a:r>
                <a:r>
                  <a:rPr lang="pt-BR" dirty="0"/>
                  <a:t> = 48/8Kg e X</a:t>
                </a:r>
                <a:r>
                  <a:rPr lang="pt-BR" baseline="-25000" dirty="0"/>
                  <a:t>2</a:t>
                </a:r>
                <a:r>
                  <a:rPr lang="pt-BR" dirty="0"/>
                  <a:t> = 35/3Kg</a:t>
                </a:r>
              </a:p>
              <a:p>
                <a:r>
                  <a:rPr lang="pt-BR" dirty="0"/>
                  <a:t>Logo:</a:t>
                </a:r>
              </a:p>
              <a:p>
                <a:pPr marL="603250" lvl="1" indent="0">
                  <a:buNone/>
                </a:pPr>
                <a:r>
                  <a:rPr lang="pt-BR" dirty="0" err="1"/>
                  <a:t>max</a:t>
                </a:r>
                <a:r>
                  <a:rPr lang="pt-BR" dirty="0"/>
                  <a:t> 45X</a:t>
                </a:r>
                <a:r>
                  <a:rPr lang="pt-BR" baseline="-25000" dirty="0"/>
                  <a:t>0</a:t>
                </a:r>
                <a:r>
                  <a:rPr lang="pt-BR" dirty="0"/>
                  <a:t> + 48X</a:t>
                </a:r>
                <a:r>
                  <a:rPr lang="pt-BR" baseline="-25000" dirty="0"/>
                  <a:t>1</a:t>
                </a:r>
                <a:r>
                  <a:rPr lang="pt-BR" dirty="0"/>
                  <a:t> + 35X</a:t>
                </a:r>
                <a:r>
                  <a:rPr lang="pt-BR" baseline="-25000" dirty="0"/>
                  <a:t>2</a:t>
                </a:r>
              </a:p>
              <a:p>
                <a:pPr marL="603250" lvl="1" indent="0">
                  <a:buNone/>
                </a:pPr>
                <a:r>
                  <a:rPr lang="pt-BR" dirty="0"/>
                  <a:t>Sujeito a</a:t>
                </a:r>
                <a:br>
                  <a:rPr lang="pt-BR" dirty="0"/>
                </a:br>
                <a:r>
                  <a:rPr lang="pt-BR" dirty="0"/>
                  <a:t>       5X</a:t>
                </a:r>
                <a:r>
                  <a:rPr lang="pt-BR" baseline="-25000" dirty="0">
                    <a:solidFill>
                      <a:schemeClr val="tx1">
                        <a:lumMod val="50000"/>
                      </a:schemeClr>
                    </a:solidFill>
                  </a:rPr>
                  <a:t>0 </a:t>
                </a:r>
                <a:r>
                  <a:rPr lang="pt-BR" dirty="0"/>
                  <a:t>+ 8X</a:t>
                </a:r>
                <a:r>
                  <a:rPr lang="pt-BR" baseline="-25000" dirty="0"/>
                  <a:t>1</a:t>
                </a:r>
                <a:r>
                  <a:rPr lang="pt-BR" dirty="0"/>
                  <a:t> + 3X</a:t>
                </a:r>
                <a:r>
                  <a:rPr lang="pt-BR" baseline="-25000" dirty="0"/>
                  <a:t>2 </a:t>
                </a:r>
                <a:r>
                  <a:rPr lang="pt-BR" dirty="0"/>
                  <a:t>&lt;= 10</a:t>
                </a:r>
              </a:p>
              <a:p>
                <a:pPr marL="1060450" lvl="2" indent="0">
                  <a:buNone/>
                </a:pPr>
                <a:r>
                  <a:rPr lang="pt-BR" dirty="0"/>
                  <a:t>X</a:t>
                </a:r>
                <a:r>
                  <a:rPr lang="pt-BR" baseline="-25000" dirty="0"/>
                  <a:t>i</a:t>
                </a:r>
                <a:r>
                  <a:rPr lang="pt-BR" dirty="0"/>
                  <a:t> </a:t>
                </a:r>
                <a14:m>
                  <m:oMath xmlns:m="http://schemas.openxmlformats.org/officeDocument/2006/math">
                    <m:r>
                      <a:rPr lang="pt-BR" b="0" i="1" smtClean="0">
                        <a:latin typeface="Cambria Math" panose="02040503050406030204" pitchFamily="18" charset="0"/>
                      </a:rPr>
                      <m:t>∈</m:t>
                    </m:r>
                  </m:oMath>
                </a14:m>
                <a:r>
                  <a:rPr lang="pt-BR" dirty="0"/>
                  <a:t> {0,1}</a:t>
                </a:r>
              </a:p>
            </p:txBody>
          </p:sp>
        </mc:Choice>
        <mc:Fallback xmlns="">
          <p:sp>
            <p:nvSpPr>
              <p:cNvPr id="3" name="Espaço Reservado para Texto 2">
                <a:extLst>
                  <a:ext uri="{FF2B5EF4-FFF2-40B4-BE49-F238E27FC236}">
                    <a16:creationId xmlns:a16="http://schemas.microsoft.com/office/drawing/2014/main" id="{6CC3FAA1-5958-2747-B1D9-C231651CDA69}"/>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cxnSp>
        <p:nvCxnSpPr>
          <p:cNvPr id="5" name="Conector Reto 4">
            <a:extLst>
              <a:ext uri="{FF2B5EF4-FFF2-40B4-BE49-F238E27FC236}">
                <a16:creationId xmlns:a16="http://schemas.microsoft.com/office/drawing/2014/main" id="{F460D86C-4EAA-F849-9E34-6E017D2C51C1}"/>
              </a:ext>
            </a:extLst>
          </p:cNvPr>
          <p:cNvCxnSpPr/>
          <p:nvPr/>
        </p:nvCxnSpPr>
        <p:spPr>
          <a:xfrm>
            <a:off x="1260089" y="3133493"/>
            <a:ext cx="22079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83B15C27-6E04-3D42-A773-9FB4F97DF32C}"/>
              </a:ext>
            </a:extLst>
          </p:cNvPr>
          <p:cNvSpPr txBox="1"/>
          <p:nvPr/>
        </p:nvSpPr>
        <p:spPr>
          <a:xfrm>
            <a:off x="4103649" y="2263698"/>
            <a:ext cx="4438185" cy="2031325"/>
          </a:xfrm>
          <a:prstGeom prst="rect">
            <a:avLst/>
          </a:prstGeom>
          <a:noFill/>
        </p:spPr>
        <p:txBody>
          <a:bodyPr wrap="square" rtlCol="0">
            <a:spAutoFit/>
          </a:bodyPr>
          <a:lstStyle/>
          <a:p>
            <a:r>
              <a:rPr lang="pt-BR" dirty="0">
                <a:solidFill>
                  <a:srgbClr val="C00000"/>
                </a:solidFill>
                <a:latin typeface="Verdana" panose="020B0604030504040204" pitchFamily="34" charset="0"/>
                <a:ea typeface="Verdana" panose="020B0604030504040204" pitchFamily="34" charset="0"/>
                <a:cs typeface="Verdana" panose="020B0604030504040204" pitchFamily="34" charset="0"/>
              </a:rPr>
              <a:t>Vamos relaxar a </a:t>
            </a:r>
            <a:r>
              <a:rPr lang="pt-BR" dirty="0" err="1">
                <a:solidFill>
                  <a:srgbClr val="C00000"/>
                </a:solidFill>
                <a:latin typeface="Verdana" panose="020B0604030504040204" pitchFamily="34" charset="0"/>
                <a:ea typeface="Verdana" panose="020B0604030504040204" pitchFamily="34" charset="0"/>
                <a:cs typeface="Verdana" panose="020B0604030504040204" pitchFamily="34" charset="0"/>
              </a:rPr>
              <a:t>constraint</a:t>
            </a:r>
            <a:r>
              <a:rPr lang="pt-BR" dirty="0">
                <a:solidFill>
                  <a:srgbClr val="C00000"/>
                </a:solidFill>
                <a:latin typeface="Verdana" panose="020B0604030504040204" pitchFamily="34" charset="0"/>
                <a:ea typeface="Verdana" panose="020B0604030504040204" pitchFamily="34" charset="0"/>
                <a:cs typeface="Verdana" panose="020B0604030504040204" pitchFamily="34" charset="0"/>
              </a:rPr>
              <a:t> de capacidade máxima da mochila, para obter a estimativa de valor ótimo de um subproblema</a:t>
            </a:r>
          </a:p>
          <a:p>
            <a:endParaRPr lang="pt-BR"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r>
              <a:rPr lang="pt-BR" dirty="0">
                <a:solidFill>
                  <a:srgbClr val="C00000"/>
                </a:solidFill>
                <a:latin typeface="Verdana" panose="020B0604030504040204" pitchFamily="34" charset="0"/>
                <a:ea typeface="Verdana" panose="020B0604030504040204" pitchFamily="34" charset="0"/>
                <a:cs typeface="Verdana" panose="020B0604030504040204" pitchFamily="34" charset="0"/>
              </a:rPr>
              <a:t>Ou seja, assumimos que a capacidade estimada de valor de um subproblema é dada por seu valor atual mais a inclusão de todos os itens restantes, independente da capacidade da mochila </a:t>
            </a:r>
          </a:p>
        </p:txBody>
      </p:sp>
    </p:spTree>
    <p:extLst>
      <p:ext uri="{BB962C8B-B14F-4D97-AF65-F5344CB8AC3E}">
        <p14:creationId xmlns:p14="http://schemas.microsoft.com/office/powerpoint/2010/main" val="113560085"/>
      </p:ext>
    </p:extLst>
  </p:cSld>
  <p:clrMapOvr>
    <a:masterClrMapping/>
  </p:clrMapOvr>
</p:sld>
</file>

<file path=ppt/theme/theme1.xml><?xml version="1.0" encoding="utf-8"?>
<a:theme xmlns:a="http://schemas.openxmlformats.org/drawingml/2006/main" name="Simple Light">
  <a:themeElements>
    <a:clrScheme name="Insper">
      <a:dk1>
        <a:srgbClr val="414041"/>
      </a:dk1>
      <a:lt1>
        <a:srgbClr val="FFFFFF"/>
      </a:lt1>
      <a:dk2>
        <a:srgbClr val="414041"/>
      </a:dk2>
      <a:lt2>
        <a:srgbClr val="FFFFFF"/>
      </a:lt2>
      <a:accent1>
        <a:srgbClr val="C00026"/>
      </a:accent1>
      <a:accent2>
        <a:srgbClr val="FAA61A"/>
      </a:accent2>
      <a:accent3>
        <a:srgbClr val="EE2A5D"/>
      </a:accent3>
      <a:accent4>
        <a:srgbClr val="3CBFAE"/>
      </a:accent4>
      <a:accent5>
        <a:srgbClr val="202020"/>
      </a:accent5>
      <a:accent6>
        <a:srgbClr val="F15922"/>
      </a:accent6>
      <a:hlink>
        <a:srgbClr val="EE2A5D"/>
      </a:hlink>
      <a:folHlink>
        <a:srgbClr val="C33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3646</TotalTime>
  <Words>720</Words>
  <Application>Microsoft Macintosh PowerPoint</Application>
  <PresentationFormat>On-screen Show (16:9)</PresentationFormat>
  <Paragraphs>132</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Lato Light</vt:lpstr>
      <vt:lpstr>Verdana</vt:lpstr>
      <vt:lpstr>Simple Light</vt:lpstr>
      <vt:lpstr>Supercomputação</vt:lpstr>
      <vt:lpstr>Aula - 11</vt:lpstr>
      <vt:lpstr>Branch and Bound</vt:lpstr>
      <vt:lpstr>Branch and Bound</vt:lpstr>
      <vt:lpstr>Branch and Bound</vt:lpstr>
      <vt:lpstr>Ideia</vt:lpstr>
      <vt:lpstr>Ideia</vt:lpstr>
      <vt:lpstr>Matematicamente</vt:lpstr>
      <vt:lpstr>Matematicamente</vt:lpstr>
      <vt:lpstr>Visualizando</vt:lpstr>
      <vt:lpstr>Atividade prática</vt:lpstr>
      <vt:lpstr>Discussão</vt:lpstr>
      <vt:lpstr>Atividade prática</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Encontro com a Coordenação MBA Executivo Internacional</dc:title>
  <cp:lastModifiedBy>Luciano Pereira Soares</cp:lastModifiedBy>
  <cp:revision>111</cp:revision>
  <cp:lastPrinted>2022-05-13T10:27:46Z</cp:lastPrinted>
  <dcterms:modified xsi:type="dcterms:W3CDTF">2022-09-23T14:16:41Z</dcterms:modified>
</cp:coreProperties>
</file>