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270" r:id="rId4"/>
    <p:sldId id="263" r:id="rId5"/>
    <p:sldId id="262" r:id="rId6"/>
    <p:sldId id="277" r:id="rId7"/>
    <p:sldId id="264" r:id="rId8"/>
    <p:sldId id="265" r:id="rId9"/>
    <p:sldId id="283" r:id="rId10"/>
  </p:sldIdLst>
  <p:sldSz cx="9144000" cy="5143500" type="screen16x9"/>
  <p:notesSz cx="6858000" cy="9144000"/>
  <p:embeddedFontLst>
    <p:embeddedFont>
      <p:font typeface="Archivo Black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DM Sans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8" autoAdjust="0"/>
    <p:restoredTop sz="94719" autoAdjust="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cafbc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cfcafbc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cafbc38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cfcafbc38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fcafbc38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cfcafbc38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cafbc38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cfcafbc38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cafbc38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cfcafbc38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fcafbc38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cfcafbc38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cafbc38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cfcafbc38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cafbc38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fcafbc38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-9300" y="-9375"/>
            <a:ext cx="3317700" cy="515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3998862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64792" y="0"/>
            <a:ext cx="2321280" cy="1161621"/>
          </a:xfrm>
          <a:custGeom>
            <a:avLst/>
            <a:gdLst/>
            <a:ahLst/>
            <a:cxnLst/>
            <a:rect l="l" t="t" r="r" b="b"/>
            <a:pathLst>
              <a:path w="4642561" h="2323242" extrusionOk="0">
                <a:moveTo>
                  <a:pt x="4642562" y="0"/>
                </a:moveTo>
                <a:cubicBezTo>
                  <a:pt x="4642562" y="1283278"/>
                  <a:pt x="3602596" y="2323243"/>
                  <a:pt x="2319318" y="2323243"/>
                </a:cubicBezTo>
                <a:cubicBezTo>
                  <a:pt x="1036041" y="2323243"/>
                  <a:pt x="0" y="1283278"/>
                  <a:pt x="0" y="0"/>
                </a:cubicBezTo>
                <a:lnTo>
                  <a:pt x="46425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995722" y="3995221"/>
            <a:ext cx="1148279" cy="1148272"/>
          </a:xfrm>
          <a:custGeom>
            <a:avLst/>
            <a:gdLst/>
            <a:ahLst/>
            <a:cxnLst/>
            <a:rect l="l" t="t" r="r" b="b"/>
            <a:pathLst>
              <a:path w="2296557" h="2296543" extrusionOk="0">
                <a:moveTo>
                  <a:pt x="2296557" y="0"/>
                </a:moveTo>
                <a:cubicBezTo>
                  <a:pt x="1028205" y="0"/>
                  <a:pt x="9" y="1028196"/>
                  <a:pt x="0" y="2296543"/>
                </a:cubicBezTo>
                <a:lnTo>
                  <a:pt x="2296557" y="2296543"/>
                </a:lnTo>
                <a:lnTo>
                  <a:pt x="22965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998850" y="1991475"/>
            <a:ext cx="4630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897791" y="5143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4350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14350" y="0"/>
            <a:ext cx="1825256" cy="913399"/>
          </a:xfrm>
          <a:custGeom>
            <a:avLst/>
            <a:gdLst/>
            <a:ahLst/>
            <a:cxnLst/>
            <a:rect l="l" t="t" r="r" b="b"/>
            <a:pathLst>
              <a:path w="3650512" h="1826798" extrusionOk="0">
                <a:moveTo>
                  <a:pt x="3650513" y="0"/>
                </a:moveTo>
                <a:cubicBezTo>
                  <a:pt x="3650513" y="1009059"/>
                  <a:pt x="2832773" y="1826799"/>
                  <a:pt x="1823713" y="1826799"/>
                </a:cubicBezTo>
                <a:cubicBezTo>
                  <a:pt x="814654" y="1826799"/>
                  <a:pt x="0" y="1009059"/>
                  <a:pt x="0" y="0"/>
                </a:cubicBezTo>
                <a:lnTo>
                  <a:pt x="36505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6809022" y="4233187"/>
            <a:ext cx="1825256" cy="913399"/>
          </a:xfrm>
          <a:custGeom>
            <a:avLst/>
            <a:gdLst/>
            <a:ahLst/>
            <a:cxnLst/>
            <a:rect l="l" t="t" r="r" b="b"/>
            <a:pathLst>
              <a:path w="3650512" h="1826798" extrusionOk="0">
                <a:moveTo>
                  <a:pt x="3650513" y="0"/>
                </a:moveTo>
                <a:cubicBezTo>
                  <a:pt x="3650513" y="1009059"/>
                  <a:pt x="2832773" y="1826799"/>
                  <a:pt x="1823713" y="1826799"/>
                </a:cubicBezTo>
                <a:cubicBezTo>
                  <a:pt x="814654" y="1826799"/>
                  <a:pt x="0" y="1009059"/>
                  <a:pt x="0" y="0"/>
                </a:cubicBezTo>
                <a:lnTo>
                  <a:pt x="36505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836300" y="3085725"/>
            <a:ext cx="5471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1690650" y="1635250"/>
            <a:ext cx="5762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17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rot="-5400000">
            <a:off x="8096883" y="0"/>
            <a:ext cx="1047117" cy="1047110"/>
          </a:xfrm>
          <a:custGeom>
            <a:avLst/>
            <a:gdLst/>
            <a:ahLst/>
            <a:cxnLst/>
            <a:rect l="l" t="t" r="r" b="b"/>
            <a:pathLst>
              <a:path w="2094233" h="2094220" extrusionOk="0">
                <a:moveTo>
                  <a:pt x="2094233" y="0"/>
                </a:moveTo>
                <a:cubicBezTo>
                  <a:pt x="937622" y="0"/>
                  <a:pt x="8" y="937613"/>
                  <a:pt x="0" y="2094221"/>
                </a:cubicBezTo>
                <a:lnTo>
                  <a:pt x="2094233" y="2094221"/>
                </a:lnTo>
                <a:lnTo>
                  <a:pt x="20942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599950" y="735150"/>
            <a:ext cx="7347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99950" y="2238375"/>
            <a:ext cx="7497000" cy="22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488580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7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-5400000">
            <a:off x="8096883" y="0"/>
            <a:ext cx="1047117" cy="1047110"/>
          </a:xfrm>
          <a:custGeom>
            <a:avLst/>
            <a:gdLst/>
            <a:ahLst/>
            <a:cxnLst/>
            <a:rect l="l" t="t" r="r" b="b"/>
            <a:pathLst>
              <a:path w="2094233" h="2094220" extrusionOk="0">
                <a:moveTo>
                  <a:pt x="2094233" y="0"/>
                </a:moveTo>
                <a:cubicBezTo>
                  <a:pt x="937622" y="0"/>
                  <a:pt x="8" y="937613"/>
                  <a:pt x="0" y="2094221"/>
                </a:cubicBezTo>
                <a:lnTo>
                  <a:pt x="2094233" y="2094221"/>
                </a:lnTo>
                <a:lnTo>
                  <a:pt x="20942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99950" y="735150"/>
            <a:ext cx="7347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99950" y="2238375"/>
            <a:ext cx="3287100" cy="22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488580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09888" y="2238375"/>
            <a:ext cx="3287100" cy="22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9144000" cy="17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8096883" y="0"/>
            <a:ext cx="1047117" cy="1047110"/>
          </a:xfrm>
          <a:custGeom>
            <a:avLst/>
            <a:gdLst/>
            <a:ahLst/>
            <a:cxnLst/>
            <a:rect l="l" t="t" r="r" b="b"/>
            <a:pathLst>
              <a:path w="2094233" h="2094220" extrusionOk="0">
                <a:moveTo>
                  <a:pt x="2094233" y="0"/>
                </a:moveTo>
                <a:cubicBezTo>
                  <a:pt x="937622" y="0"/>
                  <a:pt x="8" y="937613"/>
                  <a:pt x="0" y="2094221"/>
                </a:cubicBezTo>
                <a:lnTo>
                  <a:pt x="2094233" y="2094221"/>
                </a:lnTo>
                <a:lnTo>
                  <a:pt x="20942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9950" y="735150"/>
            <a:ext cx="7347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599950" y="2238375"/>
            <a:ext cx="2230500" cy="22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488580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3456750" y="2238375"/>
            <a:ext cx="2230500" cy="22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313550" y="2238375"/>
            <a:ext cx="2230500" cy="22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81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81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81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81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81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81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81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○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810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DM Sans"/>
              <a:buChar char="■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643306" y="2428874"/>
            <a:ext cx="5286412" cy="1857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> </a:t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5400" b="0" dirty="0" smtClean="0"/>
              <a:t>Bonjour !</a:t>
            </a: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> </a:t>
            </a:r>
            <a:br>
              <a:rPr lang="en" sz="2800" b="0" dirty="0" smtClean="0"/>
            </a:br>
            <a:r>
              <a:rPr lang="en" sz="2800" b="0" dirty="0" smtClean="0"/>
              <a:t> </a:t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" sz="2800" b="0" dirty="0" smtClean="0"/>
              <a:t/>
            </a:r>
            <a:br>
              <a:rPr lang="en" sz="2800" b="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sz="1800"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 l="1625" r="1615"/>
          <a:stretch/>
        </p:blipFill>
        <p:spPr>
          <a:xfrm>
            <a:off x="0" y="0"/>
            <a:ext cx="331763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moi self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470" y="0"/>
            <a:ext cx="34290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357158" y="571486"/>
            <a:ext cx="8143933" cy="4500594"/>
            <a:chOff x="933" y="-4096906"/>
            <a:chExt cx="11938918" cy="687102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933" y="-4096906"/>
              <a:ext cx="11938918" cy="902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 smtClean="0">
                  <a:solidFill>
                    <a:schemeClr val="dk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Parcours Professionnel</a:t>
              </a:r>
              <a:endParaRPr sz="3200">
                <a:solidFill>
                  <a:schemeClr val="dk2"/>
                </a:solidFill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934" y="2361364"/>
              <a:ext cx="410908" cy="41275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6"/>
          <p:cNvSpPr/>
          <p:nvPr/>
        </p:nvSpPr>
        <p:spPr>
          <a:xfrm rot="-5400000">
            <a:off x="8461981" y="0"/>
            <a:ext cx="682020" cy="682015"/>
          </a:xfrm>
          <a:custGeom>
            <a:avLst/>
            <a:gdLst/>
            <a:ahLst/>
            <a:cxnLst/>
            <a:rect l="l" t="t" r="r" b="b"/>
            <a:pathLst>
              <a:path w="1364039" h="1364030" extrusionOk="0">
                <a:moveTo>
                  <a:pt x="1364039" y="0"/>
                </a:moveTo>
                <a:cubicBezTo>
                  <a:pt x="610702" y="0"/>
                  <a:pt x="5" y="610697"/>
                  <a:pt x="0" y="1364031"/>
                </a:cubicBezTo>
                <a:lnTo>
                  <a:pt x="1364039" y="1364031"/>
                </a:lnTo>
                <a:lnTo>
                  <a:pt x="1364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 rot="5400000">
            <a:off x="0" y="4461480"/>
            <a:ext cx="682020" cy="682015"/>
          </a:xfrm>
          <a:custGeom>
            <a:avLst/>
            <a:gdLst/>
            <a:ahLst/>
            <a:cxnLst/>
            <a:rect l="l" t="t" r="r" b="b"/>
            <a:pathLst>
              <a:path w="1364039" h="1364030" extrusionOk="0">
                <a:moveTo>
                  <a:pt x="1364039" y="0"/>
                </a:moveTo>
                <a:cubicBezTo>
                  <a:pt x="610702" y="0"/>
                  <a:pt x="5" y="610697"/>
                  <a:pt x="0" y="1364031"/>
                </a:cubicBezTo>
                <a:lnTo>
                  <a:pt x="1364039" y="1364031"/>
                </a:lnTo>
                <a:lnTo>
                  <a:pt x="13640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8662" y="1571618"/>
            <a:ext cx="7286676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bg1"/>
                </a:solidFill>
                <a:latin typeface="DM Sans" charset="0"/>
              </a:rPr>
              <a:t>10 années de commerce </a:t>
            </a:r>
          </a:p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bg1"/>
                </a:solidFill>
                <a:latin typeface="DM Sans" charset="0"/>
              </a:rPr>
              <a:t>10 années moniteur éducateur</a:t>
            </a:r>
          </a:p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bg1"/>
                </a:solidFill>
                <a:latin typeface="DM Sans" charset="0"/>
              </a:rPr>
              <a:t>Des rencontres</a:t>
            </a:r>
          </a:p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bg1"/>
                </a:solidFill>
                <a:latin typeface="DM Sans" charset="0"/>
              </a:rPr>
              <a:t>Des questionnements </a:t>
            </a:r>
          </a:p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bg1"/>
                </a:solidFill>
                <a:latin typeface="DM Sans" charset="0"/>
              </a:rPr>
              <a:t>De nouvelles perspectives Pro</a:t>
            </a:r>
          </a:p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bg1"/>
                </a:solidFill>
                <a:latin typeface="DM Sans" charset="0"/>
              </a:rPr>
              <a:t>Une formation</a:t>
            </a:r>
          </a:p>
          <a:p>
            <a:pPr algn="ctr">
              <a:lnSpc>
                <a:spcPct val="120000"/>
              </a:lnSpc>
            </a:pPr>
            <a:endParaRPr lang="fr-FR" dirty="0" smtClean="0">
              <a:solidFill>
                <a:schemeClr val="bg1"/>
              </a:solidFill>
              <a:latin typeface="DM Sans" charset="0"/>
            </a:endParaRPr>
          </a:p>
          <a:p>
            <a:pPr algn="ctr">
              <a:lnSpc>
                <a:spcPct val="120000"/>
              </a:lnSpc>
            </a:pPr>
            <a:endParaRPr lang="fr-FR" dirty="0" smtClean="0">
              <a:solidFill>
                <a:schemeClr val="bg1"/>
              </a:solidFill>
              <a:latin typeface="DM Sans" charset="0"/>
            </a:endParaRPr>
          </a:p>
          <a:p>
            <a:pPr algn="ctr">
              <a:lnSpc>
                <a:spcPct val="120000"/>
              </a:lnSpc>
            </a:pPr>
            <a:endParaRPr lang="fr-FR" sz="1200" dirty="0">
              <a:solidFill>
                <a:schemeClr val="bg1"/>
              </a:solidFill>
              <a:latin typeface="DM Sans" charset="0"/>
            </a:endParaRPr>
          </a:p>
        </p:txBody>
      </p:sp>
      <p:sp>
        <p:nvSpPr>
          <p:cNvPr id="21" name="Google Shape;539;p37"/>
          <p:cNvSpPr/>
          <p:nvPr/>
        </p:nvSpPr>
        <p:spPr>
          <a:xfrm>
            <a:off x="428596" y="214296"/>
            <a:ext cx="357190" cy="357190"/>
          </a:xfrm>
          <a:custGeom>
            <a:avLst/>
            <a:gdLst/>
            <a:ahLst/>
            <a:cxnLst/>
            <a:rect l="l" t="t" r="r" b="b"/>
            <a:pathLst>
              <a:path w="6350000" h="6038850" extrusionOk="0">
                <a:moveTo>
                  <a:pt x="1212850" y="6038850"/>
                </a:moveTo>
                <a:lnTo>
                  <a:pt x="0" y="2306320"/>
                </a:lnTo>
                <a:lnTo>
                  <a:pt x="3175000" y="0"/>
                </a:lnTo>
                <a:lnTo>
                  <a:pt x="6350000" y="2306320"/>
                </a:lnTo>
                <a:lnTo>
                  <a:pt x="5137150" y="6038850"/>
                </a:lnTo>
                <a:lnTo>
                  <a:pt x="1212850" y="6038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Google Shape;535;p37"/>
          <p:cNvSpPr/>
          <p:nvPr/>
        </p:nvSpPr>
        <p:spPr>
          <a:xfrm>
            <a:off x="8429652" y="4572014"/>
            <a:ext cx="500066" cy="35719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428596" y="142858"/>
            <a:ext cx="8286808" cy="4995242"/>
            <a:chOff x="-3810026" y="-213425"/>
            <a:chExt cx="22098154" cy="3641498"/>
          </a:xfrm>
        </p:grpSpPr>
        <p:sp>
          <p:nvSpPr>
            <p:cNvPr id="259" name="Google Shape;259;p25"/>
            <p:cNvSpPr txBox="1"/>
            <p:nvPr/>
          </p:nvSpPr>
          <p:spPr>
            <a:xfrm>
              <a:off x="1" y="-213425"/>
              <a:ext cx="16002112" cy="785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 smtClean="0">
                  <a:solidFill>
                    <a:schemeClr val="lt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La Formation et mon objectif professionnel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-3810026" y="776054"/>
              <a:ext cx="22098154" cy="2652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fr-FR" sz="2800" dirty="0" err="1" smtClean="0">
                  <a:solidFill>
                    <a:schemeClr val="dk2"/>
                  </a:solidFill>
                  <a:latin typeface="DM Sans"/>
                  <a:sym typeface="DM Sans"/>
                </a:rPr>
                <a:t>OpenClassrooms</a:t>
              </a:r>
              <a:endParaRPr lang="fr-FR" sz="2800" dirty="0" smtClean="0">
                <a:solidFill>
                  <a:schemeClr val="dk2"/>
                </a:solidFill>
                <a:latin typeface="DM Sans"/>
                <a:sym typeface="DM Sans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fr-FR" sz="2800" dirty="0" smtClean="0">
                  <a:solidFill>
                    <a:schemeClr val="dk2"/>
                  </a:solidFill>
                  <a:latin typeface="DM Sans"/>
                  <a:sym typeface="DM Sans"/>
                </a:rPr>
                <a:t>Découverte</a:t>
              </a:r>
            </a:p>
            <a:p>
              <a:pPr lvl="0" algn="ctr">
                <a:lnSpc>
                  <a:spcPct val="120000"/>
                </a:lnSpc>
              </a:pPr>
              <a:r>
                <a:rPr lang="fr-FR" sz="2800" dirty="0" smtClean="0">
                  <a:solidFill>
                    <a:schemeClr val="dk2"/>
                  </a:solidFill>
                  <a:latin typeface="DM Sans"/>
                  <a:sym typeface="DM Sans"/>
                </a:rPr>
                <a:t>Apprentissage</a:t>
              </a:r>
            </a:p>
            <a:p>
              <a:pPr lvl="0" algn="ctr">
                <a:lnSpc>
                  <a:spcPct val="120000"/>
                </a:lnSpc>
              </a:pPr>
              <a:r>
                <a:rPr lang="fr-FR" sz="2800" dirty="0" smtClean="0">
                  <a:solidFill>
                    <a:schemeClr val="dk2"/>
                  </a:solidFill>
                  <a:latin typeface="DM Sans"/>
                  <a:sym typeface="DM Sans"/>
                </a:rPr>
                <a:t>Le </a:t>
              </a:r>
              <a:r>
                <a:rPr lang="fr-FR" sz="2800" dirty="0" smtClean="0">
                  <a:solidFill>
                    <a:schemeClr val="dk2"/>
                  </a:solidFill>
                  <a:latin typeface="DM Sans"/>
                  <a:sym typeface="DM Sans"/>
                </a:rPr>
                <a:t>métier</a:t>
              </a:r>
            </a:p>
            <a:p>
              <a:pPr lvl="0" algn="ctr">
                <a:lnSpc>
                  <a:spcPct val="120000"/>
                </a:lnSpc>
              </a:pPr>
              <a:r>
                <a:rPr lang="fr-FR" sz="2800" dirty="0" smtClean="0">
                  <a:solidFill>
                    <a:schemeClr val="dk2"/>
                  </a:solidFill>
                  <a:latin typeface="DM Sans"/>
                  <a:sym typeface="DM Sans"/>
                </a:rPr>
                <a:t>Mon </a:t>
              </a:r>
              <a:r>
                <a:rPr lang="fr-FR" sz="2800" dirty="0" smtClean="0">
                  <a:solidFill>
                    <a:schemeClr val="dk2"/>
                  </a:solidFill>
                  <a:latin typeface="DM Sans"/>
                  <a:sym typeface="DM Sans"/>
                </a:rPr>
                <a:t>futur</a:t>
              </a:r>
            </a:p>
            <a:p>
              <a:pPr lvl="0" algn="ctr">
                <a:lnSpc>
                  <a:spcPct val="120000"/>
                </a:lnSpc>
              </a:pPr>
              <a:r>
                <a:rPr lang="fr-FR" sz="2800" dirty="0" smtClean="0">
                  <a:solidFill>
                    <a:schemeClr val="dk2"/>
                  </a:solidFill>
                  <a:latin typeface="DM Sans"/>
                  <a:sym typeface="DM Sans"/>
                </a:rPr>
                <a:t>Compétences</a:t>
              </a:r>
              <a:endParaRPr lang="fr-FR" sz="2800" dirty="0" smtClean="0">
                <a:solidFill>
                  <a:schemeClr val="dk2"/>
                </a:solidFill>
                <a:latin typeface="DM Sans"/>
                <a:sym typeface="DM Sans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fr-FR" dirty="0" smtClean="0">
                  <a:solidFill>
                    <a:schemeClr val="dk2"/>
                  </a:solidFill>
                  <a:latin typeface="DM Sans"/>
                  <a:sym typeface="DM Sans"/>
                </a:rPr>
                <a:t> </a:t>
              </a:r>
              <a:endParaRPr lang="fr-FR" dirty="0" smtClean="0">
                <a:solidFill>
                  <a:schemeClr val="dk2"/>
                </a:solidFill>
                <a:latin typeface="DM Sans"/>
                <a:sym typeface="DM Sans"/>
              </a:endParaRPr>
            </a:p>
            <a:p>
              <a:pPr lvl="0" algn="ctr">
                <a:lnSpc>
                  <a:spcPct val="120000"/>
                </a:lnSpc>
              </a:pPr>
              <a:endParaRPr lang="fr-FR" sz="1500" dirty="0" smtClean="0">
                <a:solidFill>
                  <a:schemeClr val="dk2"/>
                </a:solidFill>
                <a:latin typeface="DM Sans"/>
                <a:sym typeface="DM Sans"/>
              </a:endParaRPr>
            </a:p>
          </p:txBody>
        </p:sp>
      </p:grpSp>
      <p:sp>
        <p:nvSpPr>
          <p:cNvPr id="261" name="Google Shape;261;p25"/>
          <p:cNvSpPr/>
          <p:nvPr/>
        </p:nvSpPr>
        <p:spPr>
          <a:xfrm>
            <a:off x="7897791" y="5143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514350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357158" y="0"/>
            <a:ext cx="1825256" cy="913399"/>
          </a:xfrm>
          <a:custGeom>
            <a:avLst/>
            <a:gdLst/>
            <a:ahLst/>
            <a:cxnLst/>
            <a:rect l="l" t="t" r="r" b="b"/>
            <a:pathLst>
              <a:path w="3650512" h="1826798" extrusionOk="0">
                <a:moveTo>
                  <a:pt x="3650513" y="0"/>
                </a:moveTo>
                <a:cubicBezTo>
                  <a:pt x="3650513" y="1009059"/>
                  <a:pt x="2832773" y="1826799"/>
                  <a:pt x="1823713" y="1826799"/>
                </a:cubicBezTo>
                <a:cubicBezTo>
                  <a:pt x="814654" y="1826799"/>
                  <a:pt x="0" y="1009059"/>
                  <a:pt x="0" y="0"/>
                </a:cubicBezTo>
                <a:lnTo>
                  <a:pt x="36505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/>
          <p:nvPr/>
        </p:nvSpPr>
        <p:spPr>
          <a:xfrm rot="10800000">
            <a:off x="7072330" y="4286262"/>
            <a:ext cx="1643074" cy="860323"/>
          </a:xfrm>
          <a:custGeom>
            <a:avLst/>
            <a:gdLst/>
            <a:ahLst/>
            <a:cxnLst/>
            <a:rect l="l" t="t" r="r" b="b"/>
            <a:pathLst>
              <a:path w="3650512" h="1826798" extrusionOk="0">
                <a:moveTo>
                  <a:pt x="3650513" y="0"/>
                </a:moveTo>
                <a:cubicBezTo>
                  <a:pt x="3650513" y="1009059"/>
                  <a:pt x="2832773" y="1826799"/>
                  <a:pt x="1823713" y="1826799"/>
                </a:cubicBezTo>
                <a:cubicBezTo>
                  <a:pt x="814654" y="1826799"/>
                  <a:pt x="0" y="1009059"/>
                  <a:pt x="0" y="0"/>
                </a:cubicBezTo>
                <a:lnTo>
                  <a:pt x="36505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0" y="0"/>
            <a:ext cx="9144000" cy="17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514350" y="623675"/>
            <a:ext cx="7915302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Les projets de mon parcours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488580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 rot="-5400000">
            <a:off x="8096883" y="0"/>
            <a:ext cx="1047117" cy="1047110"/>
          </a:xfrm>
          <a:custGeom>
            <a:avLst/>
            <a:gdLst/>
            <a:ahLst/>
            <a:cxnLst/>
            <a:rect l="l" t="t" r="r" b="b"/>
            <a:pathLst>
              <a:path w="2094233" h="2094220" extrusionOk="0">
                <a:moveTo>
                  <a:pt x="2094233" y="0"/>
                </a:moveTo>
                <a:cubicBezTo>
                  <a:pt x="937622" y="0"/>
                  <a:pt x="8" y="937613"/>
                  <a:pt x="0" y="2094221"/>
                </a:cubicBezTo>
                <a:lnTo>
                  <a:pt x="2094233" y="2094221"/>
                </a:lnTo>
                <a:lnTo>
                  <a:pt x="20942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500166" y="1571618"/>
            <a:ext cx="3643338" cy="3429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643438" y="1928790"/>
            <a:ext cx="3357586" cy="321471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286380" y="3214692"/>
            <a:ext cx="44114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3600" dirty="0" smtClean="0"/>
              <a:t>3</a:t>
            </a:r>
            <a:endParaRPr lang="fr-FR" sz="3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071670" y="3000378"/>
            <a:ext cx="441146" cy="646331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3600" dirty="0" smtClean="0"/>
              <a:t>2</a:t>
            </a:r>
            <a:endParaRPr lang="fr-FR" sz="3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86446" y="4071948"/>
            <a:ext cx="38504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6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571868" y="2643188"/>
            <a:ext cx="44114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3600" dirty="0" smtClean="0"/>
              <a:t>3</a:t>
            </a:r>
            <a:endParaRPr lang="fr-FR" sz="3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786050" y="3643320"/>
            <a:ext cx="38504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6</a:t>
            </a:r>
            <a:endParaRPr lang="fr-FR" sz="28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714744" y="3857634"/>
            <a:ext cx="385042" cy="5232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7</a:t>
            </a:r>
            <a:endParaRPr lang="fr-FR" sz="28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715140" y="4214824"/>
            <a:ext cx="385042" cy="52322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7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357422" y="1928808"/>
            <a:ext cx="1938351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Motivants</a:t>
            </a:r>
          </a:p>
          <a:p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000628" y="2500312"/>
            <a:ext cx="2714644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Difficiles</a:t>
            </a:r>
            <a:endParaRPr lang="fr-FR" sz="3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572264" y="3286130"/>
            <a:ext cx="3561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 smtClean="0"/>
              <a:t>5</a:t>
            </a:r>
            <a:endParaRPr lang="fr-F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514350" y="1571618"/>
            <a:ext cx="35733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Mes dates cibles pour terminer mes projets 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286380" y="928676"/>
            <a:ext cx="3209700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2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Projet 1 : 03/01/2023</a:t>
            </a:r>
          </a:p>
          <a:p>
            <a:pPr lvl="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Projet 2 : 14/02/2023</a:t>
            </a:r>
          </a:p>
          <a:p>
            <a:pPr lvl="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Projet 3 : 10/04/2023</a:t>
            </a:r>
          </a:p>
          <a:p>
            <a:pPr lvl="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Projet 4 : 27/04/2023</a:t>
            </a:r>
          </a:p>
          <a:p>
            <a:pPr lvl="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Projet 5 : 21/06/2023</a:t>
            </a:r>
          </a:p>
          <a:p>
            <a:pPr lvl="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Projet 6 : 21/07/2023</a:t>
            </a:r>
          </a:p>
          <a:p>
            <a:pPr lvl="0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Projet 7 : 21/08/2023</a:t>
            </a:r>
          </a:p>
          <a:p>
            <a:pPr lvl="0">
              <a:lnSpc>
                <a:spcPct val="120000"/>
              </a:lnSpc>
            </a:pPr>
            <a:endParaRPr lang="fr-FR" sz="1200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ct val="120000"/>
              </a:lnSpc>
            </a:pPr>
            <a:endParaRPr lang="fr-FR" sz="1200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ct val="120000"/>
              </a:lnSpc>
            </a:pPr>
            <a:endParaRPr lang="fr-FR" sz="1200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ct val="120000"/>
              </a:lnSpc>
            </a:pPr>
            <a:endParaRPr lang="fr-FR" sz="1200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ct val="120000"/>
              </a:lnSpc>
            </a:pPr>
            <a:endParaRPr lang="fr-FR" sz="1200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253119" y="3541713"/>
            <a:ext cx="32097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Date de fin de formation le 21/08/2023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14350" y="4371450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 rot="10800000">
            <a:off x="0" y="0"/>
            <a:ext cx="1246210" cy="1246202"/>
          </a:xfrm>
          <a:custGeom>
            <a:avLst/>
            <a:gdLst/>
            <a:ahLst/>
            <a:cxnLst/>
            <a:rect l="l" t="t" r="r" b="b"/>
            <a:pathLst>
              <a:path w="2492419" h="2492404" extrusionOk="0">
                <a:moveTo>
                  <a:pt x="2492419" y="0"/>
                </a:moveTo>
                <a:cubicBezTo>
                  <a:pt x="1115896" y="0"/>
                  <a:pt x="10" y="1115886"/>
                  <a:pt x="0" y="2492404"/>
                </a:cubicBezTo>
                <a:lnTo>
                  <a:pt x="2492419" y="2492404"/>
                </a:lnTo>
                <a:lnTo>
                  <a:pt x="249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/>
        </p:nvSpPr>
        <p:spPr>
          <a:xfrm>
            <a:off x="428596" y="1000114"/>
            <a:ext cx="3500461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Les outils de collaboration avec mon mentor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48" name="Google Shape;348;p32"/>
          <p:cNvCxnSpPr/>
          <p:nvPr/>
        </p:nvCxnSpPr>
        <p:spPr>
          <a:xfrm rot="-5400000">
            <a:off x="1988051" y="2584069"/>
            <a:ext cx="51141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32"/>
          <p:cNvSpPr/>
          <p:nvPr/>
        </p:nvSpPr>
        <p:spPr>
          <a:xfrm>
            <a:off x="4440048" y="727861"/>
            <a:ext cx="221258" cy="2222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5072066" y="928676"/>
            <a:ext cx="3307836" cy="517065"/>
            <a:chOff x="0" y="342903"/>
            <a:chExt cx="8153700" cy="1378842"/>
          </a:xfrm>
        </p:grpSpPr>
        <p:sp>
          <p:nvSpPr>
            <p:cNvPr id="351" name="Google Shape;351;p32"/>
            <p:cNvSpPr txBox="1"/>
            <p:nvPr/>
          </p:nvSpPr>
          <p:spPr>
            <a:xfrm>
              <a:off x="0" y="763514"/>
              <a:ext cx="8153700" cy="344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352" name="Google Shape;352;p32"/>
            <p:cNvSpPr txBox="1"/>
            <p:nvPr/>
          </p:nvSpPr>
          <p:spPr>
            <a:xfrm>
              <a:off x="0" y="342903"/>
              <a:ext cx="8153700" cy="1378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Visioconférence</a:t>
              </a:r>
              <a:endParaRPr sz="2800">
                <a:solidFill>
                  <a:schemeClr val="dk2"/>
                </a:solidFill>
              </a:endParaRPr>
            </a:p>
          </p:txBody>
        </p:sp>
      </p:grpSp>
      <p:sp>
        <p:nvSpPr>
          <p:cNvPr id="353" name="Google Shape;353;p32"/>
          <p:cNvSpPr/>
          <p:nvPr/>
        </p:nvSpPr>
        <p:spPr>
          <a:xfrm>
            <a:off x="4440048" y="1799138"/>
            <a:ext cx="221258" cy="2222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5072066" y="2142146"/>
            <a:ext cx="3307836" cy="589479"/>
            <a:chOff x="0" y="763514"/>
            <a:chExt cx="8153700" cy="1659317"/>
          </a:xfrm>
        </p:grpSpPr>
        <p:sp>
          <p:nvSpPr>
            <p:cNvPr id="355" name="Google Shape;355;p32"/>
            <p:cNvSpPr txBox="1"/>
            <p:nvPr/>
          </p:nvSpPr>
          <p:spPr>
            <a:xfrm>
              <a:off x="0" y="763514"/>
              <a:ext cx="8153700" cy="363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356" name="Google Shape;356;p32"/>
            <p:cNvSpPr txBox="1"/>
            <p:nvPr/>
          </p:nvSpPr>
          <p:spPr>
            <a:xfrm>
              <a:off x="0" y="967351"/>
              <a:ext cx="8153700" cy="1455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2"/>
                  </a:solidFill>
                  <a:latin typeface="Archivo Black"/>
                  <a:sym typeface="Archivo Black"/>
                </a:rPr>
                <a:t>Les réseaux </a:t>
              </a:r>
              <a:endParaRPr sz="2800">
                <a:solidFill>
                  <a:schemeClr val="dk2"/>
                </a:solidFill>
              </a:endParaRPr>
            </a:p>
          </p:txBody>
        </p:sp>
      </p:grpSp>
      <p:sp>
        <p:nvSpPr>
          <p:cNvPr id="357" name="Google Shape;357;p32"/>
          <p:cNvSpPr/>
          <p:nvPr/>
        </p:nvSpPr>
        <p:spPr>
          <a:xfrm>
            <a:off x="4440048" y="2870414"/>
            <a:ext cx="221258" cy="2222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2"/>
          <p:cNvGrpSpPr/>
          <p:nvPr/>
        </p:nvGrpSpPr>
        <p:grpSpPr>
          <a:xfrm>
            <a:off x="5072066" y="3571882"/>
            <a:ext cx="3307836" cy="1034129"/>
            <a:chOff x="0" y="502847"/>
            <a:chExt cx="8153700" cy="2610237"/>
          </a:xfrm>
        </p:grpSpPr>
        <p:sp>
          <p:nvSpPr>
            <p:cNvPr id="359" name="Google Shape;359;p32"/>
            <p:cNvSpPr txBox="1"/>
            <p:nvPr/>
          </p:nvSpPr>
          <p:spPr>
            <a:xfrm>
              <a:off x="0" y="763513"/>
              <a:ext cx="8153700" cy="3262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360" name="Google Shape;360;p32"/>
            <p:cNvSpPr txBox="1"/>
            <p:nvPr/>
          </p:nvSpPr>
          <p:spPr>
            <a:xfrm>
              <a:off x="0" y="502847"/>
              <a:ext cx="8153700" cy="2610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Partage de fichier</a:t>
              </a:r>
              <a:r>
                <a:rPr lang="en" sz="1500" dirty="0" smtClean="0">
                  <a:solidFill>
                    <a:schemeClr val="dk2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361" name="Google Shape;361;p32"/>
          <p:cNvSpPr/>
          <p:nvPr/>
        </p:nvSpPr>
        <p:spPr>
          <a:xfrm>
            <a:off x="4440048" y="3941691"/>
            <a:ext cx="221258" cy="2222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5143504" y="4219232"/>
            <a:ext cx="3236398" cy="1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sp>
        <p:nvSpPr>
          <p:cNvPr id="365" name="Google Shape;365;p32"/>
          <p:cNvSpPr/>
          <p:nvPr/>
        </p:nvSpPr>
        <p:spPr>
          <a:xfrm rot="5400000">
            <a:off x="0" y="3878011"/>
            <a:ext cx="1265489" cy="1265482"/>
          </a:xfrm>
          <a:custGeom>
            <a:avLst/>
            <a:gdLst/>
            <a:ahLst/>
            <a:cxnLst/>
            <a:rect l="l" t="t" r="r" b="b"/>
            <a:pathLst>
              <a:path w="2530979" h="2530963" extrusionOk="0">
                <a:moveTo>
                  <a:pt x="2530979" y="0"/>
                </a:moveTo>
                <a:cubicBezTo>
                  <a:pt x="1133160" y="0"/>
                  <a:pt x="10" y="1133150"/>
                  <a:pt x="0" y="2530964"/>
                </a:cubicBezTo>
                <a:lnTo>
                  <a:pt x="2530979" y="2530964"/>
                </a:lnTo>
                <a:lnTo>
                  <a:pt x="25309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8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3786182" y="142858"/>
            <a:ext cx="5214974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" sz="2800" dirty="0" smtClean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Novice</a:t>
            </a:r>
          </a:p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Diversifier   </a:t>
            </a:r>
            <a:endParaRPr lang="fr-FR" sz="2800" dirty="0" smtClean="0">
              <a:solidFill>
                <a:schemeClr val="dk2"/>
              </a:solidFill>
            </a:endParaRPr>
          </a:p>
          <a:p>
            <a:pPr lvl="0">
              <a:lnSpc>
                <a:spcPct val="120000"/>
              </a:lnSpc>
            </a:pPr>
            <a:endParaRPr sz="700">
              <a:solidFill>
                <a:schemeClr val="lt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786182" y="1714494"/>
            <a:ext cx="5214974" cy="1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Nouveaux langages</a:t>
            </a:r>
          </a:p>
          <a:p>
            <a:pPr algn="ctr">
              <a:lnSpc>
                <a:spcPct val="120000"/>
              </a:lnSpc>
            </a:pPr>
            <a:r>
              <a:rPr lang="fr-FR" sz="2800" dirty="0" smtClean="0">
                <a:solidFill>
                  <a:schemeClr val="dk2"/>
                </a:solidFill>
                <a:latin typeface="DM Sans"/>
                <a:sym typeface="DM Sans"/>
              </a:rPr>
              <a:t>Mentor / Compétences transversales  </a:t>
            </a:r>
            <a:endParaRPr lang="fr-FR" sz="2800" dirty="0" smtClean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285720" y="1357304"/>
            <a:ext cx="3429024" cy="2082179"/>
            <a:chOff x="0" y="-9525"/>
            <a:chExt cx="9426271" cy="6335489"/>
          </a:xfrm>
        </p:grpSpPr>
        <p:sp>
          <p:nvSpPr>
            <p:cNvPr id="176" name="Google Shape;176;p19"/>
            <p:cNvSpPr txBox="1"/>
            <p:nvPr/>
          </p:nvSpPr>
          <p:spPr>
            <a:xfrm>
              <a:off x="0" y="-9525"/>
              <a:ext cx="9426271" cy="149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 smtClean="0">
                  <a:solidFill>
                    <a:schemeClr val="lt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Difficultés</a:t>
              </a:r>
              <a:endParaRPr sz="320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0" y="4527926"/>
              <a:ext cx="9418876" cy="1798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00" dirty="0" smtClean="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Solutions</a:t>
              </a:r>
              <a:endParaRPr sz="3200">
                <a:solidFill>
                  <a:schemeClr val="dk2"/>
                </a:solidFill>
              </a:endParaRPr>
            </a:p>
          </p:txBody>
        </p:sp>
      </p:grpSp>
      <p:sp>
        <p:nvSpPr>
          <p:cNvPr id="178" name="Google Shape;178;p19"/>
          <p:cNvSpPr txBox="1"/>
          <p:nvPr/>
        </p:nvSpPr>
        <p:spPr>
          <a:xfrm>
            <a:off x="3929058" y="3857634"/>
            <a:ext cx="500066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Démotivation</a:t>
            </a:r>
          </a:p>
          <a:p>
            <a:pPr lvl="0" algn="ctr">
              <a:lnSpc>
                <a:spcPct val="120000"/>
              </a:lnSpc>
            </a:pPr>
            <a:r>
              <a:rPr lang="fr-FR" sz="2800" dirty="0" smtClean="0">
                <a:solidFill>
                  <a:schemeClr val="dk2"/>
                </a:solidFill>
                <a:latin typeface="DM Sans"/>
                <a:sym typeface="DM Sans"/>
              </a:rPr>
              <a:t>Prendre soins de soi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 rot="-5400000">
            <a:off x="8461981" y="0"/>
            <a:ext cx="682020" cy="682015"/>
          </a:xfrm>
          <a:custGeom>
            <a:avLst/>
            <a:gdLst/>
            <a:ahLst/>
            <a:cxnLst/>
            <a:rect l="l" t="t" r="r" b="b"/>
            <a:pathLst>
              <a:path w="1364039" h="1364030" extrusionOk="0">
                <a:moveTo>
                  <a:pt x="1364039" y="0"/>
                </a:moveTo>
                <a:cubicBezTo>
                  <a:pt x="610702" y="0"/>
                  <a:pt x="5" y="610697"/>
                  <a:pt x="0" y="1364031"/>
                </a:cubicBezTo>
                <a:lnTo>
                  <a:pt x="1364039" y="1364031"/>
                </a:lnTo>
                <a:lnTo>
                  <a:pt x="13640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 rot="5400000">
            <a:off x="0" y="4461480"/>
            <a:ext cx="682020" cy="682015"/>
          </a:xfrm>
          <a:custGeom>
            <a:avLst/>
            <a:gdLst/>
            <a:ahLst/>
            <a:cxnLst/>
            <a:rect l="l" t="t" r="r" b="b"/>
            <a:pathLst>
              <a:path w="1364039" h="1364030" extrusionOk="0">
                <a:moveTo>
                  <a:pt x="1364039" y="0"/>
                </a:moveTo>
                <a:cubicBezTo>
                  <a:pt x="610702" y="0"/>
                  <a:pt x="5" y="610697"/>
                  <a:pt x="0" y="1364031"/>
                </a:cubicBezTo>
                <a:lnTo>
                  <a:pt x="1364039" y="1364031"/>
                </a:lnTo>
                <a:lnTo>
                  <a:pt x="1364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214432" y="2571750"/>
            <a:ext cx="5143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0" y="0"/>
            <a:ext cx="4458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863378" y="4200106"/>
            <a:ext cx="732000" cy="2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50942" y="1357304"/>
            <a:ext cx="335670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fr-FR" sz="2800" b="1" dirty="0" smtClean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Les bonnes pratiques a appliquer durant ma formation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085023" y="785800"/>
            <a:ext cx="34263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fr-FR" sz="28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Sessions de Mentorat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085023" y="2407019"/>
            <a:ext cx="34263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fr-FR" sz="28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Organisation</a:t>
            </a:r>
            <a:r>
              <a:rPr lang="fr-FR" sz="12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5085023" y="3571882"/>
            <a:ext cx="34263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fr-FR" sz="2800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 réseau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320146" y="5361"/>
            <a:ext cx="1822947" cy="912244"/>
          </a:xfrm>
          <a:custGeom>
            <a:avLst/>
            <a:gdLst/>
            <a:ahLst/>
            <a:cxnLst/>
            <a:rect l="l" t="t" r="r" b="b"/>
            <a:pathLst>
              <a:path w="3645894" h="1824487" extrusionOk="0">
                <a:moveTo>
                  <a:pt x="3645895" y="0"/>
                </a:moveTo>
                <a:cubicBezTo>
                  <a:pt x="3645895" y="1007783"/>
                  <a:pt x="2829190" y="1824488"/>
                  <a:pt x="1821406" y="1824488"/>
                </a:cubicBezTo>
                <a:cubicBezTo>
                  <a:pt x="813623" y="1824488"/>
                  <a:pt x="0" y="1007783"/>
                  <a:pt x="0" y="0"/>
                </a:cubicBezTo>
                <a:lnTo>
                  <a:pt x="36458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71472" y="1285866"/>
            <a:ext cx="8058178" cy="2286016"/>
          </a:xfrm>
        </p:spPr>
        <p:txBody>
          <a:bodyPr/>
          <a:lstStyle/>
          <a:p>
            <a:pPr algn="ctr"/>
            <a:r>
              <a:rPr lang="fr-FR" sz="3200" dirty="0" smtClean="0"/>
              <a:t>Présentation terminée,</a:t>
            </a:r>
            <a:br>
              <a:rPr lang="fr-FR" sz="3200" dirty="0" smtClean="0"/>
            </a:br>
            <a:r>
              <a:rPr lang="fr-FR" sz="3200" dirty="0" smtClean="0"/>
              <a:t>l’aventure débute !!!  </a:t>
            </a:r>
            <a:endParaRPr lang="fr-FR" sz="3200" dirty="0"/>
          </a:p>
        </p:txBody>
      </p:sp>
      <p:sp>
        <p:nvSpPr>
          <p:cNvPr id="6" name="Google Shape;492;p36"/>
          <p:cNvSpPr/>
          <p:nvPr/>
        </p:nvSpPr>
        <p:spPr>
          <a:xfrm>
            <a:off x="4071934" y="3000378"/>
            <a:ext cx="1000132" cy="928694"/>
          </a:xfrm>
          <a:custGeom>
            <a:avLst/>
            <a:gdLst/>
            <a:ahLst/>
            <a:cxnLst/>
            <a:rect l="l" t="t" r="r" b="b"/>
            <a:pathLst>
              <a:path w="678967" h="678967" extrusionOk="0">
                <a:moveTo>
                  <a:pt x="579534" y="99434"/>
                </a:moveTo>
                <a:cubicBezTo>
                  <a:pt x="515407" y="35307"/>
                  <a:pt x="430159" y="0"/>
                  <a:pt x="339484" y="0"/>
                </a:cubicBezTo>
                <a:cubicBezTo>
                  <a:pt x="248809" y="0"/>
                  <a:pt x="163547" y="35307"/>
                  <a:pt x="99434" y="99434"/>
                </a:cubicBezTo>
                <a:cubicBezTo>
                  <a:pt x="35307" y="163547"/>
                  <a:pt x="0" y="248809"/>
                  <a:pt x="0" y="339484"/>
                </a:cubicBezTo>
                <a:cubicBezTo>
                  <a:pt x="0" y="430159"/>
                  <a:pt x="35307" y="515420"/>
                  <a:pt x="99434" y="579534"/>
                </a:cubicBezTo>
                <a:cubicBezTo>
                  <a:pt x="163547" y="643647"/>
                  <a:pt x="248809" y="678967"/>
                  <a:pt x="339484" y="678967"/>
                </a:cubicBezTo>
                <a:cubicBezTo>
                  <a:pt x="430159" y="678967"/>
                  <a:pt x="515420" y="643660"/>
                  <a:pt x="579534" y="579534"/>
                </a:cubicBezTo>
                <a:cubicBezTo>
                  <a:pt x="643647" y="515407"/>
                  <a:pt x="678967" y="430159"/>
                  <a:pt x="678967" y="339484"/>
                </a:cubicBezTo>
                <a:cubicBezTo>
                  <a:pt x="678967" y="248809"/>
                  <a:pt x="643647" y="163547"/>
                  <a:pt x="579534" y="99434"/>
                </a:cubicBezTo>
                <a:close/>
                <a:moveTo>
                  <a:pt x="569918" y="569918"/>
                </a:moveTo>
                <a:cubicBezTo>
                  <a:pt x="508362" y="631474"/>
                  <a:pt x="426527" y="665367"/>
                  <a:pt x="339484" y="665367"/>
                </a:cubicBezTo>
                <a:cubicBezTo>
                  <a:pt x="252440" y="665367"/>
                  <a:pt x="170605" y="631474"/>
                  <a:pt x="109049" y="569918"/>
                </a:cubicBezTo>
                <a:cubicBezTo>
                  <a:pt x="47493" y="508362"/>
                  <a:pt x="13601" y="426527"/>
                  <a:pt x="13601" y="339484"/>
                </a:cubicBezTo>
                <a:cubicBezTo>
                  <a:pt x="13601" y="252440"/>
                  <a:pt x="47493" y="170605"/>
                  <a:pt x="109049" y="109049"/>
                </a:cubicBezTo>
                <a:cubicBezTo>
                  <a:pt x="170605" y="47493"/>
                  <a:pt x="252440" y="13601"/>
                  <a:pt x="339484" y="13601"/>
                </a:cubicBezTo>
                <a:cubicBezTo>
                  <a:pt x="426527" y="13601"/>
                  <a:pt x="508362" y="47493"/>
                  <a:pt x="569918" y="109049"/>
                </a:cubicBezTo>
                <a:cubicBezTo>
                  <a:pt x="631474" y="170605"/>
                  <a:pt x="665367" y="252440"/>
                  <a:pt x="665367" y="339484"/>
                </a:cubicBezTo>
                <a:cubicBezTo>
                  <a:pt x="665367" y="426527"/>
                  <a:pt x="631460" y="508362"/>
                  <a:pt x="569918" y="569918"/>
                </a:cubicBezTo>
                <a:close/>
                <a:moveTo>
                  <a:pt x="511599" y="419673"/>
                </a:moveTo>
                <a:cubicBezTo>
                  <a:pt x="498379" y="454096"/>
                  <a:pt x="475353" y="483500"/>
                  <a:pt x="445024" y="504717"/>
                </a:cubicBezTo>
                <a:cubicBezTo>
                  <a:pt x="413988" y="526423"/>
                  <a:pt x="377497" y="537902"/>
                  <a:pt x="339484" y="537902"/>
                </a:cubicBezTo>
                <a:cubicBezTo>
                  <a:pt x="301470" y="537902"/>
                  <a:pt x="264980" y="526423"/>
                  <a:pt x="233943" y="504717"/>
                </a:cubicBezTo>
                <a:cubicBezTo>
                  <a:pt x="203614" y="483500"/>
                  <a:pt x="180588" y="454096"/>
                  <a:pt x="167369" y="419673"/>
                </a:cubicBezTo>
                <a:cubicBezTo>
                  <a:pt x="166022" y="416164"/>
                  <a:pt x="167777" y="412233"/>
                  <a:pt x="171272" y="410887"/>
                </a:cubicBezTo>
                <a:cubicBezTo>
                  <a:pt x="174781" y="409540"/>
                  <a:pt x="178711" y="411295"/>
                  <a:pt x="180058" y="414804"/>
                </a:cubicBezTo>
                <a:cubicBezTo>
                  <a:pt x="192298" y="446683"/>
                  <a:pt x="213624" y="473925"/>
                  <a:pt x="241723" y="493578"/>
                </a:cubicBezTo>
                <a:cubicBezTo>
                  <a:pt x="270461" y="513680"/>
                  <a:pt x="304258" y="524302"/>
                  <a:pt x="339470" y="524302"/>
                </a:cubicBezTo>
                <a:cubicBezTo>
                  <a:pt x="374682" y="524302"/>
                  <a:pt x="408479" y="513680"/>
                  <a:pt x="437217" y="493578"/>
                </a:cubicBezTo>
                <a:cubicBezTo>
                  <a:pt x="465316" y="473925"/>
                  <a:pt x="486642" y="446683"/>
                  <a:pt x="498882" y="414804"/>
                </a:cubicBezTo>
                <a:cubicBezTo>
                  <a:pt x="500229" y="411295"/>
                  <a:pt x="504159" y="409554"/>
                  <a:pt x="507668" y="410887"/>
                </a:cubicBezTo>
                <a:cubicBezTo>
                  <a:pt x="511191" y="412233"/>
                  <a:pt x="512945" y="416164"/>
                  <a:pt x="511599" y="419673"/>
                </a:cubicBezTo>
                <a:close/>
                <a:moveTo>
                  <a:pt x="154924" y="271984"/>
                </a:moveTo>
                <a:cubicBezTo>
                  <a:pt x="154638" y="275724"/>
                  <a:pt x="151361" y="278526"/>
                  <a:pt x="147620" y="278240"/>
                </a:cubicBezTo>
                <a:cubicBezTo>
                  <a:pt x="143880" y="277955"/>
                  <a:pt x="141079" y="274677"/>
                  <a:pt x="141364" y="270937"/>
                </a:cubicBezTo>
                <a:cubicBezTo>
                  <a:pt x="144030" y="236840"/>
                  <a:pt x="172918" y="210129"/>
                  <a:pt x="207164" y="210129"/>
                </a:cubicBezTo>
                <a:cubicBezTo>
                  <a:pt x="241410" y="210129"/>
                  <a:pt x="270311" y="236840"/>
                  <a:pt x="272963" y="270937"/>
                </a:cubicBezTo>
                <a:cubicBezTo>
                  <a:pt x="273249" y="274677"/>
                  <a:pt x="270461" y="277955"/>
                  <a:pt x="266707" y="278240"/>
                </a:cubicBezTo>
                <a:cubicBezTo>
                  <a:pt x="266530" y="278254"/>
                  <a:pt x="266353" y="278268"/>
                  <a:pt x="266177" y="278268"/>
                </a:cubicBezTo>
                <a:cubicBezTo>
                  <a:pt x="262668" y="278268"/>
                  <a:pt x="259689" y="275561"/>
                  <a:pt x="259404" y="271998"/>
                </a:cubicBezTo>
                <a:cubicBezTo>
                  <a:pt x="257295" y="244933"/>
                  <a:pt x="234338" y="223729"/>
                  <a:pt x="207150" y="223729"/>
                </a:cubicBezTo>
                <a:cubicBezTo>
                  <a:pt x="179976" y="223716"/>
                  <a:pt x="157032" y="244919"/>
                  <a:pt x="154924" y="271984"/>
                </a:cubicBezTo>
                <a:close/>
                <a:moveTo>
                  <a:pt x="532190" y="270923"/>
                </a:moveTo>
                <a:cubicBezTo>
                  <a:pt x="532476" y="274663"/>
                  <a:pt x="529687" y="277941"/>
                  <a:pt x="525934" y="278227"/>
                </a:cubicBezTo>
                <a:cubicBezTo>
                  <a:pt x="525757" y="278240"/>
                  <a:pt x="525580" y="278254"/>
                  <a:pt x="525403" y="278254"/>
                </a:cubicBezTo>
                <a:cubicBezTo>
                  <a:pt x="521894" y="278254"/>
                  <a:pt x="518916" y="275547"/>
                  <a:pt x="518630" y="271984"/>
                </a:cubicBezTo>
                <a:cubicBezTo>
                  <a:pt x="516522" y="244919"/>
                  <a:pt x="493578" y="223716"/>
                  <a:pt x="466390" y="223716"/>
                </a:cubicBezTo>
                <a:cubicBezTo>
                  <a:pt x="439217" y="223716"/>
                  <a:pt x="416272" y="244919"/>
                  <a:pt x="414151" y="271984"/>
                </a:cubicBezTo>
                <a:cubicBezTo>
                  <a:pt x="413852" y="275724"/>
                  <a:pt x="410587" y="278526"/>
                  <a:pt x="406847" y="278240"/>
                </a:cubicBezTo>
                <a:cubicBezTo>
                  <a:pt x="403107" y="277955"/>
                  <a:pt x="400305" y="274677"/>
                  <a:pt x="400591" y="270937"/>
                </a:cubicBezTo>
                <a:cubicBezTo>
                  <a:pt x="403257" y="236840"/>
                  <a:pt x="432144" y="210129"/>
                  <a:pt x="466390" y="210129"/>
                </a:cubicBezTo>
                <a:cubicBezTo>
                  <a:pt x="500637" y="210115"/>
                  <a:pt x="529538" y="236827"/>
                  <a:pt x="532190" y="270923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 Blue and Yellow Geometric Minimalist Resume Creative Presentation">
  <a:themeElements>
    <a:clrScheme name="Custom 347">
      <a:dk1>
        <a:srgbClr val="191918"/>
      </a:dk1>
      <a:lt1>
        <a:srgbClr val="FFFFFF"/>
      </a:lt1>
      <a:dk2>
        <a:srgbClr val="EBAC3D"/>
      </a:dk2>
      <a:lt2>
        <a:srgbClr val="E17153"/>
      </a:lt2>
      <a:accent1>
        <a:srgbClr val="92DD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171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140</Words>
  <PresentationFormat>Affichage à l'écran (16:9)</PresentationFormat>
  <Paragraphs>58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Archivo Black</vt:lpstr>
      <vt:lpstr>Calibri</vt:lpstr>
      <vt:lpstr>DM Sans</vt:lpstr>
      <vt:lpstr>Wingdings</vt:lpstr>
      <vt:lpstr>Red Blue and Yellow Geometric Minimalist Resume Creative Presentation</vt:lpstr>
      <vt:lpstr>        Bonjour !           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Présentation terminée, l’aventure débute !!!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Mr Ma</dc:creator>
  <cp:lastModifiedBy>Mr Ma</cp:lastModifiedBy>
  <cp:revision>75</cp:revision>
  <dcterms:modified xsi:type="dcterms:W3CDTF">2023-01-04T08:54:14Z</dcterms:modified>
</cp:coreProperties>
</file>