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9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9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E3E5-8A6B-4387-9401-487F45DA6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26F9-8E77-42B7-9003-A944A47A8C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9307" y="341195"/>
            <a:ext cx="1067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Algunas definiciones que estaremos usando durante el semestre </a:t>
            </a:r>
          </a:p>
          <a:p>
            <a:r>
              <a:rPr lang="es-CL" sz="2000" b="1" dirty="0" smtClean="0"/>
              <a:t>( y durante su vida como </a:t>
            </a:r>
            <a:r>
              <a:rPr lang="es-CL" sz="2000" b="1" dirty="0" err="1" smtClean="0"/>
              <a:t>computin</a:t>
            </a:r>
            <a:r>
              <a:rPr lang="es-CL" sz="2000" b="1" dirty="0" smtClean="0"/>
              <a:t>)</a:t>
            </a:r>
            <a:endParaRPr lang="en-U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23080" y="1746915"/>
            <a:ext cx="111365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1.- Imprimir o mostrar por pantalla : dar (escribir) una instrucción que permita mostrar algo por pantalla</a:t>
            </a:r>
          </a:p>
          <a:p>
            <a:endParaRPr lang="es-CL" sz="2000" b="1" dirty="0"/>
          </a:p>
          <a:p>
            <a:r>
              <a:rPr lang="es-CL" sz="2000" b="1" dirty="0" smtClean="0"/>
              <a:t>2.- Ingresar por teclado: Dar una instrucción que permita al “usuario” ingresar “algo” usando teclado </a:t>
            </a:r>
          </a:p>
          <a:p>
            <a:endParaRPr lang="es-CL" sz="2000" b="1" dirty="0"/>
          </a:p>
          <a:p>
            <a:r>
              <a:rPr lang="es-CL" sz="2000" b="1" dirty="0" smtClean="0"/>
              <a:t>3.- </a:t>
            </a:r>
            <a:r>
              <a:rPr lang="es-CL" sz="2000" b="1" dirty="0" smtClean="0">
                <a:solidFill>
                  <a:srgbClr val="FF0000"/>
                </a:solidFill>
              </a:rPr>
              <a:t>Variable</a:t>
            </a:r>
            <a:r>
              <a:rPr lang="es-CL" sz="2000" b="1" dirty="0" smtClean="0"/>
              <a:t> : Es un espacio (dirección) de la memora RAM que guarda/mantiene un valor .. A este espacio se le hace referencia a través de un nombre (que tiene ciertas reglas) </a:t>
            </a:r>
          </a:p>
          <a:p>
            <a:endParaRPr lang="es-CL" sz="2000" b="1" dirty="0"/>
          </a:p>
          <a:p>
            <a:r>
              <a:rPr lang="es-CL" sz="2000" b="1" dirty="0" smtClean="0"/>
              <a:t>Ejemplo:</a:t>
            </a:r>
          </a:p>
          <a:p>
            <a:r>
              <a:rPr lang="es-CL" sz="2000" b="1" dirty="0"/>
              <a:t>	</a:t>
            </a:r>
            <a:r>
              <a:rPr lang="es-CL" sz="2000" b="1" dirty="0" smtClean="0"/>
              <a:t>			a</a:t>
            </a:r>
          </a:p>
          <a:p>
            <a:r>
              <a:rPr lang="es-CL" sz="2000" b="1" dirty="0"/>
              <a:t>	</a:t>
            </a:r>
            <a:r>
              <a:rPr lang="es-CL" sz="2000" b="1" dirty="0" smtClean="0"/>
              <a:t>			A</a:t>
            </a:r>
          </a:p>
          <a:p>
            <a:r>
              <a:rPr lang="es-CL" sz="2000" b="1" dirty="0"/>
              <a:t>	</a:t>
            </a:r>
            <a:r>
              <a:rPr lang="es-CL" sz="2000" b="1" dirty="0" smtClean="0"/>
              <a:t>			</a:t>
            </a:r>
            <a:r>
              <a:rPr lang="es-CL" sz="2000" b="1" dirty="0" err="1" smtClean="0"/>
              <a:t>ValorDeA</a:t>
            </a:r>
            <a:endParaRPr lang="es-CL" sz="2000" b="1" dirty="0" smtClean="0"/>
          </a:p>
          <a:p>
            <a:r>
              <a:rPr lang="es-CL" sz="2000" b="1" dirty="0"/>
              <a:t>	</a:t>
            </a:r>
            <a:r>
              <a:rPr lang="es-CL" sz="2000" b="1" dirty="0" smtClean="0"/>
              <a:t>			</a:t>
            </a:r>
            <a:r>
              <a:rPr lang="es-CL" sz="2000" b="1" dirty="0" err="1" smtClean="0"/>
              <a:t>ValorParaB</a:t>
            </a:r>
            <a:endParaRPr lang="es-CL" sz="2000" b="1" dirty="0" smtClean="0"/>
          </a:p>
          <a:p>
            <a:r>
              <a:rPr lang="es-CL" sz="2000" b="1" dirty="0"/>
              <a:t>	</a:t>
            </a:r>
            <a:r>
              <a:rPr lang="es-CL" sz="2000" b="1" dirty="0" smtClean="0"/>
              <a:t>			B</a:t>
            </a:r>
          </a:p>
          <a:p>
            <a:r>
              <a:rPr lang="es-CL" sz="2000" b="1" dirty="0"/>
              <a:t>	</a:t>
            </a:r>
            <a:r>
              <a:rPr lang="es-CL" sz="2000" b="1" dirty="0" smtClean="0"/>
              <a:t>			Edad</a:t>
            </a:r>
          </a:p>
          <a:p>
            <a:r>
              <a:rPr lang="es-CL" sz="2000" b="1" dirty="0"/>
              <a:t>	</a:t>
            </a:r>
            <a:r>
              <a:rPr lang="es-CL" sz="2000" b="1" dirty="0" smtClean="0"/>
              <a:t>			Nombre</a:t>
            </a:r>
          </a:p>
        </p:txBody>
      </p:sp>
    </p:spTree>
    <p:extLst>
      <p:ext uri="{BB962C8B-B14F-4D97-AF65-F5344CB8AC3E}">
        <p14:creationId xmlns:p14="http://schemas.microsoft.com/office/powerpoint/2010/main" val="40555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66" y="1679670"/>
            <a:ext cx="7339404" cy="39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5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3" y="1208537"/>
            <a:ext cx="7967592" cy="50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9" y="1310752"/>
            <a:ext cx="6859422" cy="5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80" y="633123"/>
            <a:ext cx="7609267" cy="55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729" y="1120676"/>
            <a:ext cx="115470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1.- Crear un algoritmo en </a:t>
            </a:r>
            <a:r>
              <a:rPr lang="es-CL" dirty="0" err="1" smtClean="0"/>
              <a:t>pseudoCódigo</a:t>
            </a:r>
            <a:r>
              <a:rPr lang="es-CL" dirty="0" smtClean="0"/>
              <a:t> que pida por teclado e imprima si es mayor o igual a 10</a:t>
            </a:r>
          </a:p>
          <a:p>
            <a:endParaRPr lang="es-CL" dirty="0"/>
          </a:p>
          <a:p>
            <a:r>
              <a:rPr lang="es-CL" dirty="0" smtClean="0"/>
              <a:t>2.- Crea un algoritmo en </a:t>
            </a:r>
            <a:r>
              <a:rPr lang="es-CL" dirty="0" err="1" smtClean="0"/>
              <a:t>pseudoCódigo</a:t>
            </a:r>
            <a:r>
              <a:rPr lang="es-CL" dirty="0" smtClean="0"/>
              <a:t> que solicite la velocidad de un auto y determine si excedió </a:t>
            </a:r>
          </a:p>
          <a:p>
            <a:r>
              <a:rPr lang="es-CL" dirty="0" smtClean="0"/>
              <a:t>La velocidad máxima permitida (50Km)</a:t>
            </a:r>
          </a:p>
          <a:p>
            <a:endParaRPr lang="es-CL" dirty="0"/>
          </a:p>
          <a:p>
            <a:r>
              <a:rPr lang="es-CL" dirty="0" smtClean="0"/>
              <a:t>3.- Crea un algoritmo en </a:t>
            </a:r>
            <a:r>
              <a:rPr lang="es-CL" dirty="0" err="1" smtClean="0"/>
              <a:t>PseudoCódigo</a:t>
            </a:r>
            <a:r>
              <a:rPr lang="es-CL" dirty="0" smtClean="0"/>
              <a:t> que calcule la potencia de 2 números que deben ser ingresados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teclado</a:t>
            </a:r>
            <a:endParaRPr lang="en-US" dirty="0" smtClean="0"/>
          </a:p>
          <a:p>
            <a:endParaRPr lang="es-CL" dirty="0"/>
          </a:p>
          <a:p>
            <a:r>
              <a:rPr lang="es-CL" dirty="0" smtClean="0"/>
              <a:t>4.- El agua se congela a los cero grados. Solicitar se ingrese la temperatura actual y determine si el agua se congelará o no</a:t>
            </a:r>
          </a:p>
          <a:p>
            <a:endParaRPr lang="es-CL" dirty="0"/>
          </a:p>
          <a:p>
            <a:r>
              <a:rPr lang="es-CL" dirty="0" smtClean="0"/>
              <a:t>5.- Pedro tiene 21 años. Solicite por teclado la edad de una persona y determine si es igual a la edad de Pedro</a:t>
            </a:r>
          </a:p>
          <a:p>
            <a:endParaRPr lang="es-CL" dirty="0"/>
          </a:p>
          <a:p>
            <a:r>
              <a:rPr lang="es-CL" dirty="0" smtClean="0"/>
              <a:t>6.- Realice un algoritmo que ingrese el diámetro de un círculo y la longitud de un lado de un cuadrado y diga por pantalla</a:t>
            </a:r>
          </a:p>
          <a:p>
            <a:r>
              <a:rPr lang="es-CL" dirty="0" smtClean="0"/>
              <a:t>Si el círculo puede ser contenido dentro del cuadrado de manera íntegra. Es decir:</a:t>
            </a:r>
          </a:p>
          <a:p>
            <a:endParaRPr lang="es-CL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32012" y="313899"/>
            <a:ext cx="106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Ejercicios</a:t>
            </a:r>
            <a:endParaRPr lang="en-US" b="1" dirty="0"/>
          </a:p>
        </p:txBody>
      </p:sp>
      <p:sp>
        <p:nvSpPr>
          <p:cNvPr id="6" name="Rectángulo 5"/>
          <p:cNvSpPr/>
          <p:nvPr/>
        </p:nvSpPr>
        <p:spPr>
          <a:xfrm>
            <a:off x="5104262" y="4967785"/>
            <a:ext cx="1569493" cy="156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1865628" y="5188749"/>
            <a:ext cx="1132764" cy="11327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/>
          <p:cNvCxnSpPr/>
          <p:nvPr/>
        </p:nvCxnSpPr>
        <p:spPr>
          <a:xfrm>
            <a:off x="7192370" y="4954137"/>
            <a:ext cx="0" cy="1569493"/>
          </a:xfrm>
          <a:prstGeom prst="line">
            <a:avLst/>
          </a:prstGeom>
          <a:ln>
            <a:headEnd type="triangl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301552" y="5513696"/>
            <a:ext cx="24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Longitud lado cuadrado</a:t>
            </a:r>
            <a:endParaRPr lang="en-US" dirty="0"/>
          </a:p>
        </p:txBody>
      </p:sp>
      <p:cxnSp>
        <p:nvCxnSpPr>
          <p:cNvPr id="12" name="Conector recto de flecha 11"/>
          <p:cNvCxnSpPr>
            <a:stCxn id="7" idx="2"/>
            <a:endCxn id="7" idx="6"/>
          </p:cNvCxnSpPr>
          <p:nvPr/>
        </p:nvCxnSpPr>
        <p:spPr>
          <a:xfrm>
            <a:off x="1865628" y="5755131"/>
            <a:ext cx="11327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893093" y="5488780"/>
            <a:ext cx="1223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 smtClean="0"/>
              <a:t>Diámetro Círculo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63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729" y="1120676"/>
            <a:ext cx="104344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7</a:t>
            </a:r>
            <a:r>
              <a:rPr lang="es-CL" dirty="0" smtClean="0"/>
              <a:t>.- Realice un algoritmo en pseudocódigo que dada las 3 notas parciales de un estudiante (ingresar por teclado), calcule su promedio e indique si el estudiante aprobó la asignatura (promedio debe ser mayor o igual a 4) </a:t>
            </a:r>
          </a:p>
          <a:p>
            <a:endParaRPr lang="es-CL" dirty="0"/>
          </a:p>
          <a:p>
            <a:r>
              <a:rPr lang="es-CL" dirty="0" smtClean="0"/>
              <a:t>8.- </a:t>
            </a:r>
            <a:r>
              <a:rPr lang="es-CL" dirty="0" smtClean="0"/>
              <a:t>Realice un algoritmo en pseudocódigo que </a:t>
            </a:r>
            <a:r>
              <a:rPr lang="es-CL" dirty="0" smtClean="0"/>
              <a:t>calcule lo siguiente: Tu salario mensual es de $1,000,000. Se pide ingresar por teclado el monto total mensual gastado en alimento, vestuario y entretención y determinar si tus gastos fueron menor a tu ingreso mensual</a:t>
            </a:r>
          </a:p>
          <a:p>
            <a:endParaRPr lang="es-CL" dirty="0"/>
          </a:p>
          <a:p>
            <a:r>
              <a:rPr lang="es-CL" dirty="0" smtClean="0"/>
              <a:t>9.- </a:t>
            </a:r>
            <a:r>
              <a:rPr lang="es-CL" dirty="0" smtClean="0"/>
              <a:t>Realice un algoritmo en pseudocódigo que permita ingresar el monto total Neto de facturación mensual y determine el valor del IVA de ese monto</a:t>
            </a:r>
          </a:p>
          <a:p>
            <a:r>
              <a:rPr lang="es-CL" dirty="0" smtClean="0"/>
              <a:t>(El % del IVA debe ser ingresado por teclado)</a:t>
            </a:r>
          </a:p>
          <a:p>
            <a:r>
              <a:rPr lang="es-CL" dirty="0" smtClean="0"/>
              <a:t>Total Neto corresponde a un valor sin IVA incluido</a:t>
            </a:r>
          </a:p>
          <a:p>
            <a:endParaRPr lang="es-CL" dirty="0"/>
          </a:p>
          <a:p>
            <a:endParaRPr lang="es-CL" dirty="0" smtClean="0"/>
          </a:p>
          <a:p>
            <a:r>
              <a:rPr lang="es-CL" dirty="0" smtClean="0"/>
              <a:t>10.- Una persona cualquiera, gasta 10 calorías por cada KM que recorre. Realice un algoritmo en pseudocódigo que permita ingresar los </a:t>
            </a:r>
            <a:r>
              <a:rPr lang="es-CL" dirty="0" err="1" smtClean="0"/>
              <a:t>Kms</a:t>
            </a:r>
            <a:r>
              <a:rPr lang="es-CL" dirty="0" smtClean="0"/>
              <a:t> recorridos y muestre las calorías totales gastadas</a:t>
            </a:r>
            <a:endParaRPr lang="es-CL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32012" y="313899"/>
            <a:ext cx="106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/>
              <a:t>Ejercicios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481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9307" y="341195"/>
            <a:ext cx="1067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Tipos de variables o mejor dicho tipos de datos (por ahora….hay varios más)</a:t>
            </a:r>
            <a:endParaRPr lang="en-U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964441" y="1552181"/>
            <a:ext cx="1030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/>
              <a:t>Numéricas </a:t>
            </a:r>
            <a:r>
              <a:rPr lang="es-CL" sz="2000" b="1" dirty="0" smtClean="0">
                <a:sym typeface="Wingdings" panose="05000000000000000000" pitchFamily="2" charset="2"/>
              </a:rPr>
              <a:t>&gt;&gt;&gt; Guardan, mantienen, almacenan solo “tipos de datos” numéricos</a:t>
            </a:r>
            <a:endParaRPr lang="es-CL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/>
              <a:t>Cadena de Caracteres (</a:t>
            </a:r>
            <a:r>
              <a:rPr lang="es-CL" sz="2000" b="1" dirty="0" err="1" smtClean="0"/>
              <a:t>string</a:t>
            </a:r>
            <a:r>
              <a:rPr lang="es-CL" sz="2000" b="1" dirty="0" smtClean="0"/>
              <a:t>) &gt;&gt;&gt; Guardan, mantienen, almacenan “texto”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b="1" dirty="0" smtClean="0"/>
              <a:t>Booleanas  &gt;&gt;&gt; Pueden tener solo 2 valores: Falso o Verdadero</a:t>
            </a:r>
          </a:p>
        </p:txBody>
      </p:sp>
    </p:spTree>
    <p:extLst>
      <p:ext uri="{BB962C8B-B14F-4D97-AF65-F5344CB8AC3E}">
        <p14:creationId xmlns:p14="http://schemas.microsoft.com/office/powerpoint/2010/main" val="26114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45659" y="226437"/>
            <a:ext cx="1067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Algunas Operaciones aritméticas</a:t>
            </a:r>
            <a:endParaRPr lang="en-U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13899" y="859808"/>
            <a:ext cx="9007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Operación	Símbolo que usaremos	Ejemplos	Resultado</a:t>
            </a:r>
          </a:p>
          <a:p>
            <a:endParaRPr lang="es-CL" sz="2000" b="1" dirty="0"/>
          </a:p>
          <a:p>
            <a:r>
              <a:rPr lang="es-CL" sz="2000" b="1" dirty="0" smtClean="0"/>
              <a:t>Sumar			+		 2 + 3		5</a:t>
            </a:r>
          </a:p>
          <a:p>
            <a:r>
              <a:rPr lang="es-CL" sz="2000" b="1" dirty="0" smtClean="0"/>
              <a:t>Resta			-		 5  - 7		-2</a:t>
            </a:r>
          </a:p>
          <a:p>
            <a:r>
              <a:rPr lang="es-CL" sz="2000" b="1" dirty="0" smtClean="0"/>
              <a:t>Multiplicación		*		 3 * 4		12</a:t>
            </a:r>
          </a:p>
          <a:p>
            <a:r>
              <a:rPr lang="es-CL" sz="2000" b="1" dirty="0" smtClean="0"/>
              <a:t>División			/		 8 / 2		4</a:t>
            </a:r>
          </a:p>
          <a:p>
            <a:r>
              <a:rPr lang="es-CL" sz="2000" b="1" dirty="0" smtClean="0"/>
              <a:t>División parte entera	//		 10 // 3		 3</a:t>
            </a:r>
          </a:p>
          <a:p>
            <a:r>
              <a:rPr lang="es-CL" sz="2000" b="1" dirty="0" smtClean="0"/>
              <a:t>Exponente		**		  2 ** 3		8</a:t>
            </a:r>
          </a:p>
          <a:p>
            <a:r>
              <a:rPr lang="es-CL" sz="2000" b="1" dirty="0" smtClean="0"/>
              <a:t>Resto de la división	% 		  7/2		1</a:t>
            </a:r>
            <a:endParaRPr lang="en-US" sz="2000" b="1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409433" y="1260183"/>
            <a:ext cx="7697338" cy="2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5659" y="4102401"/>
            <a:ext cx="1067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Algunas expresiones relacionales ( para comparar 2 cosas )</a:t>
            </a:r>
            <a:endParaRPr lang="en-US" sz="20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45912" y="4661960"/>
            <a:ext cx="3875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Igual	 	=</a:t>
            </a:r>
          </a:p>
          <a:p>
            <a:r>
              <a:rPr lang="es-CL" sz="2000" b="1" dirty="0" smtClean="0"/>
              <a:t>Menor que 	&lt;</a:t>
            </a:r>
          </a:p>
          <a:p>
            <a:r>
              <a:rPr lang="es-CL" sz="2000" b="1" dirty="0" smtClean="0"/>
              <a:t>Mayor </a:t>
            </a:r>
            <a:r>
              <a:rPr lang="es-CL" sz="2000" b="1" dirty="0"/>
              <a:t> </a:t>
            </a:r>
            <a:r>
              <a:rPr lang="es-CL" sz="2000" b="1" dirty="0" smtClean="0"/>
              <a:t>que	&gt;</a:t>
            </a:r>
          </a:p>
          <a:p>
            <a:r>
              <a:rPr lang="es-CL" sz="2000" b="1" dirty="0" smtClean="0"/>
              <a:t>Distinto		&lt;&gt;</a:t>
            </a:r>
          </a:p>
          <a:p>
            <a:r>
              <a:rPr lang="es-CL" sz="2000" b="1" dirty="0" smtClean="0"/>
              <a:t>Mayor o igual	&gt;=</a:t>
            </a:r>
          </a:p>
          <a:p>
            <a:r>
              <a:rPr lang="es-CL" sz="2000" b="1" dirty="0" smtClean="0"/>
              <a:t>Menor o igual	&lt;=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64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91569" y="1958286"/>
            <a:ext cx="11136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 smtClean="0"/>
              <a:t>Diseñar un algoritmo que pida por teclado tres números; </a:t>
            </a:r>
            <a:r>
              <a:rPr lang="es-CL" sz="3200" dirty="0" smtClean="0">
                <a:solidFill>
                  <a:srgbClr val="FF0000"/>
                </a:solidFill>
              </a:rPr>
              <a:t>debe mostrar por pantalla la suma de los tres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91569" y="3718847"/>
            <a:ext cx="11136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 smtClean="0"/>
              <a:t>Diseñar un algoritmo que pida por teclado 2 números; </a:t>
            </a:r>
            <a:r>
              <a:rPr lang="es-CL" sz="3200" dirty="0" smtClean="0">
                <a:solidFill>
                  <a:srgbClr val="FF0000"/>
                </a:solidFill>
              </a:rPr>
              <a:t>debe mostrar por pantalla el mayor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1569" y="156781"/>
            <a:ext cx="11136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 smtClean="0"/>
              <a:t>Diseñar un algoritmo que pida ingresar 1 número por teclado </a:t>
            </a:r>
            <a:r>
              <a:rPr lang="es-CL" sz="3200" dirty="0" smtClean="0">
                <a:solidFill>
                  <a:srgbClr val="FF0000"/>
                </a:solidFill>
              </a:rPr>
              <a:t>e imprimirlo por pantalla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91569" y="5288340"/>
            <a:ext cx="11136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 smtClean="0"/>
              <a:t>Diseñar un algoritmo que pida por teclado el nombre y el apellido ; </a:t>
            </a:r>
            <a:r>
              <a:rPr lang="es-CL" sz="3200" dirty="0" smtClean="0">
                <a:solidFill>
                  <a:srgbClr val="FF0000"/>
                </a:solidFill>
              </a:rPr>
              <a:t>debe mostrar por pantalla nombre seguido por el apellido que fue ingresado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7547" y="466313"/>
            <a:ext cx="464024" cy="46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1</a:t>
            </a:r>
            <a:endParaRPr lang="en-US" dirty="0"/>
          </a:p>
        </p:txBody>
      </p:sp>
      <p:sp>
        <p:nvSpPr>
          <p:cNvPr id="9" name="Elipse 8"/>
          <p:cNvSpPr/>
          <p:nvPr/>
        </p:nvSpPr>
        <p:spPr>
          <a:xfrm>
            <a:off x="288879" y="2038080"/>
            <a:ext cx="464024" cy="46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2</a:t>
            </a:r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288879" y="3825937"/>
            <a:ext cx="464024" cy="46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3</a:t>
            </a:r>
            <a:endParaRPr lang="en-US" dirty="0"/>
          </a:p>
        </p:txBody>
      </p:sp>
      <p:sp>
        <p:nvSpPr>
          <p:cNvPr id="11" name="Elipse 10"/>
          <p:cNvSpPr/>
          <p:nvPr/>
        </p:nvSpPr>
        <p:spPr>
          <a:xfrm>
            <a:off x="288879" y="5395431"/>
            <a:ext cx="464024" cy="46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91569" y="156781"/>
            <a:ext cx="11136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 smtClean="0"/>
              <a:t>Diseñar un algoritmo que imprima en pantalla los 3 primeros números naturales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7547" y="466313"/>
            <a:ext cx="464024" cy="46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1</a:t>
            </a:r>
            <a:endParaRPr lang="en-US" dirty="0"/>
          </a:p>
        </p:txBody>
      </p:sp>
      <p:sp>
        <p:nvSpPr>
          <p:cNvPr id="9" name="Elipse 8"/>
          <p:cNvSpPr/>
          <p:nvPr/>
        </p:nvSpPr>
        <p:spPr>
          <a:xfrm>
            <a:off x="288879" y="2038080"/>
            <a:ext cx="464024" cy="464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2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91569" y="1930990"/>
            <a:ext cx="111365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 smtClean="0"/>
              <a:t>Diseñar un algoritmo que pida 1 número y lo deje/almacene en una variable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77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3897" y="170429"/>
            <a:ext cx="11136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 smtClean="0"/>
              <a:t>Tarea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20170" y="1551226"/>
            <a:ext cx="101516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dirty="0" smtClean="0"/>
              <a:t>Un resumen </a:t>
            </a:r>
            <a:r>
              <a:rPr lang="en-US" sz="3200" dirty="0" smtClean="0"/>
              <a:t>de lo que </a:t>
            </a:r>
            <a:r>
              <a:rPr lang="en-US" sz="3200" dirty="0" err="1" smtClean="0"/>
              <a:t>aprendieron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la </a:t>
            </a:r>
            <a:r>
              <a:rPr lang="en-US" sz="3200" dirty="0" err="1" smtClean="0"/>
              <a:t>clase</a:t>
            </a:r>
            <a:r>
              <a:rPr lang="en-US" sz="3200" dirty="0"/>
              <a:t> </a:t>
            </a:r>
            <a:r>
              <a:rPr lang="en-US" sz="3200" dirty="0" smtClean="0"/>
              <a:t>(5 </a:t>
            </a:r>
            <a:r>
              <a:rPr lang="en-US" sz="3200" dirty="0" err="1" smtClean="0"/>
              <a:t>conceptos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r>
              <a:rPr lang="en-US" sz="3200" dirty="0" err="1" smtClean="0"/>
              <a:t>Indicar</a:t>
            </a:r>
            <a:r>
              <a:rPr lang="en-US" sz="3200" dirty="0" smtClean="0"/>
              <a:t> el </a:t>
            </a:r>
            <a:r>
              <a:rPr lang="en-US" sz="3200" dirty="0" err="1" smtClean="0"/>
              <a:t>concepto</a:t>
            </a:r>
            <a:r>
              <a:rPr lang="en-US" sz="3200" dirty="0" smtClean="0"/>
              <a:t> que </a:t>
            </a:r>
            <a:r>
              <a:rPr lang="en-US" sz="3200" dirty="0" err="1" smtClean="0"/>
              <a:t>menos</a:t>
            </a:r>
            <a:r>
              <a:rPr lang="en-US" sz="3200" dirty="0" smtClean="0"/>
              <a:t> les </a:t>
            </a:r>
            <a:r>
              <a:rPr lang="en-US" sz="3200" dirty="0" err="1" smtClean="0"/>
              <a:t>qued</a:t>
            </a:r>
            <a:r>
              <a:rPr lang="es-CL" sz="3200" dirty="0" err="1" smtClean="0"/>
              <a:t>ó</a:t>
            </a:r>
            <a:r>
              <a:rPr lang="es-CL" sz="3200" dirty="0" smtClean="0"/>
              <a:t> claro (no es parte de los 5 anteriores)</a:t>
            </a:r>
          </a:p>
          <a:p>
            <a:endParaRPr lang="es-CL" sz="3200" dirty="0"/>
          </a:p>
          <a:p>
            <a:r>
              <a:rPr lang="es-CL" sz="3200" dirty="0" smtClean="0"/>
              <a:t>Qué deberíamos reforzar la próxima clase</a:t>
            </a:r>
          </a:p>
        </p:txBody>
      </p:sp>
    </p:spTree>
    <p:extLst>
      <p:ext uri="{BB962C8B-B14F-4D97-AF65-F5344CB8AC3E}">
        <p14:creationId xmlns:p14="http://schemas.microsoft.com/office/powerpoint/2010/main" val="215400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278959" y="2576677"/>
            <a:ext cx="479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https://www.youtube.com/watch?v=tNDlTP7zZ7s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16000" y="754743"/>
            <a:ext cx="102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Revisar estos videos. Les ayudarán a comprender y reforzar lo que hablamos en clases. Seguro que ustedes </a:t>
            </a:r>
          </a:p>
          <a:p>
            <a:r>
              <a:rPr lang="es-CL" dirty="0" smtClean="0"/>
              <a:t>Encuentran video mejores que puedan compartir con sus compañeros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797016" y="257667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264445" y="3026619"/>
            <a:ext cx="498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https://www.youtube.com/watch?v=OxgSFH4EoD4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1797016" y="3959554"/>
            <a:ext cx="2352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de </a:t>
            </a:r>
            <a:r>
              <a:rPr lang="en-US" dirty="0" err="1" smtClean="0"/>
              <a:t>decisión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4218614" y="3970049"/>
            <a:ext cx="4944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https://www.youtube.com/watch?v=ws548Fgb5g8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4239677" y="4419991"/>
            <a:ext cx="4902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https://www.youtube.com/watch?v=9XHfcpTxdUg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4191124" y="4884449"/>
            <a:ext cx="494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https://www.youtube.com/watch?v=0dVVS4U60I8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5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92" y="1062037"/>
            <a:ext cx="72485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2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31" y="1214367"/>
            <a:ext cx="69818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854</Words>
  <Application>Microsoft Office PowerPoint</Application>
  <PresentationFormat>Panorámica</PresentationFormat>
  <Paragraphs>91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Gonzalez C.</dc:creator>
  <cp:lastModifiedBy>Carlos Gonzalez C.</cp:lastModifiedBy>
  <cp:revision>18</cp:revision>
  <dcterms:created xsi:type="dcterms:W3CDTF">2021-03-19T02:11:02Z</dcterms:created>
  <dcterms:modified xsi:type="dcterms:W3CDTF">2021-03-20T14:51:46Z</dcterms:modified>
</cp:coreProperties>
</file>