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4"/>
  </p:sldMasterIdLst>
  <p:sldIdLst>
    <p:sldId id="256" r:id="rId5"/>
    <p:sldId id="275" r:id="rId6"/>
    <p:sldId id="258" r:id="rId7"/>
    <p:sldId id="259" r:id="rId8"/>
    <p:sldId id="270" r:id="rId9"/>
    <p:sldId id="271" r:id="rId10"/>
    <p:sldId id="272" r:id="rId11"/>
    <p:sldId id="264" r:id="rId12"/>
    <p:sldId id="265" r:id="rId13"/>
    <p:sldId id="266" r:id="rId14"/>
    <p:sldId id="267" r:id="rId15"/>
    <p:sldId id="268" r:id="rId16"/>
    <p:sldId id="269" r:id="rId17"/>
    <p:sldId id="260" r:id="rId18"/>
    <p:sldId id="261" r:id="rId19"/>
    <p:sldId id="273" r:id="rId20"/>
    <p:sldId id="262" r:id="rId21"/>
    <p:sldId id="274" r:id="rId22"/>
    <p:sldId id="26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D4FB93-57D0-49F7-B0EB-5607EA860A9B}" v="60" dt="2020-03-10T15:10:49.468"/>
    <p1510:client id="{5A223833-6FEA-4DA9-894C-42A327297A32}" v="2" dt="2020-03-12T19:31:24.666"/>
    <p1510:client id="{5DD9750A-09B2-4AE5-8983-18B4A1482D58}" v="238" dt="2020-03-05T03:00:00.173"/>
    <p1510:client id="{77C9A3F6-A728-4387-A9CE-83334E3D669A}" v="106" dt="2020-03-04T15:14:31.796"/>
    <p1510:client id="{908DADD3-35CB-4003-8457-273467A06720}" v="4" dt="2020-03-09T19:15:18.651"/>
    <p1510:client id="{9DDE3539-37EF-4E6F-80A6-E8108204C0F2}" v="13" dt="2020-03-04T20:55:06.492"/>
    <p1510:client id="{B8E79231-3671-461E-8343-07B2B75D7AA6}" v="240" dt="2020-03-12T18:45:50.114"/>
    <p1510:client id="{C70A4119-84BF-40DE-AC4D-216F398F18A1}" v="13" dt="2020-03-04T14:53:43.004"/>
    <p1510:client id="{DE813D80-051B-4B49-BC46-67674E623165}" v="1184" dt="2020-03-12T18:59:39.810"/>
    <p1510:client id="{DF330EB5-7F40-40EE-8971-F997194CFEF6}" v="6" dt="2020-03-04T21:27:05.167"/>
    <p1510:client id="{EF23FF73-014A-449B-BE46-4EE6A3130004}" v="71" dt="2020-03-05T02:20:09.9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FAEL  IMPERIAL ROJO" userId="S::rafael_imperial@itculiacan.edu.mx::0581d0ce-fb99-4580-b9fe-ba8e7271fbb6" providerId="AD" clId="Web-{EF23FF73-014A-449B-BE46-4EE6A3130004}"/>
    <pc:docChg chg="addSld modSld">
      <pc:chgData name="RAFAEL  IMPERIAL ROJO" userId="S::rafael_imperial@itculiacan.edu.mx::0581d0ce-fb99-4580-b9fe-ba8e7271fbb6" providerId="AD" clId="Web-{EF23FF73-014A-449B-BE46-4EE6A3130004}" dt="2020-03-05T02:20:09.973" v="71" actId="20577"/>
      <pc:docMkLst>
        <pc:docMk/>
      </pc:docMkLst>
      <pc:sldChg chg="modSp">
        <pc:chgData name="RAFAEL  IMPERIAL ROJO" userId="S::rafael_imperial@itculiacan.edu.mx::0581d0ce-fb99-4580-b9fe-ba8e7271fbb6" providerId="AD" clId="Web-{EF23FF73-014A-449B-BE46-4EE6A3130004}" dt="2020-03-05T01:50:51.103" v="17" actId="20577"/>
        <pc:sldMkLst>
          <pc:docMk/>
          <pc:sldMk cId="2351340040" sldId="258"/>
        </pc:sldMkLst>
        <pc:spChg chg="mod">
          <ac:chgData name="RAFAEL  IMPERIAL ROJO" userId="S::rafael_imperial@itculiacan.edu.mx::0581d0ce-fb99-4580-b9fe-ba8e7271fbb6" providerId="AD" clId="Web-{EF23FF73-014A-449B-BE46-4EE6A3130004}" dt="2020-03-05T01:50:51.103" v="17" actId="20577"/>
          <ac:spMkLst>
            <pc:docMk/>
            <pc:sldMk cId="2351340040" sldId="258"/>
            <ac:spMk id="3" creationId="{0CD15EF5-3A0B-488B-99FF-C9F0079E629C}"/>
          </ac:spMkLst>
        </pc:spChg>
      </pc:sldChg>
      <pc:sldChg chg="modSp new">
        <pc:chgData name="RAFAEL  IMPERIAL ROJO" userId="S::rafael_imperial@itculiacan.edu.mx::0581d0ce-fb99-4580-b9fe-ba8e7271fbb6" providerId="AD" clId="Web-{EF23FF73-014A-449B-BE46-4EE6A3130004}" dt="2020-03-05T02:20:06.035" v="69" actId="20577"/>
        <pc:sldMkLst>
          <pc:docMk/>
          <pc:sldMk cId="1371663363" sldId="259"/>
        </pc:sldMkLst>
        <pc:spChg chg="mod">
          <ac:chgData name="RAFAEL  IMPERIAL ROJO" userId="S::rafael_imperial@itculiacan.edu.mx::0581d0ce-fb99-4580-b9fe-ba8e7271fbb6" providerId="AD" clId="Web-{EF23FF73-014A-449B-BE46-4EE6A3130004}" dt="2020-03-05T02:19:22.817" v="66" actId="20577"/>
          <ac:spMkLst>
            <pc:docMk/>
            <pc:sldMk cId="1371663363" sldId="259"/>
            <ac:spMk id="2" creationId="{FA6A91EB-FE45-4D5D-9DAE-E9B360ECF533}"/>
          </ac:spMkLst>
        </pc:spChg>
        <pc:spChg chg="mod">
          <ac:chgData name="RAFAEL  IMPERIAL ROJO" userId="S::rafael_imperial@itculiacan.edu.mx::0581d0ce-fb99-4580-b9fe-ba8e7271fbb6" providerId="AD" clId="Web-{EF23FF73-014A-449B-BE46-4EE6A3130004}" dt="2020-03-05T02:20:06.035" v="69" actId="20577"/>
          <ac:spMkLst>
            <pc:docMk/>
            <pc:sldMk cId="1371663363" sldId="259"/>
            <ac:spMk id="3" creationId="{85393134-9119-436C-AAE7-FD145A79E907}"/>
          </ac:spMkLst>
        </pc:spChg>
      </pc:sldChg>
    </pc:docChg>
  </pc:docChgLst>
  <pc:docChgLst>
    <pc:chgData name="RAFAEL  IMPERIAL ROJO" userId="S::rafael_imperial@itculiacan.edu.mx::0581d0ce-fb99-4580-b9fe-ba8e7271fbb6" providerId="AD" clId="Web-{B8E79231-3671-461E-8343-07B2B75D7AA6}"/>
    <pc:docChg chg="addSld modSld">
      <pc:chgData name="RAFAEL  IMPERIAL ROJO" userId="S::rafael_imperial@itculiacan.edu.mx::0581d0ce-fb99-4580-b9fe-ba8e7271fbb6" providerId="AD" clId="Web-{B8E79231-3671-461E-8343-07B2B75D7AA6}" dt="2020-03-12T18:45:50.114" v="236" actId="20577"/>
      <pc:docMkLst>
        <pc:docMk/>
      </pc:docMkLst>
      <pc:sldChg chg="addSp modSp">
        <pc:chgData name="RAFAEL  IMPERIAL ROJO" userId="S::rafael_imperial@itculiacan.edu.mx::0581d0ce-fb99-4580-b9fe-ba8e7271fbb6" providerId="AD" clId="Web-{B8E79231-3671-461E-8343-07B2B75D7AA6}" dt="2020-03-12T18:45:50.114" v="235" actId="20577"/>
        <pc:sldMkLst>
          <pc:docMk/>
          <pc:sldMk cId="2702401273" sldId="263"/>
        </pc:sldMkLst>
        <pc:spChg chg="mod">
          <ac:chgData name="RAFAEL  IMPERIAL ROJO" userId="S::rafael_imperial@itculiacan.edu.mx::0581d0ce-fb99-4580-b9fe-ba8e7271fbb6" providerId="AD" clId="Web-{B8E79231-3671-461E-8343-07B2B75D7AA6}" dt="2020-03-12T18:25:28.745" v="2" actId="1076"/>
          <ac:spMkLst>
            <pc:docMk/>
            <pc:sldMk cId="2702401273" sldId="263"/>
            <ac:spMk id="2" creationId="{0EB69847-7C7A-4A09-A825-DE7811DA40E8}"/>
          </ac:spMkLst>
        </pc:spChg>
        <pc:spChg chg="mod">
          <ac:chgData name="RAFAEL  IMPERIAL ROJO" userId="S::rafael_imperial@itculiacan.edu.mx::0581d0ce-fb99-4580-b9fe-ba8e7271fbb6" providerId="AD" clId="Web-{B8E79231-3671-461E-8343-07B2B75D7AA6}" dt="2020-03-12T18:45:50.114" v="235" actId="20577"/>
          <ac:spMkLst>
            <pc:docMk/>
            <pc:sldMk cId="2702401273" sldId="263"/>
            <ac:spMk id="3" creationId="{E2222DA3-B2B7-4363-A22A-80FF83161F2E}"/>
          </ac:spMkLst>
        </pc:spChg>
        <pc:picChg chg="add mod">
          <ac:chgData name="RAFAEL  IMPERIAL ROJO" userId="S::rafael_imperial@itculiacan.edu.mx::0581d0ce-fb99-4580-b9fe-ba8e7271fbb6" providerId="AD" clId="Web-{B8E79231-3671-461E-8343-07B2B75D7AA6}" dt="2020-03-12T18:45:44.974" v="234" actId="14100"/>
          <ac:picMkLst>
            <pc:docMk/>
            <pc:sldMk cId="2702401273" sldId="263"/>
            <ac:picMk id="4" creationId="{213D590A-919E-47E8-9596-756A7EFC2199}"/>
          </ac:picMkLst>
        </pc:picChg>
      </pc:sldChg>
      <pc:sldChg chg="addSp delSp modSp new">
        <pc:chgData name="RAFAEL  IMPERIAL ROJO" userId="S::rafael_imperial@itculiacan.edu.mx::0581d0ce-fb99-4580-b9fe-ba8e7271fbb6" providerId="AD" clId="Web-{B8E79231-3671-461E-8343-07B2B75D7AA6}" dt="2020-03-12T18:34:18.664" v="121" actId="14100"/>
        <pc:sldMkLst>
          <pc:docMk/>
          <pc:sldMk cId="689506192" sldId="273"/>
        </pc:sldMkLst>
        <pc:spChg chg="del">
          <ac:chgData name="RAFAEL  IMPERIAL ROJO" userId="S::rafael_imperial@itculiacan.edu.mx::0581d0ce-fb99-4580-b9fe-ba8e7271fbb6" providerId="AD" clId="Web-{B8E79231-3671-461E-8343-07B2B75D7AA6}" dt="2020-03-12T18:27:51.088" v="5"/>
          <ac:spMkLst>
            <pc:docMk/>
            <pc:sldMk cId="689506192" sldId="273"/>
            <ac:spMk id="2" creationId="{1A38757F-074F-4CA4-8944-585F0E16C34D}"/>
          </ac:spMkLst>
        </pc:spChg>
        <pc:spChg chg="mod">
          <ac:chgData name="RAFAEL  IMPERIAL ROJO" userId="S::rafael_imperial@itculiacan.edu.mx::0581d0ce-fb99-4580-b9fe-ba8e7271fbb6" providerId="AD" clId="Web-{B8E79231-3671-461E-8343-07B2B75D7AA6}" dt="2020-03-12T18:33:09.462" v="113" actId="14100"/>
          <ac:spMkLst>
            <pc:docMk/>
            <pc:sldMk cId="689506192" sldId="273"/>
            <ac:spMk id="3" creationId="{D8EA1FBA-CE31-4F39-A9FE-4C1575D81F04}"/>
          </ac:spMkLst>
        </pc:spChg>
        <pc:picChg chg="add del mod">
          <ac:chgData name="RAFAEL  IMPERIAL ROJO" userId="S::rafael_imperial@itculiacan.edu.mx::0581d0ce-fb99-4580-b9fe-ba8e7271fbb6" providerId="AD" clId="Web-{B8E79231-3671-461E-8343-07B2B75D7AA6}" dt="2020-03-12T18:30:02.931" v="18"/>
          <ac:picMkLst>
            <pc:docMk/>
            <pc:sldMk cId="689506192" sldId="273"/>
            <ac:picMk id="4" creationId="{3877B226-7BCB-454E-ABB3-5890DB52DC3F}"/>
          </ac:picMkLst>
        </pc:picChg>
        <pc:picChg chg="add mod">
          <ac:chgData name="RAFAEL  IMPERIAL ROJO" userId="S::rafael_imperial@itculiacan.edu.mx::0581d0ce-fb99-4580-b9fe-ba8e7271fbb6" providerId="AD" clId="Web-{B8E79231-3671-461E-8343-07B2B75D7AA6}" dt="2020-03-12T18:34:18.664" v="121" actId="14100"/>
          <ac:picMkLst>
            <pc:docMk/>
            <pc:sldMk cId="689506192" sldId="273"/>
            <ac:picMk id="6" creationId="{12D472DA-585D-416D-A824-EC03A7A32951}"/>
          </ac:picMkLst>
        </pc:picChg>
      </pc:sldChg>
      <pc:sldChg chg="addSp delSp modSp new">
        <pc:chgData name="RAFAEL  IMPERIAL ROJO" userId="S::rafael_imperial@itculiacan.edu.mx::0581d0ce-fb99-4580-b9fe-ba8e7271fbb6" providerId="AD" clId="Web-{B8E79231-3671-461E-8343-07B2B75D7AA6}" dt="2020-03-12T18:41:49.850" v="213" actId="20577"/>
        <pc:sldMkLst>
          <pc:docMk/>
          <pc:sldMk cId="3467352836" sldId="274"/>
        </pc:sldMkLst>
        <pc:spChg chg="del">
          <ac:chgData name="RAFAEL  IMPERIAL ROJO" userId="S::rafael_imperial@itculiacan.edu.mx::0581d0ce-fb99-4580-b9fe-ba8e7271fbb6" providerId="AD" clId="Web-{B8E79231-3671-461E-8343-07B2B75D7AA6}" dt="2020-03-12T18:35:21.180" v="123"/>
          <ac:spMkLst>
            <pc:docMk/>
            <pc:sldMk cId="3467352836" sldId="274"/>
            <ac:spMk id="2" creationId="{8DAFFA8F-F695-4DBE-8FE0-D41E6C7356A5}"/>
          </ac:spMkLst>
        </pc:spChg>
        <pc:spChg chg="del mod">
          <ac:chgData name="RAFAEL  IMPERIAL ROJO" userId="S::rafael_imperial@itculiacan.edu.mx::0581d0ce-fb99-4580-b9fe-ba8e7271fbb6" providerId="AD" clId="Web-{B8E79231-3671-461E-8343-07B2B75D7AA6}" dt="2020-03-12T18:37:09.523" v="150"/>
          <ac:spMkLst>
            <pc:docMk/>
            <pc:sldMk cId="3467352836" sldId="274"/>
            <ac:spMk id="3" creationId="{9CB37F53-C18F-4959-BCC8-8EEED5077A4A}"/>
          </ac:spMkLst>
        </pc:spChg>
        <pc:spChg chg="add mod">
          <ac:chgData name="RAFAEL  IMPERIAL ROJO" userId="S::rafael_imperial@itculiacan.edu.mx::0581d0ce-fb99-4580-b9fe-ba8e7271fbb6" providerId="AD" clId="Web-{B8E79231-3671-461E-8343-07B2B75D7AA6}" dt="2020-03-12T18:36:54.226" v="149" actId="1076"/>
          <ac:spMkLst>
            <pc:docMk/>
            <pc:sldMk cId="3467352836" sldId="274"/>
            <ac:spMk id="4" creationId="{2E65EC11-8191-4E9D-8165-A0C7E714FF5E}"/>
          </ac:spMkLst>
        </pc:spChg>
        <pc:spChg chg="add del mod">
          <ac:chgData name="RAFAEL  IMPERIAL ROJO" userId="S::rafael_imperial@itculiacan.edu.mx::0581d0ce-fb99-4580-b9fe-ba8e7271fbb6" providerId="AD" clId="Web-{B8E79231-3671-461E-8343-07B2B75D7AA6}" dt="2020-03-12T18:37:32.179" v="151"/>
          <ac:spMkLst>
            <pc:docMk/>
            <pc:sldMk cId="3467352836" sldId="274"/>
            <ac:spMk id="6" creationId="{CF8FA818-13C3-4984-98CA-137F7907066B}"/>
          </ac:spMkLst>
        </pc:spChg>
        <pc:spChg chg="add mod">
          <ac:chgData name="RAFAEL  IMPERIAL ROJO" userId="S::rafael_imperial@itculiacan.edu.mx::0581d0ce-fb99-4580-b9fe-ba8e7271fbb6" providerId="AD" clId="Web-{B8E79231-3671-461E-8343-07B2B75D7AA6}" dt="2020-03-12T18:41:49.850" v="213" actId="20577"/>
          <ac:spMkLst>
            <pc:docMk/>
            <pc:sldMk cId="3467352836" sldId="274"/>
            <ac:spMk id="11" creationId="{EF0D1270-C6F3-4268-8C5F-5911A2ABE719}"/>
          </ac:spMkLst>
        </pc:spChg>
        <pc:picChg chg="add mod ord">
          <ac:chgData name="RAFAEL  IMPERIAL ROJO" userId="S::rafael_imperial@itculiacan.edu.mx::0581d0ce-fb99-4580-b9fe-ba8e7271fbb6" providerId="AD" clId="Web-{B8E79231-3671-461E-8343-07B2B75D7AA6}" dt="2020-03-12T18:38:14.882" v="160" actId="1076"/>
          <ac:picMkLst>
            <pc:docMk/>
            <pc:sldMk cId="3467352836" sldId="274"/>
            <ac:picMk id="7" creationId="{E44DE853-A674-4D83-802F-977731069606}"/>
          </ac:picMkLst>
        </pc:picChg>
        <pc:picChg chg="add mod">
          <ac:chgData name="RAFAEL  IMPERIAL ROJO" userId="S::rafael_imperial@itculiacan.edu.mx::0581d0ce-fb99-4580-b9fe-ba8e7271fbb6" providerId="AD" clId="Web-{B8E79231-3671-461E-8343-07B2B75D7AA6}" dt="2020-03-12T18:38:20.554" v="163" actId="1076"/>
          <ac:picMkLst>
            <pc:docMk/>
            <pc:sldMk cId="3467352836" sldId="274"/>
            <ac:picMk id="9" creationId="{5E2F805C-F998-42E3-B0C2-37239BCB94FD}"/>
          </ac:picMkLst>
        </pc:picChg>
      </pc:sldChg>
    </pc:docChg>
  </pc:docChgLst>
  <pc:docChgLst>
    <pc:chgData name="LUIS MARCOS  PLATA DELGADO" userId="S::luis_plata@itculiacan.edu.mx::01e235e8-c040-4047-aa93-a3476e484b68" providerId="AD" clId="Web-{4CD4FB93-57D0-49F7-B0EB-5607EA860A9B}"/>
    <pc:docChg chg="modSld">
      <pc:chgData name="LUIS MARCOS  PLATA DELGADO" userId="S::luis_plata@itculiacan.edu.mx::01e235e8-c040-4047-aa93-a3476e484b68" providerId="AD" clId="Web-{4CD4FB93-57D0-49F7-B0EB-5607EA860A9B}" dt="2020-03-10T15:10:49.468" v="54" actId="20577"/>
      <pc:docMkLst>
        <pc:docMk/>
      </pc:docMkLst>
      <pc:sldChg chg="modSp">
        <pc:chgData name="LUIS MARCOS  PLATA DELGADO" userId="S::luis_plata@itculiacan.edu.mx::01e235e8-c040-4047-aa93-a3476e484b68" providerId="AD" clId="Web-{4CD4FB93-57D0-49F7-B0EB-5607EA860A9B}" dt="2020-03-10T14:48:10.830" v="4" actId="20577"/>
        <pc:sldMkLst>
          <pc:docMk/>
          <pc:sldMk cId="2351340040" sldId="258"/>
        </pc:sldMkLst>
        <pc:spChg chg="mod">
          <ac:chgData name="LUIS MARCOS  PLATA DELGADO" userId="S::luis_plata@itculiacan.edu.mx::01e235e8-c040-4047-aa93-a3476e484b68" providerId="AD" clId="Web-{4CD4FB93-57D0-49F7-B0EB-5607EA860A9B}" dt="2020-03-10T14:48:10.830" v="4" actId="20577"/>
          <ac:spMkLst>
            <pc:docMk/>
            <pc:sldMk cId="2351340040" sldId="258"/>
            <ac:spMk id="3" creationId="{0CD15EF5-3A0B-488B-99FF-C9F0079E629C}"/>
          </ac:spMkLst>
        </pc:spChg>
      </pc:sldChg>
      <pc:sldChg chg="modSp">
        <pc:chgData name="LUIS MARCOS  PLATA DELGADO" userId="S::luis_plata@itculiacan.edu.mx::01e235e8-c040-4047-aa93-a3476e484b68" providerId="AD" clId="Web-{4CD4FB93-57D0-49F7-B0EB-5607EA860A9B}" dt="2020-03-10T14:53:56.497" v="18" actId="20577"/>
        <pc:sldMkLst>
          <pc:docMk/>
          <pc:sldMk cId="1371663363" sldId="259"/>
        </pc:sldMkLst>
        <pc:spChg chg="mod">
          <ac:chgData name="LUIS MARCOS  PLATA DELGADO" userId="S::luis_plata@itculiacan.edu.mx::01e235e8-c040-4047-aa93-a3476e484b68" providerId="AD" clId="Web-{4CD4FB93-57D0-49F7-B0EB-5607EA860A9B}" dt="2020-03-10T14:53:56.497" v="18" actId="20577"/>
          <ac:spMkLst>
            <pc:docMk/>
            <pc:sldMk cId="1371663363" sldId="259"/>
            <ac:spMk id="3" creationId="{85393134-9119-436C-AAE7-FD145A79E907}"/>
          </ac:spMkLst>
        </pc:spChg>
      </pc:sldChg>
      <pc:sldChg chg="modSp">
        <pc:chgData name="LUIS MARCOS  PLATA DELGADO" userId="S::luis_plata@itculiacan.edu.mx::01e235e8-c040-4047-aa93-a3476e484b68" providerId="AD" clId="Web-{4CD4FB93-57D0-49F7-B0EB-5607EA860A9B}" dt="2020-03-10T14:58:09.963" v="27" actId="20577"/>
        <pc:sldMkLst>
          <pc:docMk/>
          <pc:sldMk cId="2223272117" sldId="262"/>
        </pc:sldMkLst>
        <pc:spChg chg="mod">
          <ac:chgData name="LUIS MARCOS  PLATA DELGADO" userId="S::luis_plata@itculiacan.edu.mx::01e235e8-c040-4047-aa93-a3476e484b68" providerId="AD" clId="Web-{4CD4FB93-57D0-49F7-B0EB-5607EA860A9B}" dt="2020-03-10T14:58:09.963" v="27" actId="20577"/>
          <ac:spMkLst>
            <pc:docMk/>
            <pc:sldMk cId="2223272117" sldId="262"/>
            <ac:spMk id="3" creationId="{18E1B344-E552-4F28-BA10-0E51F9A13E2B}"/>
          </ac:spMkLst>
        </pc:spChg>
      </pc:sldChg>
      <pc:sldChg chg="modSp">
        <pc:chgData name="LUIS MARCOS  PLATA DELGADO" userId="S::luis_plata@itculiacan.edu.mx::01e235e8-c040-4047-aa93-a3476e484b68" providerId="AD" clId="Web-{4CD4FB93-57D0-49F7-B0EB-5607EA860A9B}" dt="2020-03-10T15:08:26.470" v="31" actId="20577"/>
        <pc:sldMkLst>
          <pc:docMk/>
          <pc:sldMk cId="2602064869" sldId="265"/>
        </pc:sldMkLst>
        <pc:spChg chg="mod">
          <ac:chgData name="LUIS MARCOS  PLATA DELGADO" userId="S::luis_plata@itculiacan.edu.mx::01e235e8-c040-4047-aa93-a3476e484b68" providerId="AD" clId="Web-{4CD4FB93-57D0-49F7-B0EB-5607EA860A9B}" dt="2020-03-10T15:08:26.470" v="31" actId="20577"/>
          <ac:spMkLst>
            <pc:docMk/>
            <pc:sldMk cId="2602064869" sldId="265"/>
            <ac:spMk id="3" creationId="{E2444099-7B41-495D-A799-B984EA4ACA6D}"/>
          </ac:spMkLst>
        </pc:spChg>
      </pc:sldChg>
      <pc:sldChg chg="modSp">
        <pc:chgData name="LUIS MARCOS  PLATA DELGADO" userId="S::luis_plata@itculiacan.edu.mx::01e235e8-c040-4047-aa93-a3476e484b68" providerId="AD" clId="Web-{4CD4FB93-57D0-49F7-B0EB-5607EA860A9B}" dt="2020-03-10T15:08:49.314" v="35" actId="20577"/>
        <pc:sldMkLst>
          <pc:docMk/>
          <pc:sldMk cId="3845584843" sldId="266"/>
        </pc:sldMkLst>
        <pc:spChg chg="mod">
          <ac:chgData name="LUIS MARCOS  PLATA DELGADO" userId="S::luis_plata@itculiacan.edu.mx::01e235e8-c040-4047-aa93-a3476e484b68" providerId="AD" clId="Web-{4CD4FB93-57D0-49F7-B0EB-5607EA860A9B}" dt="2020-03-10T15:08:49.314" v="35" actId="20577"/>
          <ac:spMkLst>
            <pc:docMk/>
            <pc:sldMk cId="3845584843" sldId="266"/>
            <ac:spMk id="3" creationId="{4637563F-67B3-433E-A090-A701662E035E}"/>
          </ac:spMkLst>
        </pc:spChg>
      </pc:sldChg>
      <pc:sldChg chg="modSp">
        <pc:chgData name="LUIS MARCOS  PLATA DELGADO" userId="S::luis_plata@itculiacan.edu.mx::01e235e8-c040-4047-aa93-a3476e484b68" providerId="AD" clId="Web-{4CD4FB93-57D0-49F7-B0EB-5607EA860A9B}" dt="2020-03-10T15:09:16.767" v="47" actId="20577"/>
        <pc:sldMkLst>
          <pc:docMk/>
          <pc:sldMk cId="2233160788" sldId="267"/>
        </pc:sldMkLst>
        <pc:spChg chg="mod">
          <ac:chgData name="LUIS MARCOS  PLATA DELGADO" userId="S::luis_plata@itculiacan.edu.mx::01e235e8-c040-4047-aa93-a3476e484b68" providerId="AD" clId="Web-{4CD4FB93-57D0-49F7-B0EB-5607EA860A9B}" dt="2020-03-10T15:09:16.767" v="47" actId="20577"/>
          <ac:spMkLst>
            <pc:docMk/>
            <pc:sldMk cId="2233160788" sldId="267"/>
            <ac:spMk id="3" creationId="{EE48FE2F-6AB3-4DAC-B1DE-6771AC41D65B}"/>
          </ac:spMkLst>
        </pc:spChg>
      </pc:sldChg>
      <pc:sldChg chg="modSp">
        <pc:chgData name="LUIS MARCOS  PLATA DELGADO" userId="S::luis_plata@itculiacan.edu.mx::01e235e8-c040-4047-aa93-a3476e484b68" providerId="AD" clId="Web-{4CD4FB93-57D0-49F7-B0EB-5607EA860A9B}" dt="2020-03-10T15:10:44.984" v="51" actId="20577"/>
        <pc:sldMkLst>
          <pc:docMk/>
          <pc:sldMk cId="4278679808" sldId="268"/>
        </pc:sldMkLst>
        <pc:spChg chg="mod">
          <ac:chgData name="LUIS MARCOS  PLATA DELGADO" userId="S::luis_plata@itculiacan.edu.mx::01e235e8-c040-4047-aa93-a3476e484b68" providerId="AD" clId="Web-{4CD4FB93-57D0-49F7-B0EB-5607EA860A9B}" dt="2020-03-10T15:10:44.984" v="51" actId="20577"/>
          <ac:spMkLst>
            <pc:docMk/>
            <pc:sldMk cId="4278679808" sldId="268"/>
            <ac:spMk id="3" creationId="{ED2DECF2-A946-4D35-BC1B-F2F244321C8B}"/>
          </ac:spMkLst>
        </pc:spChg>
      </pc:sldChg>
      <pc:sldChg chg="modSp">
        <pc:chgData name="LUIS MARCOS  PLATA DELGADO" userId="S::luis_plata@itculiacan.edu.mx::01e235e8-c040-4047-aa93-a3476e484b68" providerId="AD" clId="Web-{4CD4FB93-57D0-49F7-B0EB-5607EA860A9B}" dt="2020-03-10T15:10:49.453" v="53" actId="20577"/>
        <pc:sldMkLst>
          <pc:docMk/>
          <pc:sldMk cId="2170176510" sldId="269"/>
        </pc:sldMkLst>
        <pc:spChg chg="mod">
          <ac:chgData name="LUIS MARCOS  PLATA DELGADO" userId="S::luis_plata@itculiacan.edu.mx::01e235e8-c040-4047-aa93-a3476e484b68" providerId="AD" clId="Web-{4CD4FB93-57D0-49F7-B0EB-5607EA860A9B}" dt="2020-03-10T15:10:49.453" v="53" actId="20577"/>
          <ac:spMkLst>
            <pc:docMk/>
            <pc:sldMk cId="2170176510" sldId="269"/>
            <ac:spMk id="3" creationId="{C25BAF54-A8CA-4976-BB8C-546692675554}"/>
          </ac:spMkLst>
        </pc:spChg>
      </pc:sldChg>
    </pc:docChg>
  </pc:docChgLst>
  <pc:docChgLst>
    <pc:chgData name="RAFAEL  IMPERIAL ROJO" userId="S::rafael_imperial@itculiacan.edu.mx::0581d0ce-fb99-4580-b9fe-ba8e7271fbb6" providerId="AD" clId="Web-{5A223833-6FEA-4DA9-894C-42A327297A32}"/>
    <pc:docChg chg="modSld">
      <pc:chgData name="RAFAEL  IMPERIAL ROJO" userId="S::rafael_imperial@itculiacan.edu.mx::0581d0ce-fb99-4580-b9fe-ba8e7271fbb6" providerId="AD" clId="Web-{5A223833-6FEA-4DA9-894C-42A327297A32}" dt="2020-03-12T19:31:24.666" v="1" actId="14100"/>
      <pc:docMkLst>
        <pc:docMk/>
      </pc:docMkLst>
      <pc:sldChg chg="modSp">
        <pc:chgData name="RAFAEL  IMPERIAL ROJO" userId="S::rafael_imperial@itculiacan.edu.mx::0581d0ce-fb99-4580-b9fe-ba8e7271fbb6" providerId="AD" clId="Web-{5A223833-6FEA-4DA9-894C-42A327297A32}" dt="2020-03-12T19:31:24.666" v="1" actId="14100"/>
        <pc:sldMkLst>
          <pc:docMk/>
          <pc:sldMk cId="2702401273" sldId="263"/>
        </pc:sldMkLst>
        <pc:spChg chg="mod">
          <ac:chgData name="RAFAEL  IMPERIAL ROJO" userId="S::rafael_imperial@itculiacan.edu.mx::0581d0ce-fb99-4580-b9fe-ba8e7271fbb6" providerId="AD" clId="Web-{5A223833-6FEA-4DA9-894C-42A327297A32}" dt="2020-03-12T19:31:24.666" v="1" actId="14100"/>
          <ac:spMkLst>
            <pc:docMk/>
            <pc:sldMk cId="2702401273" sldId="263"/>
            <ac:spMk id="3" creationId="{E2222DA3-B2B7-4363-A22A-80FF83161F2E}"/>
          </ac:spMkLst>
        </pc:spChg>
      </pc:sldChg>
    </pc:docChg>
  </pc:docChgLst>
  <pc:docChgLst>
    <pc:chgData name="RAFAEL  IMPERIAL ROJO" userId="S::rafael_imperial@itculiacan.edu.mx::0581d0ce-fb99-4580-b9fe-ba8e7271fbb6" providerId="AD" clId="Web-{5DD9750A-09B2-4AE5-8983-18B4A1482D58}"/>
    <pc:docChg chg="addSld delSld modSld">
      <pc:chgData name="RAFAEL  IMPERIAL ROJO" userId="S::rafael_imperial@itculiacan.edu.mx::0581d0ce-fb99-4580-b9fe-ba8e7271fbb6" providerId="AD" clId="Web-{5DD9750A-09B2-4AE5-8983-18B4A1482D58}" dt="2020-03-05T03:00:00.173" v="228" actId="20577"/>
      <pc:docMkLst>
        <pc:docMk/>
      </pc:docMkLst>
      <pc:sldChg chg="del">
        <pc:chgData name="RAFAEL  IMPERIAL ROJO" userId="S::rafael_imperial@itculiacan.edu.mx::0581d0ce-fb99-4580-b9fe-ba8e7271fbb6" providerId="AD" clId="Web-{5DD9750A-09B2-4AE5-8983-18B4A1482D58}" dt="2020-03-05T02:54:37.864" v="132"/>
        <pc:sldMkLst>
          <pc:docMk/>
          <pc:sldMk cId="2506708832" sldId="257"/>
        </pc:sldMkLst>
      </pc:sldChg>
      <pc:sldChg chg="modSp new">
        <pc:chgData name="RAFAEL  IMPERIAL ROJO" userId="S::rafael_imperial@itculiacan.edu.mx::0581d0ce-fb99-4580-b9fe-ba8e7271fbb6" providerId="AD" clId="Web-{5DD9750A-09B2-4AE5-8983-18B4A1482D58}" dt="2020-03-05T02:48:01.743" v="54" actId="20577"/>
        <pc:sldMkLst>
          <pc:docMk/>
          <pc:sldMk cId="767591030" sldId="260"/>
        </pc:sldMkLst>
        <pc:spChg chg="mod">
          <ac:chgData name="RAFAEL  IMPERIAL ROJO" userId="S::rafael_imperial@itculiacan.edu.mx::0581d0ce-fb99-4580-b9fe-ba8e7271fbb6" providerId="AD" clId="Web-{5DD9750A-09B2-4AE5-8983-18B4A1482D58}" dt="2020-03-05T02:48:01.743" v="54" actId="20577"/>
          <ac:spMkLst>
            <pc:docMk/>
            <pc:sldMk cId="767591030" sldId="260"/>
            <ac:spMk id="2" creationId="{A97C941C-DE0C-4536-B2ED-A7DDCA790C25}"/>
          </ac:spMkLst>
        </pc:spChg>
        <pc:spChg chg="mod">
          <ac:chgData name="RAFAEL  IMPERIAL ROJO" userId="S::rafael_imperial@itculiacan.edu.mx::0581d0ce-fb99-4580-b9fe-ba8e7271fbb6" providerId="AD" clId="Web-{5DD9750A-09B2-4AE5-8983-18B4A1482D58}" dt="2020-03-05T02:47:49.290" v="3" actId="20577"/>
          <ac:spMkLst>
            <pc:docMk/>
            <pc:sldMk cId="767591030" sldId="260"/>
            <ac:spMk id="3" creationId="{10050531-345D-466F-9329-FE1C148B510A}"/>
          </ac:spMkLst>
        </pc:spChg>
      </pc:sldChg>
      <pc:sldChg chg="modSp new">
        <pc:chgData name="RAFAEL  IMPERIAL ROJO" userId="S::rafael_imperial@itculiacan.edu.mx::0581d0ce-fb99-4580-b9fe-ba8e7271fbb6" providerId="AD" clId="Web-{5DD9750A-09B2-4AE5-8983-18B4A1482D58}" dt="2020-03-05T02:51:33.100" v="75" actId="20577"/>
        <pc:sldMkLst>
          <pc:docMk/>
          <pc:sldMk cId="2916319950" sldId="261"/>
        </pc:sldMkLst>
        <pc:spChg chg="mod">
          <ac:chgData name="RAFAEL  IMPERIAL ROJO" userId="S::rafael_imperial@itculiacan.edu.mx::0581d0ce-fb99-4580-b9fe-ba8e7271fbb6" providerId="AD" clId="Web-{5DD9750A-09B2-4AE5-8983-18B4A1482D58}" dt="2020-03-05T02:51:33.100" v="75" actId="20577"/>
          <ac:spMkLst>
            <pc:docMk/>
            <pc:sldMk cId="2916319950" sldId="261"/>
            <ac:spMk id="2" creationId="{B3EA460D-7B54-42C0-A1D5-6B4B6101F518}"/>
          </ac:spMkLst>
        </pc:spChg>
        <pc:spChg chg="mod">
          <ac:chgData name="RAFAEL  IMPERIAL ROJO" userId="S::rafael_imperial@itculiacan.edu.mx::0581d0ce-fb99-4580-b9fe-ba8e7271fbb6" providerId="AD" clId="Web-{5DD9750A-09B2-4AE5-8983-18B4A1482D58}" dt="2020-03-05T02:49:10.727" v="66" actId="20577"/>
          <ac:spMkLst>
            <pc:docMk/>
            <pc:sldMk cId="2916319950" sldId="261"/>
            <ac:spMk id="3" creationId="{4A63F95B-0276-4359-87B7-423EB8EA02C7}"/>
          </ac:spMkLst>
        </pc:spChg>
      </pc:sldChg>
      <pc:sldChg chg="modSp new">
        <pc:chgData name="RAFAEL  IMPERIAL ROJO" userId="S::rafael_imperial@itculiacan.edu.mx::0581d0ce-fb99-4580-b9fe-ba8e7271fbb6" providerId="AD" clId="Web-{5DD9750A-09B2-4AE5-8983-18B4A1482D58}" dt="2020-03-05T02:51:44.428" v="84" actId="20577"/>
        <pc:sldMkLst>
          <pc:docMk/>
          <pc:sldMk cId="2223272117" sldId="262"/>
        </pc:sldMkLst>
        <pc:spChg chg="mod">
          <ac:chgData name="RAFAEL  IMPERIAL ROJO" userId="S::rafael_imperial@itculiacan.edu.mx::0581d0ce-fb99-4580-b9fe-ba8e7271fbb6" providerId="AD" clId="Web-{5DD9750A-09B2-4AE5-8983-18B4A1482D58}" dt="2020-03-05T02:51:44.428" v="84" actId="20577"/>
          <ac:spMkLst>
            <pc:docMk/>
            <pc:sldMk cId="2223272117" sldId="262"/>
            <ac:spMk id="2" creationId="{7FE2516F-0EC3-47F9-B256-E73C3DCA1C83}"/>
          </ac:spMkLst>
        </pc:spChg>
        <pc:spChg chg="mod">
          <ac:chgData name="RAFAEL  IMPERIAL ROJO" userId="S::rafael_imperial@itculiacan.edu.mx::0581d0ce-fb99-4580-b9fe-ba8e7271fbb6" providerId="AD" clId="Web-{5DD9750A-09B2-4AE5-8983-18B4A1482D58}" dt="2020-03-05T02:51:43.553" v="82" actId="20577"/>
          <ac:spMkLst>
            <pc:docMk/>
            <pc:sldMk cId="2223272117" sldId="262"/>
            <ac:spMk id="3" creationId="{18E1B344-E552-4F28-BA10-0E51F9A13E2B}"/>
          </ac:spMkLst>
        </pc:spChg>
      </pc:sldChg>
      <pc:sldChg chg="modSp new">
        <pc:chgData name="RAFAEL  IMPERIAL ROJO" userId="S::rafael_imperial@itculiacan.edu.mx::0581d0ce-fb99-4580-b9fe-ba8e7271fbb6" providerId="AD" clId="Web-{5DD9750A-09B2-4AE5-8983-18B4A1482D58}" dt="2020-03-05T02:54:31.583" v="130" actId="20577"/>
        <pc:sldMkLst>
          <pc:docMk/>
          <pc:sldMk cId="2702401273" sldId="263"/>
        </pc:sldMkLst>
        <pc:spChg chg="mod">
          <ac:chgData name="RAFAEL  IMPERIAL ROJO" userId="S::rafael_imperial@itculiacan.edu.mx::0581d0ce-fb99-4580-b9fe-ba8e7271fbb6" providerId="AD" clId="Web-{5DD9750A-09B2-4AE5-8983-18B4A1482D58}" dt="2020-03-05T02:53:41.568" v="126" actId="20577"/>
          <ac:spMkLst>
            <pc:docMk/>
            <pc:sldMk cId="2702401273" sldId="263"/>
            <ac:spMk id="2" creationId="{0EB69847-7C7A-4A09-A825-DE7811DA40E8}"/>
          </ac:spMkLst>
        </pc:spChg>
        <pc:spChg chg="mod">
          <ac:chgData name="RAFAEL  IMPERIAL ROJO" userId="S::rafael_imperial@itculiacan.edu.mx::0581d0ce-fb99-4580-b9fe-ba8e7271fbb6" providerId="AD" clId="Web-{5DD9750A-09B2-4AE5-8983-18B4A1482D58}" dt="2020-03-05T02:54:31.583" v="130" actId="20577"/>
          <ac:spMkLst>
            <pc:docMk/>
            <pc:sldMk cId="2702401273" sldId="263"/>
            <ac:spMk id="3" creationId="{E2222DA3-B2B7-4363-A22A-80FF83161F2E}"/>
          </ac:spMkLst>
        </pc:spChg>
      </pc:sldChg>
      <pc:sldChg chg="addSp delSp modSp new">
        <pc:chgData name="RAFAEL  IMPERIAL ROJO" userId="S::rafael_imperial@itculiacan.edu.mx::0581d0ce-fb99-4580-b9fe-ba8e7271fbb6" providerId="AD" clId="Web-{5DD9750A-09B2-4AE5-8983-18B4A1482D58}" dt="2020-03-05T02:56:48.487" v="146" actId="20577"/>
        <pc:sldMkLst>
          <pc:docMk/>
          <pc:sldMk cId="1695622773" sldId="264"/>
        </pc:sldMkLst>
        <pc:spChg chg="mod">
          <ac:chgData name="RAFAEL  IMPERIAL ROJO" userId="S::rafael_imperial@itculiacan.edu.mx::0581d0ce-fb99-4580-b9fe-ba8e7271fbb6" providerId="AD" clId="Web-{5DD9750A-09B2-4AE5-8983-18B4A1482D58}" dt="2020-03-05T02:56:48.487" v="146" actId="20577"/>
          <ac:spMkLst>
            <pc:docMk/>
            <pc:sldMk cId="1695622773" sldId="264"/>
            <ac:spMk id="2" creationId="{86044A82-0CE3-432B-BB50-BBEFD433D213}"/>
          </ac:spMkLst>
        </pc:spChg>
        <pc:spChg chg="del">
          <ac:chgData name="RAFAEL  IMPERIAL ROJO" userId="S::rafael_imperial@itculiacan.edu.mx::0581d0ce-fb99-4580-b9fe-ba8e7271fbb6" providerId="AD" clId="Web-{5DD9750A-09B2-4AE5-8983-18B4A1482D58}" dt="2020-03-05T02:54:45.067" v="134"/>
          <ac:spMkLst>
            <pc:docMk/>
            <pc:sldMk cId="1695622773" sldId="264"/>
            <ac:spMk id="3" creationId="{AB91A213-6BD0-49EC-904A-2188BEB672FE}"/>
          </ac:spMkLst>
        </pc:spChg>
        <pc:picChg chg="add mod">
          <ac:chgData name="RAFAEL  IMPERIAL ROJO" userId="S::rafael_imperial@itculiacan.edu.mx::0581d0ce-fb99-4580-b9fe-ba8e7271fbb6" providerId="AD" clId="Web-{5DD9750A-09B2-4AE5-8983-18B4A1482D58}" dt="2020-03-05T02:56:18.941" v="143" actId="1076"/>
          <ac:picMkLst>
            <pc:docMk/>
            <pc:sldMk cId="1695622773" sldId="264"/>
            <ac:picMk id="4" creationId="{BCB7A780-8BAA-46FC-8B75-8101B39BFBBE}"/>
          </ac:picMkLst>
        </pc:picChg>
      </pc:sldChg>
      <pc:sldChg chg="modSp new">
        <pc:chgData name="RAFAEL  IMPERIAL ROJO" userId="S::rafael_imperial@itculiacan.edu.mx::0581d0ce-fb99-4580-b9fe-ba8e7271fbb6" providerId="AD" clId="Web-{5DD9750A-09B2-4AE5-8983-18B4A1482D58}" dt="2020-03-05T02:58:17.158" v="168" actId="20577"/>
        <pc:sldMkLst>
          <pc:docMk/>
          <pc:sldMk cId="2602064869" sldId="265"/>
        </pc:sldMkLst>
        <pc:spChg chg="mod">
          <ac:chgData name="RAFAEL  IMPERIAL ROJO" userId="S::rafael_imperial@itculiacan.edu.mx::0581d0ce-fb99-4580-b9fe-ba8e7271fbb6" providerId="AD" clId="Web-{5DD9750A-09B2-4AE5-8983-18B4A1482D58}" dt="2020-03-05T02:57:55.705" v="161" actId="20577"/>
          <ac:spMkLst>
            <pc:docMk/>
            <pc:sldMk cId="2602064869" sldId="265"/>
            <ac:spMk id="2" creationId="{2F141598-6AF0-43BC-9DEF-7EEADE0A8F0F}"/>
          </ac:spMkLst>
        </pc:spChg>
        <pc:spChg chg="mod">
          <ac:chgData name="RAFAEL  IMPERIAL ROJO" userId="S::rafael_imperial@itculiacan.edu.mx::0581d0ce-fb99-4580-b9fe-ba8e7271fbb6" providerId="AD" clId="Web-{5DD9750A-09B2-4AE5-8983-18B4A1482D58}" dt="2020-03-05T02:58:17.158" v="168" actId="20577"/>
          <ac:spMkLst>
            <pc:docMk/>
            <pc:sldMk cId="2602064869" sldId="265"/>
            <ac:spMk id="3" creationId="{E2444099-7B41-495D-A799-B984EA4ACA6D}"/>
          </ac:spMkLst>
        </pc:spChg>
      </pc:sldChg>
      <pc:sldChg chg="modSp new">
        <pc:chgData name="RAFAEL  IMPERIAL ROJO" userId="S::rafael_imperial@itculiacan.edu.mx::0581d0ce-fb99-4580-b9fe-ba8e7271fbb6" providerId="AD" clId="Web-{5DD9750A-09B2-4AE5-8983-18B4A1482D58}" dt="2020-03-05T02:58:30.096" v="178" actId="20577"/>
        <pc:sldMkLst>
          <pc:docMk/>
          <pc:sldMk cId="3845584843" sldId="266"/>
        </pc:sldMkLst>
        <pc:spChg chg="mod">
          <ac:chgData name="RAFAEL  IMPERIAL ROJO" userId="S::rafael_imperial@itculiacan.edu.mx::0581d0ce-fb99-4580-b9fe-ba8e7271fbb6" providerId="AD" clId="Web-{5DD9750A-09B2-4AE5-8983-18B4A1482D58}" dt="2020-03-05T02:58:30.096" v="178" actId="20577"/>
          <ac:spMkLst>
            <pc:docMk/>
            <pc:sldMk cId="3845584843" sldId="266"/>
            <ac:spMk id="2" creationId="{49A1828A-E399-4D2B-8727-063E9EEF41D6}"/>
          </ac:spMkLst>
        </pc:spChg>
        <pc:spChg chg="mod">
          <ac:chgData name="RAFAEL  IMPERIAL ROJO" userId="S::rafael_imperial@itculiacan.edu.mx::0581d0ce-fb99-4580-b9fe-ba8e7271fbb6" providerId="AD" clId="Web-{5DD9750A-09B2-4AE5-8983-18B4A1482D58}" dt="2020-03-05T02:58:29.143" v="175" actId="20577"/>
          <ac:spMkLst>
            <pc:docMk/>
            <pc:sldMk cId="3845584843" sldId="266"/>
            <ac:spMk id="3" creationId="{4637563F-67B3-433E-A090-A701662E035E}"/>
          </ac:spMkLst>
        </pc:spChg>
      </pc:sldChg>
      <pc:sldChg chg="modSp new">
        <pc:chgData name="RAFAEL  IMPERIAL ROJO" userId="S::rafael_imperial@itculiacan.edu.mx::0581d0ce-fb99-4580-b9fe-ba8e7271fbb6" providerId="AD" clId="Web-{5DD9750A-09B2-4AE5-8983-18B4A1482D58}" dt="2020-03-05T02:59:01.252" v="191" actId="20577"/>
        <pc:sldMkLst>
          <pc:docMk/>
          <pc:sldMk cId="2233160788" sldId="267"/>
        </pc:sldMkLst>
        <pc:spChg chg="mod">
          <ac:chgData name="RAFAEL  IMPERIAL ROJO" userId="S::rafael_imperial@itculiacan.edu.mx::0581d0ce-fb99-4580-b9fe-ba8e7271fbb6" providerId="AD" clId="Web-{5DD9750A-09B2-4AE5-8983-18B4A1482D58}" dt="2020-03-05T02:59:01.252" v="191" actId="20577"/>
          <ac:spMkLst>
            <pc:docMk/>
            <pc:sldMk cId="2233160788" sldId="267"/>
            <ac:spMk id="2" creationId="{29112AD1-44B8-44D8-8585-E487E9BBFC10}"/>
          </ac:spMkLst>
        </pc:spChg>
        <pc:spChg chg="mod">
          <ac:chgData name="RAFAEL  IMPERIAL ROJO" userId="S::rafael_imperial@itculiacan.edu.mx::0581d0ce-fb99-4580-b9fe-ba8e7271fbb6" providerId="AD" clId="Web-{5DD9750A-09B2-4AE5-8983-18B4A1482D58}" dt="2020-03-05T02:58:45.939" v="186" actId="20577"/>
          <ac:spMkLst>
            <pc:docMk/>
            <pc:sldMk cId="2233160788" sldId="267"/>
            <ac:spMk id="3" creationId="{EE48FE2F-6AB3-4DAC-B1DE-6771AC41D65B}"/>
          </ac:spMkLst>
        </pc:spChg>
      </pc:sldChg>
      <pc:sldChg chg="modSp new">
        <pc:chgData name="RAFAEL  IMPERIAL ROJO" userId="S::rafael_imperial@itculiacan.edu.mx::0581d0ce-fb99-4580-b9fe-ba8e7271fbb6" providerId="AD" clId="Web-{5DD9750A-09B2-4AE5-8983-18B4A1482D58}" dt="2020-03-05T02:59:18.845" v="209" actId="20577"/>
        <pc:sldMkLst>
          <pc:docMk/>
          <pc:sldMk cId="4278679808" sldId="268"/>
        </pc:sldMkLst>
        <pc:spChg chg="mod">
          <ac:chgData name="RAFAEL  IMPERIAL ROJO" userId="S::rafael_imperial@itculiacan.edu.mx::0581d0ce-fb99-4580-b9fe-ba8e7271fbb6" providerId="AD" clId="Web-{5DD9750A-09B2-4AE5-8983-18B4A1482D58}" dt="2020-03-05T02:59:18.845" v="209" actId="20577"/>
          <ac:spMkLst>
            <pc:docMk/>
            <pc:sldMk cId="4278679808" sldId="268"/>
            <ac:spMk id="2" creationId="{53548715-6DE0-451C-BD2E-D9832638D228}"/>
          </ac:spMkLst>
        </pc:spChg>
        <pc:spChg chg="mod">
          <ac:chgData name="RAFAEL  IMPERIAL ROJO" userId="S::rafael_imperial@itculiacan.edu.mx::0581d0ce-fb99-4580-b9fe-ba8e7271fbb6" providerId="AD" clId="Web-{5DD9750A-09B2-4AE5-8983-18B4A1482D58}" dt="2020-03-05T02:59:18.486" v="206" actId="20577"/>
          <ac:spMkLst>
            <pc:docMk/>
            <pc:sldMk cId="4278679808" sldId="268"/>
            <ac:spMk id="3" creationId="{ED2DECF2-A946-4D35-BC1B-F2F244321C8B}"/>
          </ac:spMkLst>
        </pc:spChg>
      </pc:sldChg>
      <pc:sldChg chg="modSp new">
        <pc:chgData name="RAFAEL  IMPERIAL ROJO" userId="S::rafael_imperial@itculiacan.edu.mx::0581d0ce-fb99-4580-b9fe-ba8e7271fbb6" providerId="AD" clId="Web-{5DD9750A-09B2-4AE5-8983-18B4A1482D58}" dt="2020-03-05T03:00:00.173" v="227" actId="20577"/>
        <pc:sldMkLst>
          <pc:docMk/>
          <pc:sldMk cId="2170176510" sldId="269"/>
        </pc:sldMkLst>
        <pc:spChg chg="mod">
          <ac:chgData name="RAFAEL  IMPERIAL ROJO" userId="S::rafael_imperial@itculiacan.edu.mx::0581d0ce-fb99-4580-b9fe-ba8e7271fbb6" providerId="AD" clId="Web-{5DD9750A-09B2-4AE5-8983-18B4A1482D58}" dt="2020-03-05T02:59:38.017" v="220" actId="20577"/>
          <ac:spMkLst>
            <pc:docMk/>
            <pc:sldMk cId="2170176510" sldId="269"/>
            <ac:spMk id="2" creationId="{D4C97673-84CE-4F27-AFE5-0B9F498D3C7B}"/>
          </ac:spMkLst>
        </pc:spChg>
        <pc:spChg chg="mod">
          <ac:chgData name="RAFAEL  IMPERIAL ROJO" userId="S::rafael_imperial@itculiacan.edu.mx::0581d0ce-fb99-4580-b9fe-ba8e7271fbb6" providerId="AD" clId="Web-{5DD9750A-09B2-4AE5-8983-18B4A1482D58}" dt="2020-03-05T03:00:00.173" v="227" actId="20577"/>
          <ac:spMkLst>
            <pc:docMk/>
            <pc:sldMk cId="2170176510" sldId="269"/>
            <ac:spMk id="3" creationId="{C25BAF54-A8CA-4976-BB8C-546692675554}"/>
          </ac:spMkLst>
        </pc:spChg>
      </pc:sldChg>
    </pc:docChg>
  </pc:docChgLst>
  <pc:docChgLst>
    <pc:chgData name="RAFAEL  IMPERIAL ROJO" userId="S::rafael_imperial@itculiacan.edu.mx::0581d0ce-fb99-4580-b9fe-ba8e7271fbb6" providerId="AD" clId="Web-{DF330EB5-7F40-40EE-8971-F997194CFEF6}"/>
    <pc:docChg chg="modSld">
      <pc:chgData name="RAFAEL  IMPERIAL ROJO" userId="S::rafael_imperial@itculiacan.edu.mx::0581d0ce-fb99-4580-b9fe-ba8e7271fbb6" providerId="AD" clId="Web-{DF330EB5-7F40-40EE-8971-F997194CFEF6}" dt="2020-03-04T21:27:05.167" v="5" actId="20577"/>
      <pc:docMkLst>
        <pc:docMk/>
      </pc:docMkLst>
      <pc:sldChg chg="modSp">
        <pc:chgData name="RAFAEL  IMPERIAL ROJO" userId="S::rafael_imperial@itculiacan.edu.mx::0581d0ce-fb99-4580-b9fe-ba8e7271fbb6" providerId="AD" clId="Web-{DF330EB5-7F40-40EE-8971-F997194CFEF6}" dt="2020-03-04T21:27:05.167" v="4" actId="20577"/>
        <pc:sldMkLst>
          <pc:docMk/>
          <pc:sldMk cId="2351340040" sldId="258"/>
        </pc:sldMkLst>
        <pc:spChg chg="mod">
          <ac:chgData name="RAFAEL  IMPERIAL ROJO" userId="S::rafael_imperial@itculiacan.edu.mx::0581d0ce-fb99-4580-b9fe-ba8e7271fbb6" providerId="AD" clId="Web-{DF330EB5-7F40-40EE-8971-F997194CFEF6}" dt="2020-03-04T21:27:05.167" v="4" actId="20577"/>
          <ac:spMkLst>
            <pc:docMk/>
            <pc:sldMk cId="2351340040" sldId="258"/>
            <ac:spMk id="3" creationId="{0CD15EF5-3A0B-488B-99FF-C9F0079E629C}"/>
          </ac:spMkLst>
        </pc:spChg>
      </pc:sldChg>
    </pc:docChg>
  </pc:docChgLst>
  <pc:docChgLst>
    <pc:chgData name="RAFAEL  IMPERIAL ROJO" userId="S::rafael_imperial@itculiacan.edu.mx::0581d0ce-fb99-4580-b9fe-ba8e7271fbb6" providerId="AD" clId="Web-{C70A4119-84BF-40DE-AC4D-216F398F18A1}"/>
    <pc:docChg chg="addSld modSld">
      <pc:chgData name="RAFAEL  IMPERIAL ROJO" userId="S::rafael_imperial@itculiacan.edu.mx::0581d0ce-fb99-4580-b9fe-ba8e7271fbb6" providerId="AD" clId="Web-{C70A4119-84BF-40DE-AC4D-216F398F18A1}" dt="2020-03-04T14:53:43.004" v="11"/>
      <pc:docMkLst>
        <pc:docMk/>
      </pc:docMkLst>
      <pc:sldChg chg="modSp">
        <pc:chgData name="RAFAEL  IMPERIAL ROJO" userId="S::rafael_imperial@itculiacan.edu.mx::0581d0ce-fb99-4580-b9fe-ba8e7271fbb6" providerId="AD" clId="Web-{C70A4119-84BF-40DE-AC4D-216F398F18A1}" dt="2020-03-04T14:34:54.558" v="5" actId="20577"/>
        <pc:sldMkLst>
          <pc:docMk/>
          <pc:sldMk cId="109857222" sldId="256"/>
        </pc:sldMkLst>
        <pc:spChg chg="mod">
          <ac:chgData name="RAFAEL  IMPERIAL ROJO" userId="S::rafael_imperial@itculiacan.edu.mx::0581d0ce-fb99-4580-b9fe-ba8e7271fbb6" providerId="AD" clId="Web-{C70A4119-84BF-40DE-AC4D-216F398F18A1}" dt="2020-03-04T14:34:54.558" v="5" actId="20577"/>
          <ac:spMkLst>
            <pc:docMk/>
            <pc:sldMk cId="109857222" sldId="256"/>
            <ac:spMk id="2" creationId="{00000000-0000-0000-0000-000000000000}"/>
          </ac:spMkLst>
        </pc:spChg>
      </pc:sldChg>
      <pc:sldChg chg="addSp delSp modSp new">
        <pc:chgData name="RAFAEL  IMPERIAL ROJO" userId="S::rafael_imperial@itculiacan.edu.mx::0581d0ce-fb99-4580-b9fe-ba8e7271fbb6" providerId="AD" clId="Web-{C70A4119-84BF-40DE-AC4D-216F398F18A1}" dt="2020-03-04T14:53:43.004" v="11"/>
        <pc:sldMkLst>
          <pc:docMk/>
          <pc:sldMk cId="2506708832" sldId="257"/>
        </pc:sldMkLst>
        <pc:spChg chg="del mod">
          <ac:chgData name="RAFAEL  IMPERIAL ROJO" userId="S::rafael_imperial@itculiacan.edu.mx::0581d0ce-fb99-4580-b9fe-ba8e7271fbb6" providerId="AD" clId="Web-{C70A4119-84BF-40DE-AC4D-216F398F18A1}" dt="2020-03-04T14:53:43.004" v="11"/>
          <ac:spMkLst>
            <pc:docMk/>
            <pc:sldMk cId="2506708832" sldId="257"/>
            <ac:spMk id="3" creationId="{F1B510E3-3B76-4462-A452-C4CE80ADC063}"/>
          </ac:spMkLst>
        </pc:spChg>
        <pc:spChg chg="add mod">
          <ac:chgData name="RAFAEL  IMPERIAL ROJO" userId="S::rafael_imperial@itculiacan.edu.mx::0581d0ce-fb99-4580-b9fe-ba8e7271fbb6" providerId="AD" clId="Web-{C70A4119-84BF-40DE-AC4D-216F398F18A1}" dt="2020-03-04T14:53:43.004" v="11"/>
          <ac:spMkLst>
            <pc:docMk/>
            <pc:sldMk cId="2506708832" sldId="257"/>
            <ac:spMk id="5" creationId="{5075AA72-5149-4C67-83E7-843FD703D4A0}"/>
          </ac:spMkLst>
        </pc:spChg>
      </pc:sldChg>
    </pc:docChg>
  </pc:docChgLst>
  <pc:docChgLst>
    <pc:chgData name="LUIS MARCOS  PLATA DELGADO" userId="S::luis_plata@itculiacan.edu.mx::01e235e8-c040-4047-aa93-a3476e484b68" providerId="AD" clId="Web-{DE813D80-051B-4B49-BC46-67674E623165}"/>
    <pc:docChg chg="addSld delSld modSld sldOrd addMainMaster delMainMaster">
      <pc:chgData name="LUIS MARCOS  PLATA DELGADO" userId="S::luis_plata@itculiacan.edu.mx::01e235e8-c040-4047-aa93-a3476e484b68" providerId="AD" clId="Web-{DE813D80-051B-4B49-BC46-67674E623165}" dt="2020-03-12T18:59:39.810" v="1181"/>
      <pc:docMkLst>
        <pc:docMk/>
      </pc:docMkLst>
      <pc:sldChg chg="modSp mod modClrScheme chgLayout">
        <pc:chgData name="LUIS MARCOS  PLATA DELGADO" userId="S::luis_plata@itculiacan.edu.mx::01e235e8-c040-4047-aa93-a3476e484b68" providerId="AD" clId="Web-{DE813D80-051B-4B49-BC46-67674E623165}" dt="2020-03-12T18:59:39.810" v="1181"/>
        <pc:sldMkLst>
          <pc:docMk/>
          <pc:sldMk cId="109857222" sldId="256"/>
        </pc:sldMkLst>
        <pc:spChg chg="mod ord">
          <ac:chgData name="LUIS MARCOS  PLATA DELGADO" userId="S::luis_plata@itculiacan.edu.mx::01e235e8-c040-4047-aa93-a3476e484b68" providerId="AD" clId="Web-{DE813D80-051B-4B49-BC46-67674E623165}" dt="2020-03-12T18:59:39.810" v="1181"/>
          <ac:spMkLst>
            <pc:docMk/>
            <pc:sldMk cId="109857222" sldId="256"/>
            <ac:spMk id="2" creationId="{00000000-0000-0000-0000-000000000000}"/>
          </ac:spMkLst>
        </pc:spChg>
        <pc:spChg chg="mod ord">
          <ac:chgData name="LUIS MARCOS  PLATA DELGADO" userId="S::luis_plata@itculiacan.edu.mx::01e235e8-c040-4047-aa93-a3476e484b68" providerId="AD" clId="Web-{DE813D80-051B-4B49-BC46-67674E623165}" dt="2020-03-12T18:59:39.810" v="1181"/>
          <ac:spMkLst>
            <pc:docMk/>
            <pc:sldMk cId="109857222" sldId="256"/>
            <ac:spMk id="3" creationId="{00000000-0000-0000-0000-000000000000}"/>
          </ac:spMkLst>
        </pc:spChg>
      </pc:sldChg>
      <pc:sldChg chg="addSp delSp modSp mod setBg modClrScheme chgLayout">
        <pc:chgData name="LUIS MARCOS  PLATA DELGADO" userId="S::luis_plata@itculiacan.edu.mx::01e235e8-c040-4047-aa93-a3476e484b68" providerId="AD" clId="Web-{DE813D80-051B-4B49-BC46-67674E623165}" dt="2020-03-12T18:59:39.810" v="1181"/>
        <pc:sldMkLst>
          <pc:docMk/>
          <pc:sldMk cId="2351340040" sldId="258"/>
        </pc:sldMkLst>
        <pc:spChg chg="mod ord">
          <ac:chgData name="LUIS MARCOS  PLATA DELGADO" userId="S::luis_plata@itculiacan.edu.mx::01e235e8-c040-4047-aa93-a3476e484b68" providerId="AD" clId="Web-{DE813D80-051B-4B49-BC46-67674E623165}" dt="2020-03-12T18:59:39.810" v="1181"/>
          <ac:spMkLst>
            <pc:docMk/>
            <pc:sldMk cId="2351340040" sldId="258"/>
            <ac:spMk id="2" creationId="{7B74153C-F7DB-4559-AE18-8468F0CAF293}"/>
          </ac:spMkLst>
        </pc:spChg>
        <pc:spChg chg="mod ord">
          <ac:chgData name="LUIS MARCOS  PLATA DELGADO" userId="S::luis_plata@itculiacan.edu.mx::01e235e8-c040-4047-aa93-a3476e484b68" providerId="AD" clId="Web-{DE813D80-051B-4B49-BC46-67674E623165}" dt="2020-03-12T18:59:39.810" v="1181"/>
          <ac:spMkLst>
            <pc:docMk/>
            <pc:sldMk cId="2351340040" sldId="258"/>
            <ac:spMk id="3" creationId="{0CD15EF5-3A0B-488B-99FF-C9F0079E629C}"/>
          </ac:spMkLst>
        </pc:spChg>
        <pc:spChg chg="add del">
          <ac:chgData name="LUIS MARCOS  PLATA DELGADO" userId="S::luis_plata@itculiacan.edu.mx::01e235e8-c040-4047-aa93-a3476e484b68" providerId="AD" clId="Web-{DE813D80-051B-4B49-BC46-67674E623165}" dt="2020-03-12T18:59:14.576" v="1178"/>
          <ac:spMkLst>
            <pc:docMk/>
            <pc:sldMk cId="2351340040" sldId="258"/>
            <ac:spMk id="8" creationId="{8F3CF990-ACB8-443A-BB74-D36EC8A00B02}"/>
          </ac:spMkLst>
        </pc:spChg>
        <pc:spChg chg="add del">
          <ac:chgData name="LUIS MARCOS  PLATA DELGADO" userId="S::luis_plata@itculiacan.edu.mx::01e235e8-c040-4047-aa93-a3476e484b68" providerId="AD" clId="Web-{DE813D80-051B-4B49-BC46-67674E623165}" dt="2020-03-12T18:59:14.576" v="1178"/>
          <ac:spMkLst>
            <pc:docMk/>
            <pc:sldMk cId="2351340040" sldId="258"/>
            <ac:spMk id="10" creationId="{2601900C-265D-4146-A578-477541E3DF28}"/>
          </ac:spMkLst>
        </pc:spChg>
        <pc:spChg chg="add del">
          <ac:chgData name="LUIS MARCOS  PLATA DELGADO" userId="S::luis_plata@itculiacan.edu.mx::01e235e8-c040-4047-aa93-a3476e484b68" providerId="AD" clId="Web-{DE813D80-051B-4B49-BC46-67674E623165}" dt="2020-03-12T18:59:14.576" v="1178"/>
          <ac:spMkLst>
            <pc:docMk/>
            <pc:sldMk cId="2351340040" sldId="258"/>
            <ac:spMk id="14" creationId="{65F94F98-3A57-49AA-838E-91AAF600B6EE}"/>
          </ac:spMkLst>
        </pc:spChg>
        <pc:spChg chg="add del">
          <ac:chgData name="LUIS MARCOS  PLATA DELGADO" userId="S::luis_plata@itculiacan.edu.mx::01e235e8-c040-4047-aa93-a3476e484b68" providerId="AD" clId="Web-{DE813D80-051B-4B49-BC46-67674E623165}" dt="2020-03-12T18:59:14.576" v="1178"/>
          <ac:spMkLst>
            <pc:docMk/>
            <pc:sldMk cId="2351340040" sldId="258"/>
            <ac:spMk id="18" creationId="{41F8C064-2DC5-4758-B49C-76BFF64052AF}"/>
          </ac:spMkLst>
        </pc:spChg>
        <pc:spChg chg="add del">
          <ac:chgData name="LUIS MARCOS  PLATA DELGADO" userId="S::luis_plata@itculiacan.edu.mx::01e235e8-c040-4047-aa93-a3476e484b68" providerId="AD" clId="Web-{DE813D80-051B-4B49-BC46-67674E623165}" dt="2020-03-12T18:59:14.576" v="1178"/>
          <ac:spMkLst>
            <pc:docMk/>
            <pc:sldMk cId="2351340040" sldId="258"/>
            <ac:spMk id="20" creationId="{FBD68200-BC03-4015-860B-CD5C30CD76B8}"/>
          </ac:spMkLst>
        </pc:spChg>
        <pc:spChg chg="add del">
          <ac:chgData name="LUIS MARCOS  PLATA DELGADO" userId="S::luis_plata@itculiacan.edu.mx::01e235e8-c040-4047-aa93-a3476e484b68" providerId="AD" clId="Web-{DE813D80-051B-4B49-BC46-67674E623165}" dt="2020-03-12T18:59:14.576" v="1178"/>
          <ac:spMkLst>
            <pc:docMk/>
            <pc:sldMk cId="2351340040" sldId="258"/>
            <ac:spMk id="22" creationId="{A0B5529D-5CAA-4BF2-B5C9-34705E7661F9}"/>
          </ac:spMkLst>
        </pc:spChg>
        <pc:spChg chg="add del">
          <ac:chgData name="LUIS MARCOS  PLATA DELGADO" userId="S::luis_plata@itculiacan.edu.mx::01e235e8-c040-4047-aa93-a3476e484b68" providerId="AD" clId="Web-{DE813D80-051B-4B49-BC46-67674E623165}" dt="2020-03-12T18:59:14.576" v="1178"/>
          <ac:spMkLst>
            <pc:docMk/>
            <pc:sldMk cId="2351340040" sldId="258"/>
            <ac:spMk id="24" creationId="{332A6F87-AC28-4AA8-B8A6-AEBC67BD0D64}"/>
          </ac:spMkLst>
        </pc:spChg>
        <pc:picChg chg="add del">
          <ac:chgData name="LUIS MARCOS  PLATA DELGADO" userId="S::luis_plata@itculiacan.edu.mx::01e235e8-c040-4047-aa93-a3476e484b68" providerId="AD" clId="Web-{DE813D80-051B-4B49-BC46-67674E623165}" dt="2020-03-12T18:59:14.576" v="1178"/>
          <ac:picMkLst>
            <pc:docMk/>
            <pc:sldMk cId="2351340040" sldId="258"/>
            <ac:picMk id="12" creationId="{00B98862-BEE1-44FB-A335-A1B9106B445E}"/>
          </ac:picMkLst>
        </pc:picChg>
        <pc:picChg chg="add del">
          <ac:chgData name="LUIS MARCOS  PLATA DELGADO" userId="S::luis_plata@itculiacan.edu.mx::01e235e8-c040-4047-aa93-a3476e484b68" providerId="AD" clId="Web-{DE813D80-051B-4B49-BC46-67674E623165}" dt="2020-03-12T18:59:14.576" v="1178"/>
          <ac:picMkLst>
            <pc:docMk/>
            <pc:sldMk cId="2351340040" sldId="258"/>
            <ac:picMk id="16" creationId="{7185CF21-0594-48C0-9F3E-254D6BCE9D9B}"/>
          </ac:picMkLst>
        </pc:picChg>
      </pc:sldChg>
      <pc:sldChg chg="modSp mod modClrScheme chgLayout">
        <pc:chgData name="LUIS MARCOS  PLATA DELGADO" userId="S::luis_plata@itculiacan.edu.mx::01e235e8-c040-4047-aa93-a3476e484b68" providerId="AD" clId="Web-{DE813D80-051B-4B49-BC46-67674E623165}" dt="2020-03-12T18:59:39.810" v="1181"/>
        <pc:sldMkLst>
          <pc:docMk/>
          <pc:sldMk cId="1371663363" sldId="259"/>
        </pc:sldMkLst>
        <pc:spChg chg="mod ord">
          <ac:chgData name="LUIS MARCOS  PLATA DELGADO" userId="S::luis_plata@itculiacan.edu.mx::01e235e8-c040-4047-aa93-a3476e484b68" providerId="AD" clId="Web-{DE813D80-051B-4B49-BC46-67674E623165}" dt="2020-03-12T18:59:39.810" v="1181"/>
          <ac:spMkLst>
            <pc:docMk/>
            <pc:sldMk cId="1371663363" sldId="259"/>
            <ac:spMk id="2" creationId="{FA6A91EB-FE45-4D5D-9DAE-E9B360ECF533}"/>
          </ac:spMkLst>
        </pc:spChg>
        <pc:spChg chg="mod ord">
          <ac:chgData name="LUIS MARCOS  PLATA DELGADO" userId="S::luis_plata@itculiacan.edu.mx::01e235e8-c040-4047-aa93-a3476e484b68" providerId="AD" clId="Web-{DE813D80-051B-4B49-BC46-67674E623165}" dt="2020-03-12T18:59:39.810" v="1181"/>
          <ac:spMkLst>
            <pc:docMk/>
            <pc:sldMk cId="1371663363" sldId="259"/>
            <ac:spMk id="3" creationId="{85393134-9119-436C-AAE7-FD145A79E907}"/>
          </ac:spMkLst>
        </pc:spChg>
      </pc:sldChg>
      <pc:sldChg chg="modSp mod modClrScheme chgLayout">
        <pc:chgData name="LUIS MARCOS  PLATA DELGADO" userId="S::luis_plata@itculiacan.edu.mx::01e235e8-c040-4047-aa93-a3476e484b68" providerId="AD" clId="Web-{DE813D80-051B-4B49-BC46-67674E623165}" dt="2020-03-12T18:59:39.810" v="1181"/>
        <pc:sldMkLst>
          <pc:docMk/>
          <pc:sldMk cId="767591030" sldId="260"/>
        </pc:sldMkLst>
        <pc:spChg chg="mod ord">
          <ac:chgData name="LUIS MARCOS  PLATA DELGADO" userId="S::luis_plata@itculiacan.edu.mx::01e235e8-c040-4047-aa93-a3476e484b68" providerId="AD" clId="Web-{DE813D80-051B-4B49-BC46-67674E623165}" dt="2020-03-12T18:59:39.810" v="1181"/>
          <ac:spMkLst>
            <pc:docMk/>
            <pc:sldMk cId="767591030" sldId="260"/>
            <ac:spMk id="2" creationId="{A97C941C-DE0C-4536-B2ED-A7DDCA790C25}"/>
          </ac:spMkLst>
        </pc:spChg>
        <pc:spChg chg="mod ord">
          <ac:chgData name="LUIS MARCOS  PLATA DELGADO" userId="S::luis_plata@itculiacan.edu.mx::01e235e8-c040-4047-aa93-a3476e484b68" providerId="AD" clId="Web-{DE813D80-051B-4B49-BC46-67674E623165}" dt="2020-03-12T18:59:39.810" v="1181"/>
          <ac:spMkLst>
            <pc:docMk/>
            <pc:sldMk cId="767591030" sldId="260"/>
            <ac:spMk id="3" creationId="{10050531-345D-466F-9329-FE1C148B510A}"/>
          </ac:spMkLst>
        </pc:spChg>
      </pc:sldChg>
      <pc:sldChg chg="addSp delSp modSp mod setBg modClrScheme setClrOvrMap chgLayout">
        <pc:chgData name="LUIS MARCOS  PLATA DELGADO" userId="S::luis_plata@itculiacan.edu.mx::01e235e8-c040-4047-aa93-a3476e484b68" providerId="AD" clId="Web-{DE813D80-051B-4B49-BC46-67674E623165}" dt="2020-03-12T18:59:39.810" v="1181"/>
        <pc:sldMkLst>
          <pc:docMk/>
          <pc:sldMk cId="2916319950" sldId="261"/>
        </pc:sldMkLst>
        <pc:spChg chg="mod ord">
          <ac:chgData name="LUIS MARCOS  PLATA DELGADO" userId="S::luis_plata@itculiacan.edu.mx::01e235e8-c040-4047-aa93-a3476e484b68" providerId="AD" clId="Web-{DE813D80-051B-4B49-BC46-67674E623165}" dt="2020-03-12T18:59:39.810" v="1181"/>
          <ac:spMkLst>
            <pc:docMk/>
            <pc:sldMk cId="2916319950" sldId="261"/>
            <ac:spMk id="2" creationId="{B3EA460D-7B54-42C0-A1D5-6B4B6101F518}"/>
          </ac:spMkLst>
        </pc:spChg>
        <pc:spChg chg="mod ord">
          <ac:chgData name="LUIS MARCOS  PLATA DELGADO" userId="S::luis_plata@itculiacan.edu.mx::01e235e8-c040-4047-aa93-a3476e484b68" providerId="AD" clId="Web-{DE813D80-051B-4B49-BC46-67674E623165}" dt="2020-03-12T18:59:39.810" v="1181"/>
          <ac:spMkLst>
            <pc:docMk/>
            <pc:sldMk cId="2916319950" sldId="261"/>
            <ac:spMk id="3" creationId="{4A63F95B-0276-4359-87B7-423EB8EA02C7}"/>
          </ac:spMkLst>
        </pc:spChg>
        <pc:spChg chg="add del">
          <ac:chgData name="LUIS MARCOS  PLATA DELGADO" userId="S::luis_plata@itculiacan.edu.mx::01e235e8-c040-4047-aa93-a3476e484b68" providerId="AD" clId="Web-{DE813D80-051B-4B49-BC46-67674E623165}" dt="2020-03-12T17:57:16.088" v="818"/>
          <ac:spMkLst>
            <pc:docMk/>
            <pc:sldMk cId="2916319950" sldId="261"/>
            <ac:spMk id="8" creationId="{EA67B5B4-3A24-436E-B663-1B2EBFF8A0CD}"/>
          </ac:spMkLst>
        </pc:spChg>
        <pc:spChg chg="add del">
          <ac:chgData name="LUIS MARCOS  PLATA DELGADO" userId="S::luis_plata@itculiacan.edu.mx::01e235e8-c040-4047-aa93-a3476e484b68" providerId="AD" clId="Web-{DE813D80-051B-4B49-BC46-67674E623165}" dt="2020-03-12T17:57:16.088" v="818"/>
          <ac:spMkLst>
            <pc:docMk/>
            <pc:sldMk cId="2916319950" sldId="261"/>
            <ac:spMk id="10" creationId="{987FDF89-C993-41F4-A1B8-DBAFF16008A9}"/>
          </ac:spMkLst>
        </pc:spChg>
        <pc:spChg chg="add del">
          <ac:chgData name="LUIS MARCOS  PLATA DELGADO" userId="S::luis_plata@itculiacan.edu.mx::01e235e8-c040-4047-aa93-a3476e484b68" providerId="AD" clId="Web-{DE813D80-051B-4B49-BC46-67674E623165}" dt="2020-03-12T17:57:16.088" v="818"/>
          <ac:spMkLst>
            <pc:docMk/>
            <pc:sldMk cId="2916319950" sldId="261"/>
            <ac:spMk id="12" creationId="{D1D7179B-FF7C-482F-B3D9-2BE9ED1139F9}"/>
          </ac:spMkLst>
        </pc:spChg>
      </pc:sldChg>
      <pc:sldChg chg="modSp mod modClrScheme chgLayout">
        <pc:chgData name="LUIS MARCOS  PLATA DELGADO" userId="S::luis_plata@itculiacan.edu.mx::01e235e8-c040-4047-aa93-a3476e484b68" providerId="AD" clId="Web-{DE813D80-051B-4B49-BC46-67674E623165}" dt="2020-03-12T18:59:39.810" v="1181"/>
        <pc:sldMkLst>
          <pc:docMk/>
          <pc:sldMk cId="2223272117" sldId="262"/>
        </pc:sldMkLst>
        <pc:spChg chg="mod ord">
          <ac:chgData name="LUIS MARCOS  PLATA DELGADO" userId="S::luis_plata@itculiacan.edu.mx::01e235e8-c040-4047-aa93-a3476e484b68" providerId="AD" clId="Web-{DE813D80-051B-4B49-BC46-67674E623165}" dt="2020-03-12T18:59:39.810" v="1181"/>
          <ac:spMkLst>
            <pc:docMk/>
            <pc:sldMk cId="2223272117" sldId="262"/>
            <ac:spMk id="2" creationId="{7FE2516F-0EC3-47F9-B256-E73C3DCA1C83}"/>
          </ac:spMkLst>
        </pc:spChg>
        <pc:spChg chg="mod ord">
          <ac:chgData name="LUIS MARCOS  PLATA DELGADO" userId="S::luis_plata@itculiacan.edu.mx::01e235e8-c040-4047-aa93-a3476e484b68" providerId="AD" clId="Web-{DE813D80-051B-4B49-BC46-67674E623165}" dt="2020-03-12T18:59:39.810" v="1181"/>
          <ac:spMkLst>
            <pc:docMk/>
            <pc:sldMk cId="2223272117" sldId="262"/>
            <ac:spMk id="3" creationId="{18E1B344-E552-4F28-BA10-0E51F9A13E2B}"/>
          </ac:spMkLst>
        </pc:spChg>
      </pc:sldChg>
      <pc:sldChg chg="modSp mod modClrScheme chgLayout">
        <pc:chgData name="LUIS MARCOS  PLATA DELGADO" userId="S::luis_plata@itculiacan.edu.mx::01e235e8-c040-4047-aa93-a3476e484b68" providerId="AD" clId="Web-{DE813D80-051B-4B49-BC46-67674E623165}" dt="2020-03-12T18:59:39.810" v="1181"/>
        <pc:sldMkLst>
          <pc:docMk/>
          <pc:sldMk cId="2702401273" sldId="263"/>
        </pc:sldMkLst>
        <pc:spChg chg="mod ord">
          <ac:chgData name="LUIS MARCOS  PLATA DELGADO" userId="S::luis_plata@itculiacan.edu.mx::01e235e8-c040-4047-aa93-a3476e484b68" providerId="AD" clId="Web-{DE813D80-051B-4B49-BC46-67674E623165}" dt="2020-03-12T18:59:39.810" v="1181"/>
          <ac:spMkLst>
            <pc:docMk/>
            <pc:sldMk cId="2702401273" sldId="263"/>
            <ac:spMk id="2" creationId="{0EB69847-7C7A-4A09-A825-DE7811DA40E8}"/>
          </ac:spMkLst>
        </pc:spChg>
        <pc:spChg chg="mod ord">
          <ac:chgData name="LUIS MARCOS  PLATA DELGADO" userId="S::luis_plata@itculiacan.edu.mx::01e235e8-c040-4047-aa93-a3476e484b68" providerId="AD" clId="Web-{DE813D80-051B-4B49-BC46-67674E623165}" dt="2020-03-12T18:59:39.810" v="1181"/>
          <ac:spMkLst>
            <pc:docMk/>
            <pc:sldMk cId="2702401273" sldId="263"/>
            <ac:spMk id="3" creationId="{E2222DA3-B2B7-4363-A22A-80FF83161F2E}"/>
          </ac:spMkLst>
        </pc:spChg>
      </pc:sldChg>
      <pc:sldChg chg="modSp mod ord modClrScheme chgLayout">
        <pc:chgData name="LUIS MARCOS  PLATA DELGADO" userId="S::luis_plata@itculiacan.edu.mx::01e235e8-c040-4047-aa93-a3476e484b68" providerId="AD" clId="Web-{DE813D80-051B-4B49-BC46-67674E623165}" dt="2020-03-12T18:59:39.810" v="1181"/>
        <pc:sldMkLst>
          <pc:docMk/>
          <pc:sldMk cId="1695622773" sldId="264"/>
        </pc:sldMkLst>
        <pc:spChg chg="mod ord">
          <ac:chgData name="LUIS MARCOS  PLATA DELGADO" userId="S::luis_plata@itculiacan.edu.mx::01e235e8-c040-4047-aa93-a3476e484b68" providerId="AD" clId="Web-{DE813D80-051B-4B49-BC46-67674E623165}" dt="2020-03-12T18:59:39.810" v="1181"/>
          <ac:spMkLst>
            <pc:docMk/>
            <pc:sldMk cId="1695622773" sldId="264"/>
            <ac:spMk id="2" creationId="{86044A82-0CE3-432B-BB50-BBEFD433D213}"/>
          </ac:spMkLst>
        </pc:spChg>
      </pc:sldChg>
      <pc:sldChg chg="modSp mod ord modClrScheme chgLayout">
        <pc:chgData name="LUIS MARCOS  PLATA DELGADO" userId="S::luis_plata@itculiacan.edu.mx::01e235e8-c040-4047-aa93-a3476e484b68" providerId="AD" clId="Web-{DE813D80-051B-4B49-BC46-67674E623165}" dt="2020-03-12T18:59:39.810" v="1181"/>
        <pc:sldMkLst>
          <pc:docMk/>
          <pc:sldMk cId="2602064869" sldId="265"/>
        </pc:sldMkLst>
        <pc:spChg chg="mod ord">
          <ac:chgData name="LUIS MARCOS  PLATA DELGADO" userId="S::luis_plata@itculiacan.edu.mx::01e235e8-c040-4047-aa93-a3476e484b68" providerId="AD" clId="Web-{DE813D80-051B-4B49-BC46-67674E623165}" dt="2020-03-12T18:59:39.810" v="1181"/>
          <ac:spMkLst>
            <pc:docMk/>
            <pc:sldMk cId="2602064869" sldId="265"/>
            <ac:spMk id="2" creationId="{2F141598-6AF0-43BC-9DEF-7EEADE0A8F0F}"/>
          </ac:spMkLst>
        </pc:spChg>
        <pc:spChg chg="mod ord">
          <ac:chgData name="LUIS MARCOS  PLATA DELGADO" userId="S::luis_plata@itculiacan.edu.mx::01e235e8-c040-4047-aa93-a3476e484b68" providerId="AD" clId="Web-{DE813D80-051B-4B49-BC46-67674E623165}" dt="2020-03-12T18:59:39.810" v="1181"/>
          <ac:spMkLst>
            <pc:docMk/>
            <pc:sldMk cId="2602064869" sldId="265"/>
            <ac:spMk id="3" creationId="{E2444099-7B41-495D-A799-B984EA4ACA6D}"/>
          </ac:spMkLst>
        </pc:spChg>
      </pc:sldChg>
      <pc:sldChg chg="modSp mod ord modClrScheme chgLayout">
        <pc:chgData name="LUIS MARCOS  PLATA DELGADO" userId="S::luis_plata@itculiacan.edu.mx::01e235e8-c040-4047-aa93-a3476e484b68" providerId="AD" clId="Web-{DE813D80-051B-4B49-BC46-67674E623165}" dt="2020-03-12T18:59:39.810" v="1181"/>
        <pc:sldMkLst>
          <pc:docMk/>
          <pc:sldMk cId="3845584843" sldId="266"/>
        </pc:sldMkLst>
        <pc:spChg chg="mod ord">
          <ac:chgData name="LUIS MARCOS  PLATA DELGADO" userId="S::luis_plata@itculiacan.edu.mx::01e235e8-c040-4047-aa93-a3476e484b68" providerId="AD" clId="Web-{DE813D80-051B-4B49-BC46-67674E623165}" dt="2020-03-12T18:59:39.810" v="1181"/>
          <ac:spMkLst>
            <pc:docMk/>
            <pc:sldMk cId="3845584843" sldId="266"/>
            <ac:spMk id="2" creationId="{49A1828A-E399-4D2B-8727-063E9EEF41D6}"/>
          </ac:spMkLst>
        </pc:spChg>
        <pc:spChg chg="mod ord">
          <ac:chgData name="LUIS MARCOS  PLATA DELGADO" userId="S::luis_plata@itculiacan.edu.mx::01e235e8-c040-4047-aa93-a3476e484b68" providerId="AD" clId="Web-{DE813D80-051B-4B49-BC46-67674E623165}" dt="2020-03-12T18:59:39.810" v="1181"/>
          <ac:spMkLst>
            <pc:docMk/>
            <pc:sldMk cId="3845584843" sldId="266"/>
            <ac:spMk id="3" creationId="{4637563F-67B3-433E-A090-A701662E035E}"/>
          </ac:spMkLst>
        </pc:spChg>
      </pc:sldChg>
      <pc:sldChg chg="modSp mod ord modClrScheme chgLayout">
        <pc:chgData name="LUIS MARCOS  PLATA DELGADO" userId="S::luis_plata@itculiacan.edu.mx::01e235e8-c040-4047-aa93-a3476e484b68" providerId="AD" clId="Web-{DE813D80-051B-4B49-BC46-67674E623165}" dt="2020-03-12T18:59:39.810" v="1181"/>
        <pc:sldMkLst>
          <pc:docMk/>
          <pc:sldMk cId="2233160788" sldId="267"/>
        </pc:sldMkLst>
        <pc:spChg chg="mod ord">
          <ac:chgData name="LUIS MARCOS  PLATA DELGADO" userId="S::luis_plata@itculiacan.edu.mx::01e235e8-c040-4047-aa93-a3476e484b68" providerId="AD" clId="Web-{DE813D80-051B-4B49-BC46-67674E623165}" dt="2020-03-12T18:59:39.810" v="1181"/>
          <ac:spMkLst>
            <pc:docMk/>
            <pc:sldMk cId="2233160788" sldId="267"/>
            <ac:spMk id="2" creationId="{29112AD1-44B8-44D8-8585-E487E9BBFC10}"/>
          </ac:spMkLst>
        </pc:spChg>
        <pc:spChg chg="mod ord">
          <ac:chgData name="LUIS MARCOS  PLATA DELGADO" userId="S::luis_plata@itculiacan.edu.mx::01e235e8-c040-4047-aa93-a3476e484b68" providerId="AD" clId="Web-{DE813D80-051B-4B49-BC46-67674E623165}" dt="2020-03-12T18:59:39.810" v="1181"/>
          <ac:spMkLst>
            <pc:docMk/>
            <pc:sldMk cId="2233160788" sldId="267"/>
            <ac:spMk id="3" creationId="{EE48FE2F-6AB3-4DAC-B1DE-6771AC41D65B}"/>
          </ac:spMkLst>
        </pc:spChg>
      </pc:sldChg>
      <pc:sldChg chg="modSp mod ord modClrScheme chgLayout">
        <pc:chgData name="LUIS MARCOS  PLATA DELGADO" userId="S::luis_plata@itculiacan.edu.mx::01e235e8-c040-4047-aa93-a3476e484b68" providerId="AD" clId="Web-{DE813D80-051B-4B49-BC46-67674E623165}" dt="2020-03-12T18:59:39.810" v="1181"/>
        <pc:sldMkLst>
          <pc:docMk/>
          <pc:sldMk cId="4278679808" sldId="268"/>
        </pc:sldMkLst>
        <pc:spChg chg="mod ord">
          <ac:chgData name="LUIS MARCOS  PLATA DELGADO" userId="S::luis_plata@itculiacan.edu.mx::01e235e8-c040-4047-aa93-a3476e484b68" providerId="AD" clId="Web-{DE813D80-051B-4B49-BC46-67674E623165}" dt="2020-03-12T18:59:39.810" v="1181"/>
          <ac:spMkLst>
            <pc:docMk/>
            <pc:sldMk cId="4278679808" sldId="268"/>
            <ac:spMk id="2" creationId="{53548715-6DE0-451C-BD2E-D9832638D228}"/>
          </ac:spMkLst>
        </pc:spChg>
        <pc:spChg chg="mod ord">
          <ac:chgData name="LUIS MARCOS  PLATA DELGADO" userId="S::luis_plata@itculiacan.edu.mx::01e235e8-c040-4047-aa93-a3476e484b68" providerId="AD" clId="Web-{DE813D80-051B-4B49-BC46-67674E623165}" dt="2020-03-12T18:59:39.810" v="1181"/>
          <ac:spMkLst>
            <pc:docMk/>
            <pc:sldMk cId="4278679808" sldId="268"/>
            <ac:spMk id="3" creationId="{ED2DECF2-A946-4D35-BC1B-F2F244321C8B}"/>
          </ac:spMkLst>
        </pc:spChg>
      </pc:sldChg>
      <pc:sldChg chg="modSp mod ord modClrScheme chgLayout">
        <pc:chgData name="LUIS MARCOS  PLATA DELGADO" userId="S::luis_plata@itculiacan.edu.mx::01e235e8-c040-4047-aa93-a3476e484b68" providerId="AD" clId="Web-{DE813D80-051B-4B49-BC46-67674E623165}" dt="2020-03-12T18:59:39.810" v="1181"/>
        <pc:sldMkLst>
          <pc:docMk/>
          <pc:sldMk cId="2170176510" sldId="269"/>
        </pc:sldMkLst>
        <pc:spChg chg="mod ord">
          <ac:chgData name="LUIS MARCOS  PLATA DELGADO" userId="S::luis_plata@itculiacan.edu.mx::01e235e8-c040-4047-aa93-a3476e484b68" providerId="AD" clId="Web-{DE813D80-051B-4B49-BC46-67674E623165}" dt="2020-03-12T18:59:39.810" v="1181"/>
          <ac:spMkLst>
            <pc:docMk/>
            <pc:sldMk cId="2170176510" sldId="269"/>
            <ac:spMk id="2" creationId="{D4C97673-84CE-4F27-AFE5-0B9F498D3C7B}"/>
          </ac:spMkLst>
        </pc:spChg>
        <pc:spChg chg="mod ord">
          <ac:chgData name="LUIS MARCOS  PLATA DELGADO" userId="S::luis_plata@itculiacan.edu.mx::01e235e8-c040-4047-aa93-a3476e484b68" providerId="AD" clId="Web-{DE813D80-051B-4B49-BC46-67674E623165}" dt="2020-03-12T18:59:39.810" v="1181"/>
          <ac:spMkLst>
            <pc:docMk/>
            <pc:sldMk cId="2170176510" sldId="269"/>
            <ac:spMk id="3" creationId="{C25BAF54-A8CA-4976-BB8C-546692675554}"/>
          </ac:spMkLst>
        </pc:spChg>
      </pc:sldChg>
      <pc:sldChg chg="addSp modSp new mod modClrScheme chgLayout">
        <pc:chgData name="LUIS MARCOS  PLATA DELGADO" userId="S::luis_plata@itculiacan.edu.mx::01e235e8-c040-4047-aa93-a3476e484b68" providerId="AD" clId="Web-{DE813D80-051B-4B49-BC46-67674E623165}" dt="2020-03-12T18:59:39.810" v="1181"/>
        <pc:sldMkLst>
          <pc:docMk/>
          <pc:sldMk cId="14104762" sldId="270"/>
        </pc:sldMkLst>
        <pc:spChg chg="mod ord">
          <ac:chgData name="LUIS MARCOS  PLATA DELGADO" userId="S::luis_plata@itculiacan.edu.mx::01e235e8-c040-4047-aa93-a3476e484b68" providerId="AD" clId="Web-{DE813D80-051B-4B49-BC46-67674E623165}" dt="2020-03-12T18:59:39.810" v="1181"/>
          <ac:spMkLst>
            <pc:docMk/>
            <pc:sldMk cId="14104762" sldId="270"/>
            <ac:spMk id="2" creationId="{A40B8550-EABE-4684-A0F0-BCA1F5063154}"/>
          </ac:spMkLst>
        </pc:spChg>
        <pc:spChg chg="mod ord">
          <ac:chgData name="LUIS MARCOS  PLATA DELGADO" userId="S::luis_plata@itculiacan.edu.mx::01e235e8-c040-4047-aa93-a3476e484b68" providerId="AD" clId="Web-{DE813D80-051B-4B49-BC46-67674E623165}" dt="2020-03-12T18:59:39.810" v="1181"/>
          <ac:spMkLst>
            <pc:docMk/>
            <pc:sldMk cId="14104762" sldId="270"/>
            <ac:spMk id="3" creationId="{457417D9-C0F2-444B-9767-A932E4686ACA}"/>
          </ac:spMkLst>
        </pc:spChg>
        <pc:picChg chg="add mod">
          <ac:chgData name="LUIS MARCOS  PLATA DELGADO" userId="S::luis_plata@itculiacan.edu.mx::01e235e8-c040-4047-aa93-a3476e484b68" providerId="AD" clId="Web-{DE813D80-051B-4B49-BC46-67674E623165}" dt="2020-03-12T17:41:26.723" v="481" actId="1076"/>
          <ac:picMkLst>
            <pc:docMk/>
            <pc:sldMk cId="14104762" sldId="270"/>
            <ac:picMk id="4" creationId="{6307BB35-B906-43E1-98A3-8F770992F6F5}"/>
          </ac:picMkLst>
        </pc:picChg>
      </pc:sldChg>
      <pc:sldChg chg="modSp new del">
        <pc:chgData name="LUIS MARCOS  PLATA DELGADO" userId="S::luis_plata@itculiacan.edu.mx::01e235e8-c040-4047-aa93-a3476e484b68" providerId="AD" clId="Web-{DE813D80-051B-4B49-BC46-67674E623165}" dt="2020-03-12T17:14:49.757" v="184"/>
        <pc:sldMkLst>
          <pc:docMk/>
          <pc:sldMk cId="2676642422" sldId="270"/>
        </pc:sldMkLst>
        <pc:spChg chg="mod">
          <ac:chgData name="LUIS MARCOS  PLATA DELGADO" userId="S::luis_plata@itculiacan.edu.mx::01e235e8-c040-4047-aa93-a3476e484b68" providerId="AD" clId="Web-{DE813D80-051B-4B49-BC46-67674E623165}" dt="2020-03-12T15:19:22.106" v="30" actId="20577"/>
          <ac:spMkLst>
            <pc:docMk/>
            <pc:sldMk cId="2676642422" sldId="270"/>
            <ac:spMk id="2" creationId="{336B7F6F-D384-472E-B3ED-E1FCF22A8744}"/>
          </ac:spMkLst>
        </pc:spChg>
        <pc:spChg chg="mod">
          <ac:chgData name="LUIS MARCOS  PLATA DELGADO" userId="S::luis_plata@itculiacan.edu.mx::01e235e8-c040-4047-aa93-a3476e484b68" providerId="AD" clId="Web-{DE813D80-051B-4B49-BC46-67674E623165}" dt="2020-03-12T15:20:50.308" v="179" actId="20577"/>
          <ac:spMkLst>
            <pc:docMk/>
            <pc:sldMk cId="2676642422" sldId="270"/>
            <ac:spMk id="3" creationId="{F289077F-5FA0-42EF-AFAF-D7AD27574C4D}"/>
          </ac:spMkLst>
        </pc:spChg>
      </pc:sldChg>
      <pc:sldChg chg="addSp delSp modSp new mod modClrScheme chgLayout">
        <pc:chgData name="LUIS MARCOS  PLATA DELGADO" userId="S::luis_plata@itculiacan.edu.mx::01e235e8-c040-4047-aa93-a3476e484b68" providerId="AD" clId="Web-{DE813D80-051B-4B49-BC46-67674E623165}" dt="2020-03-12T18:59:39.810" v="1181"/>
        <pc:sldMkLst>
          <pc:docMk/>
          <pc:sldMk cId="154214419" sldId="271"/>
        </pc:sldMkLst>
        <pc:spChg chg="del">
          <ac:chgData name="LUIS MARCOS  PLATA DELGADO" userId="S::luis_plata@itculiacan.edu.mx::01e235e8-c040-4047-aa93-a3476e484b68" providerId="AD" clId="Web-{DE813D80-051B-4B49-BC46-67674E623165}" dt="2020-03-12T17:41:44.160" v="483"/>
          <ac:spMkLst>
            <pc:docMk/>
            <pc:sldMk cId="154214419" sldId="271"/>
            <ac:spMk id="2" creationId="{AA407A18-F3C6-4C49-BB85-233225F2E736}"/>
          </ac:spMkLst>
        </pc:spChg>
        <pc:spChg chg="mod ord">
          <ac:chgData name="LUIS MARCOS  PLATA DELGADO" userId="S::luis_plata@itculiacan.edu.mx::01e235e8-c040-4047-aa93-a3476e484b68" providerId="AD" clId="Web-{DE813D80-051B-4B49-BC46-67674E623165}" dt="2020-03-12T18:59:39.810" v="1181"/>
          <ac:spMkLst>
            <pc:docMk/>
            <pc:sldMk cId="154214419" sldId="271"/>
            <ac:spMk id="3" creationId="{94458350-7650-4DB7-9AF4-26556046BDEC}"/>
          </ac:spMkLst>
        </pc:spChg>
        <pc:picChg chg="add mod">
          <ac:chgData name="LUIS MARCOS  PLATA DELGADO" userId="S::luis_plata@itculiacan.edu.mx::01e235e8-c040-4047-aa93-a3476e484b68" providerId="AD" clId="Web-{DE813D80-051B-4B49-BC46-67674E623165}" dt="2020-03-12T17:48:12.968" v="783" actId="1076"/>
          <ac:picMkLst>
            <pc:docMk/>
            <pc:sldMk cId="154214419" sldId="271"/>
            <ac:picMk id="4" creationId="{4F620A3C-829E-4167-A659-04A910A9EF7D}"/>
          </ac:picMkLst>
        </pc:picChg>
        <pc:picChg chg="add mod">
          <ac:chgData name="LUIS MARCOS  PLATA DELGADO" userId="S::luis_plata@itculiacan.edu.mx::01e235e8-c040-4047-aa93-a3476e484b68" providerId="AD" clId="Web-{DE813D80-051B-4B49-BC46-67674E623165}" dt="2020-03-12T17:49:33.311" v="786" actId="14100"/>
          <ac:picMkLst>
            <pc:docMk/>
            <pc:sldMk cId="154214419" sldId="271"/>
            <ac:picMk id="6" creationId="{FC0282D6-D726-4A6D-BF91-06A89C251D49}"/>
          </ac:picMkLst>
        </pc:picChg>
      </pc:sldChg>
      <pc:sldChg chg="new del">
        <pc:chgData name="LUIS MARCOS  PLATA DELGADO" userId="S::luis_plata@itculiacan.edu.mx::01e235e8-c040-4047-aa93-a3476e484b68" providerId="AD" clId="Web-{DE813D80-051B-4B49-BC46-67674E623165}" dt="2020-03-12T17:14:43.616" v="183"/>
        <pc:sldMkLst>
          <pc:docMk/>
          <pc:sldMk cId="3450575582" sldId="271"/>
        </pc:sldMkLst>
      </pc:sldChg>
      <pc:sldChg chg="addSp delSp modSp new mod modClrScheme chgLayout">
        <pc:chgData name="LUIS MARCOS  PLATA DELGADO" userId="S::luis_plata@itculiacan.edu.mx::01e235e8-c040-4047-aa93-a3476e484b68" providerId="AD" clId="Web-{DE813D80-051B-4B49-BC46-67674E623165}" dt="2020-03-12T18:59:39.810" v="1181"/>
        <pc:sldMkLst>
          <pc:docMk/>
          <pc:sldMk cId="1864273237" sldId="272"/>
        </pc:sldMkLst>
        <pc:spChg chg="del">
          <ac:chgData name="LUIS MARCOS  PLATA DELGADO" userId="S::luis_plata@itculiacan.edu.mx::01e235e8-c040-4047-aa93-a3476e484b68" providerId="AD" clId="Web-{DE813D80-051B-4B49-BC46-67674E623165}" dt="2020-03-12T17:51:57.903" v="812"/>
          <ac:spMkLst>
            <pc:docMk/>
            <pc:sldMk cId="1864273237" sldId="272"/>
            <ac:spMk id="2" creationId="{FF51E8E1-7F34-4A8A-93DA-98FA814CBB8C}"/>
          </ac:spMkLst>
        </pc:spChg>
        <pc:spChg chg="mod ord">
          <ac:chgData name="LUIS MARCOS  PLATA DELGADO" userId="S::luis_plata@itculiacan.edu.mx::01e235e8-c040-4047-aa93-a3476e484b68" providerId="AD" clId="Web-{DE813D80-051B-4B49-BC46-67674E623165}" dt="2020-03-12T18:59:39.810" v="1181"/>
          <ac:spMkLst>
            <pc:docMk/>
            <pc:sldMk cId="1864273237" sldId="272"/>
            <ac:spMk id="3" creationId="{3FEFCA7C-D14D-410D-9BA4-8E91ADBF5B94}"/>
          </ac:spMkLst>
        </pc:spChg>
        <pc:picChg chg="add mod">
          <ac:chgData name="LUIS MARCOS  PLATA DELGADO" userId="S::luis_plata@itculiacan.edu.mx::01e235e8-c040-4047-aa93-a3476e484b68" providerId="AD" clId="Web-{DE813D80-051B-4B49-BC46-67674E623165}" dt="2020-03-12T17:52:13.356" v="816" actId="14100"/>
          <ac:picMkLst>
            <pc:docMk/>
            <pc:sldMk cId="1864273237" sldId="272"/>
            <ac:picMk id="4" creationId="{3AA70999-0803-4377-9ECC-DA7619895009}"/>
          </ac:picMkLst>
        </pc:picChg>
      </pc:sldChg>
      <pc:sldChg chg="modSp mod modClrScheme chgLayout">
        <pc:chgData name="LUIS MARCOS  PLATA DELGADO" userId="S::luis_plata@itculiacan.edu.mx::01e235e8-c040-4047-aa93-a3476e484b68" providerId="AD" clId="Web-{DE813D80-051B-4B49-BC46-67674E623165}" dt="2020-03-12T18:59:39.810" v="1181"/>
        <pc:sldMkLst>
          <pc:docMk/>
          <pc:sldMk cId="689506192" sldId="273"/>
        </pc:sldMkLst>
        <pc:spChg chg="mod ord">
          <ac:chgData name="LUIS MARCOS  PLATA DELGADO" userId="S::luis_plata@itculiacan.edu.mx::01e235e8-c040-4047-aa93-a3476e484b68" providerId="AD" clId="Web-{DE813D80-051B-4B49-BC46-67674E623165}" dt="2020-03-12T18:59:39.810" v="1181"/>
          <ac:spMkLst>
            <pc:docMk/>
            <pc:sldMk cId="689506192" sldId="273"/>
            <ac:spMk id="3" creationId="{D8EA1FBA-CE31-4F39-A9FE-4C1575D81F04}"/>
          </ac:spMkLst>
        </pc:spChg>
      </pc:sldChg>
      <pc:sldChg chg="new">
        <pc:chgData name="LUIS MARCOS  PLATA DELGADO" userId="S::luis_plata@itculiacan.edu.mx::01e235e8-c040-4047-aa93-a3476e484b68" providerId="AD" clId="Web-{DE813D80-051B-4B49-BC46-67674E623165}" dt="2020-03-12T18:42:43.400" v="826"/>
        <pc:sldMkLst>
          <pc:docMk/>
          <pc:sldMk cId="1691660131" sldId="274"/>
        </pc:sldMkLst>
      </pc:sldChg>
      <pc:sldChg chg="modSp mod modClrScheme chgLayout">
        <pc:chgData name="LUIS MARCOS  PLATA DELGADO" userId="S::luis_plata@itculiacan.edu.mx::01e235e8-c040-4047-aa93-a3476e484b68" providerId="AD" clId="Web-{DE813D80-051B-4B49-BC46-67674E623165}" dt="2020-03-12T18:59:39.810" v="1181"/>
        <pc:sldMkLst>
          <pc:docMk/>
          <pc:sldMk cId="3467352836" sldId="274"/>
        </pc:sldMkLst>
        <pc:picChg chg="mod ord">
          <ac:chgData name="LUIS MARCOS  PLATA DELGADO" userId="S::luis_plata@itculiacan.edu.mx::01e235e8-c040-4047-aa93-a3476e484b68" providerId="AD" clId="Web-{DE813D80-051B-4B49-BC46-67674E623165}" dt="2020-03-12T18:59:39.810" v="1181"/>
          <ac:picMkLst>
            <pc:docMk/>
            <pc:sldMk cId="3467352836" sldId="274"/>
            <ac:picMk id="7" creationId="{E44DE853-A674-4D83-802F-977731069606}"/>
          </ac:picMkLst>
        </pc:picChg>
      </pc:sldChg>
      <pc:sldChg chg="modSp mod modClrScheme chgLayout">
        <pc:chgData name="LUIS MARCOS  PLATA DELGADO" userId="S::luis_plata@itculiacan.edu.mx::01e235e8-c040-4047-aa93-a3476e484b68" providerId="AD" clId="Web-{DE813D80-051B-4B49-BC46-67674E623165}" dt="2020-03-12T18:59:39.810" v="1181"/>
        <pc:sldMkLst>
          <pc:docMk/>
          <pc:sldMk cId="1691660131" sldId="275"/>
        </pc:sldMkLst>
        <pc:spChg chg="mod ord">
          <ac:chgData name="LUIS MARCOS  PLATA DELGADO" userId="S::luis_plata@itculiacan.edu.mx::01e235e8-c040-4047-aa93-a3476e484b68" providerId="AD" clId="Web-{DE813D80-051B-4B49-BC46-67674E623165}" dt="2020-03-12T18:59:39.810" v="1181"/>
          <ac:spMkLst>
            <pc:docMk/>
            <pc:sldMk cId="1691660131" sldId="275"/>
            <ac:spMk id="2" creationId="{76757081-B4B2-4534-8EEE-CF3E086244C4}"/>
          </ac:spMkLst>
        </pc:spChg>
        <pc:spChg chg="mod ord">
          <ac:chgData name="LUIS MARCOS  PLATA DELGADO" userId="S::luis_plata@itculiacan.edu.mx::01e235e8-c040-4047-aa93-a3476e484b68" providerId="AD" clId="Web-{DE813D80-051B-4B49-BC46-67674E623165}" dt="2020-03-12T18:59:39.810" v="1181"/>
          <ac:spMkLst>
            <pc:docMk/>
            <pc:sldMk cId="1691660131" sldId="275"/>
            <ac:spMk id="3" creationId="{F12B9564-8BA2-4E59-AD12-28A145548DDD}"/>
          </ac:spMkLst>
        </pc:spChg>
      </pc:sldChg>
      <pc:sldMasterChg chg="del delSldLayout">
        <pc:chgData name="LUIS MARCOS  PLATA DELGADO" userId="S::luis_plata@itculiacan.edu.mx::01e235e8-c040-4047-aa93-a3476e484b68" providerId="AD" clId="Web-{DE813D80-051B-4B49-BC46-67674E623165}" dt="2020-03-12T17:57:23.337" v="819"/>
        <pc:sldMasterMkLst>
          <pc:docMk/>
          <pc:sldMasterMk cId="2460954070" sldId="2147483660"/>
        </pc:sldMasterMkLst>
        <pc:sldLayoutChg chg="del">
          <pc:chgData name="LUIS MARCOS  PLATA DELGADO" userId="S::luis_plata@itculiacan.edu.mx::01e235e8-c040-4047-aa93-a3476e484b68" providerId="AD" clId="Web-{DE813D80-051B-4B49-BC46-67674E623165}" dt="2020-03-12T17:57:23.337" v="819"/>
          <pc:sldLayoutMkLst>
            <pc:docMk/>
            <pc:sldMasterMk cId="2460954070" sldId="2147483660"/>
            <pc:sldLayoutMk cId="2385387890" sldId="2147483661"/>
          </pc:sldLayoutMkLst>
        </pc:sldLayoutChg>
        <pc:sldLayoutChg chg="del">
          <pc:chgData name="LUIS MARCOS  PLATA DELGADO" userId="S::luis_plata@itculiacan.edu.mx::01e235e8-c040-4047-aa93-a3476e484b68" providerId="AD" clId="Web-{DE813D80-051B-4B49-BC46-67674E623165}" dt="2020-03-12T17:57:23.337" v="819"/>
          <pc:sldLayoutMkLst>
            <pc:docMk/>
            <pc:sldMasterMk cId="2460954070" sldId="2147483660"/>
            <pc:sldLayoutMk cId="949138452" sldId="2147483662"/>
          </pc:sldLayoutMkLst>
        </pc:sldLayoutChg>
        <pc:sldLayoutChg chg="del">
          <pc:chgData name="LUIS MARCOS  PLATA DELGADO" userId="S::luis_plata@itculiacan.edu.mx::01e235e8-c040-4047-aa93-a3476e484b68" providerId="AD" clId="Web-{DE813D80-051B-4B49-BC46-67674E623165}" dt="2020-03-12T17:57:23.337" v="819"/>
          <pc:sldLayoutMkLst>
            <pc:docMk/>
            <pc:sldMasterMk cId="2460954070" sldId="2147483660"/>
            <pc:sldLayoutMk cId="2591524520" sldId="2147483663"/>
          </pc:sldLayoutMkLst>
        </pc:sldLayoutChg>
        <pc:sldLayoutChg chg="del">
          <pc:chgData name="LUIS MARCOS  PLATA DELGADO" userId="S::luis_plata@itculiacan.edu.mx::01e235e8-c040-4047-aa93-a3476e484b68" providerId="AD" clId="Web-{DE813D80-051B-4B49-BC46-67674E623165}" dt="2020-03-12T17:57:23.337" v="819"/>
          <pc:sldLayoutMkLst>
            <pc:docMk/>
            <pc:sldMasterMk cId="2460954070" sldId="2147483660"/>
            <pc:sldLayoutMk cId="1203092039" sldId="2147483664"/>
          </pc:sldLayoutMkLst>
        </pc:sldLayoutChg>
        <pc:sldLayoutChg chg="del">
          <pc:chgData name="LUIS MARCOS  PLATA DELGADO" userId="S::luis_plata@itculiacan.edu.mx::01e235e8-c040-4047-aa93-a3476e484b68" providerId="AD" clId="Web-{DE813D80-051B-4B49-BC46-67674E623165}" dt="2020-03-12T17:57:23.337" v="819"/>
          <pc:sldLayoutMkLst>
            <pc:docMk/>
            <pc:sldMasterMk cId="2460954070" sldId="2147483660"/>
            <pc:sldLayoutMk cId="3733172339" sldId="2147483665"/>
          </pc:sldLayoutMkLst>
        </pc:sldLayoutChg>
        <pc:sldLayoutChg chg="del">
          <pc:chgData name="LUIS MARCOS  PLATA DELGADO" userId="S::luis_plata@itculiacan.edu.mx::01e235e8-c040-4047-aa93-a3476e484b68" providerId="AD" clId="Web-{DE813D80-051B-4B49-BC46-67674E623165}" dt="2020-03-12T17:57:23.337" v="819"/>
          <pc:sldLayoutMkLst>
            <pc:docMk/>
            <pc:sldMasterMk cId="2460954070" sldId="2147483660"/>
            <pc:sldLayoutMk cId="3210312558" sldId="2147483666"/>
          </pc:sldLayoutMkLst>
        </pc:sldLayoutChg>
        <pc:sldLayoutChg chg="del">
          <pc:chgData name="LUIS MARCOS  PLATA DELGADO" userId="S::luis_plata@itculiacan.edu.mx::01e235e8-c040-4047-aa93-a3476e484b68" providerId="AD" clId="Web-{DE813D80-051B-4B49-BC46-67674E623165}" dt="2020-03-12T17:57:23.337" v="819"/>
          <pc:sldLayoutMkLst>
            <pc:docMk/>
            <pc:sldMasterMk cId="2460954070" sldId="2147483660"/>
            <pc:sldLayoutMk cId="3146388984" sldId="2147483667"/>
          </pc:sldLayoutMkLst>
        </pc:sldLayoutChg>
        <pc:sldLayoutChg chg="del">
          <pc:chgData name="LUIS MARCOS  PLATA DELGADO" userId="S::luis_plata@itculiacan.edu.mx::01e235e8-c040-4047-aa93-a3476e484b68" providerId="AD" clId="Web-{DE813D80-051B-4B49-BC46-67674E623165}" dt="2020-03-12T17:57:23.337" v="819"/>
          <pc:sldLayoutMkLst>
            <pc:docMk/>
            <pc:sldMasterMk cId="2460954070" sldId="2147483660"/>
            <pc:sldLayoutMk cId="3171841454" sldId="2147483668"/>
          </pc:sldLayoutMkLst>
        </pc:sldLayoutChg>
        <pc:sldLayoutChg chg="del">
          <pc:chgData name="LUIS MARCOS  PLATA DELGADO" userId="S::luis_plata@itculiacan.edu.mx::01e235e8-c040-4047-aa93-a3476e484b68" providerId="AD" clId="Web-{DE813D80-051B-4B49-BC46-67674E623165}" dt="2020-03-12T17:57:23.337" v="819"/>
          <pc:sldLayoutMkLst>
            <pc:docMk/>
            <pc:sldMasterMk cId="2460954070" sldId="2147483660"/>
            <pc:sldLayoutMk cId="1718958274" sldId="2147483669"/>
          </pc:sldLayoutMkLst>
        </pc:sldLayoutChg>
        <pc:sldLayoutChg chg="del">
          <pc:chgData name="LUIS MARCOS  PLATA DELGADO" userId="S::luis_plata@itculiacan.edu.mx::01e235e8-c040-4047-aa93-a3476e484b68" providerId="AD" clId="Web-{DE813D80-051B-4B49-BC46-67674E623165}" dt="2020-03-12T17:57:23.337" v="819"/>
          <pc:sldLayoutMkLst>
            <pc:docMk/>
            <pc:sldMasterMk cId="2460954070" sldId="2147483660"/>
            <pc:sldLayoutMk cId="2202905451" sldId="2147483670"/>
          </pc:sldLayoutMkLst>
        </pc:sldLayoutChg>
        <pc:sldLayoutChg chg="del">
          <pc:chgData name="LUIS MARCOS  PLATA DELGADO" userId="S::luis_plata@itculiacan.edu.mx::01e235e8-c040-4047-aa93-a3476e484b68" providerId="AD" clId="Web-{DE813D80-051B-4B49-BC46-67674E623165}" dt="2020-03-12T17:57:23.337" v="819"/>
          <pc:sldLayoutMkLst>
            <pc:docMk/>
            <pc:sldMasterMk cId="2460954070" sldId="2147483660"/>
            <pc:sldLayoutMk cId="3479445657" sldId="2147483671"/>
          </pc:sldLayoutMkLst>
        </pc:sldLayoutChg>
      </pc:sldMasterChg>
      <pc:sldMasterChg chg="add del addSldLayout delSldLayout modSldLayout">
        <pc:chgData name="LUIS MARCOS  PLATA DELGADO" userId="S::luis_plata@itculiacan.edu.mx::01e235e8-c040-4047-aa93-a3476e484b68" providerId="AD" clId="Web-{DE813D80-051B-4B49-BC46-67674E623165}" dt="2020-03-12T18:58:57.671" v="1176"/>
        <pc:sldMasterMkLst>
          <pc:docMk/>
          <pc:sldMasterMk cId="3737887363" sldId="2147483672"/>
        </pc:sldMasterMkLst>
        <pc:sldLayoutChg chg="add del mod replId">
          <pc:chgData name="LUIS MARCOS  PLATA DELGADO" userId="S::luis_plata@itculiacan.edu.mx::01e235e8-c040-4047-aa93-a3476e484b68" providerId="AD" clId="Web-{DE813D80-051B-4B49-BC46-67674E623165}" dt="2020-03-12T18:58:57.671" v="1176"/>
          <pc:sldLayoutMkLst>
            <pc:docMk/>
            <pc:sldMasterMk cId="3737887363" sldId="2147483672"/>
            <pc:sldLayoutMk cId="3390271532" sldId="2147483673"/>
          </pc:sldLayoutMkLst>
        </pc:sldLayoutChg>
        <pc:sldLayoutChg chg="add del mod replId">
          <pc:chgData name="LUIS MARCOS  PLATA DELGADO" userId="S::luis_plata@itculiacan.edu.mx::01e235e8-c040-4047-aa93-a3476e484b68" providerId="AD" clId="Web-{DE813D80-051B-4B49-BC46-67674E623165}" dt="2020-03-12T18:58:57.671" v="1176"/>
          <pc:sldLayoutMkLst>
            <pc:docMk/>
            <pc:sldMasterMk cId="3737887363" sldId="2147483672"/>
            <pc:sldLayoutMk cId="2493867988" sldId="2147483674"/>
          </pc:sldLayoutMkLst>
        </pc:sldLayoutChg>
        <pc:sldLayoutChg chg="add del mod replId">
          <pc:chgData name="LUIS MARCOS  PLATA DELGADO" userId="S::luis_plata@itculiacan.edu.mx::01e235e8-c040-4047-aa93-a3476e484b68" providerId="AD" clId="Web-{DE813D80-051B-4B49-BC46-67674E623165}" dt="2020-03-12T18:58:57.671" v="1176"/>
          <pc:sldLayoutMkLst>
            <pc:docMk/>
            <pc:sldMasterMk cId="3737887363" sldId="2147483672"/>
            <pc:sldLayoutMk cId="2851553149" sldId="2147483675"/>
          </pc:sldLayoutMkLst>
        </pc:sldLayoutChg>
        <pc:sldLayoutChg chg="add del mod replId">
          <pc:chgData name="LUIS MARCOS  PLATA DELGADO" userId="S::luis_plata@itculiacan.edu.mx::01e235e8-c040-4047-aa93-a3476e484b68" providerId="AD" clId="Web-{DE813D80-051B-4B49-BC46-67674E623165}" dt="2020-03-12T18:58:57.671" v="1176"/>
          <pc:sldLayoutMkLst>
            <pc:docMk/>
            <pc:sldMasterMk cId="3737887363" sldId="2147483672"/>
            <pc:sldLayoutMk cId="2193828775" sldId="2147483676"/>
          </pc:sldLayoutMkLst>
        </pc:sldLayoutChg>
        <pc:sldLayoutChg chg="add del mod replId">
          <pc:chgData name="LUIS MARCOS  PLATA DELGADO" userId="S::luis_plata@itculiacan.edu.mx::01e235e8-c040-4047-aa93-a3476e484b68" providerId="AD" clId="Web-{DE813D80-051B-4B49-BC46-67674E623165}" dt="2020-03-12T18:58:57.671" v="1176"/>
          <pc:sldLayoutMkLst>
            <pc:docMk/>
            <pc:sldMasterMk cId="3737887363" sldId="2147483672"/>
            <pc:sldLayoutMk cId="477444378" sldId="2147483677"/>
          </pc:sldLayoutMkLst>
        </pc:sldLayoutChg>
        <pc:sldLayoutChg chg="add del mod replId">
          <pc:chgData name="LUIS MARCOS  PLATA DELGADO" userId="S::luis_plata@itculiacan.edu.mx::01e235e8-c040-4047-aa93-a3476e484b68" providerId="AD" clId="Web-{DE813D80-051B-4B49-BC46-67674E623165}" dt="2020-03-12T18:58:57.671" v="1176"/>
          <pc:sldLayoutMkLst>
            <pc:docMk/>
            <pc:sldMasterMk cId="3737887363" sldId="2147483672"/>
            <pc:sldLayoutMk cId="3046493200" sldId="2147483678"/>
          </pc:sldLayoutMkLst>
        </pc:sldLayoutChg>
        <pc:sldLayoutChg chg="add del mod replId">
          <pc:chgData name="LUIS MARCOS  PLATA DELGADO" userId="S::luis_plata@itculiacan.edu.mx::01e235e8-c040-4047-aa93-a3476e484b68" providerId="AD" clId="Web-{DE813D80-051B-4B49-BC46-67674E623165}" dt="2020-03-12T18:58:57.671" v="1176"/>
          <pc:sldLayoutMkLst>
            <pc:docMk/>
            <pc:sldMasterMk cId="3737887363" sldId="2147483672"/>
            <pc:sldLayoutMk cId="3798885507" sldId="2147483679"/>
          </pc:sldLayoutMkLst>
        </pc:sldLayoutChg>
        <pc:sldLayoutChg chg="add del mod replId">
          <pc:chgData name="LUIS MARCOS  PLATA DELGADO" userId="S::luis_plata@itculiacan.edu.mx::01e235e8-c040-4047-aa93-a3476e484b68" providerId="AD" clId="Web-{DE813D80-051B-4B49-BC46-67674E623165}" dt="2020-03-12T18:58:57.671" v="1176"/>
          <pc:sldLayoutMkLst>
            <pc:docMk/>
            <pc:sldMasterMk cId="3737887363" sldId="2147483672"/>
            <pc:sldLayoutMk cId="2745016965" sldId="2147483680"/>
          </pc:sldLayoutMkLst>
        </pc:sldLayoutChg>
        <pc:sldLayoutChg chg="add del mod replId">
          <pc:chgData name="LUIS MARCOS  PLATA DELGADO" userId="S::luis_plata@itculiacan.edu.mx::01e235e8-c040-4047-aa93-a3476e484b68" providerId="AD" clId="Web-{DE813D80-051B-4B49-BC46-67674E623165}" dt="2020-03-12T18:58:57.671" v="1176"/>
          <pc:sldLayoutMkLst>
            <pc:docMk/>
            <pc:sldMasterMk cId="3737887363" sldId="2147483672"/>
            <pc:sldLayoutMk cId="3022732550" sldId="2147483681"/>
          </pc:sldLayoutMkLst>
        </pc:sldLayoutChg>
        <pc:sldLayoutChg chg="add del mod replId">
          <pc:chgData name="LUIS MARCOS  PLATA DELGADO" userId="S::luis_plata@itculiacan.edu.mx::01e235e8-c040-4047-aa93-a3476e484b68" providerId="AD" clId="Web-{DE813D80-051B-4B49-BC46-67674E623165}" dt="2020-03-12T18:58:57.671" v="1176"/>
          <pc:sldLayoutMkLst>
            <pc:docMk/>
            <pc:sldMasterMk cId="3737887363" sldId="2147483672"/>
            <pc:sldLayoutMk cId="1993582135" sldId="2147483682"/>
          </pc:sldLayoutMkLst>
        </pc:sldLayoutChg>
        <pc:sldLayoutChg chg="add del mod replId">
          <pc:chgData name="LUIS MARCOS  PLATA DELGADO" userId="S::luis_plata@itculiacan.edu.mx::01e235e8-c040-4047-aa93-a3476e484b68" providerId="AD" clId="Web-{DE813D80-051B-4B49-BC46-67674E623165}" dt="2020-03-12T18:58:57.671" v="1176"/>
          <pc:sldLayoutMkLst>
            <pc:docMk/>
            <pc:sldMasterMk cId="3737887363" sldId="2147483672"/>
            <pc:sldLayoutMk cId="59043381" sldId="2147483683"/>
          </pc:sldLayoutMkLst>
        </pc:sldLayoutChg>
      </pc:sldMasterChg>
      <pc:sldMasterChg chg="add del addSldLayout delSldLayout modSldLayout">
        <pc:chgData name="LUIS MARCOS  PLATA DELGADO" userId="S::luis_plata@itculiacan.edu.mx::01e235e8-c040-4047-aa93-a3476e484b68" providerId="AD" clId="Web-{DE813D80-051B-4B49-BC46-67674E623165}" dt="2020-03-12T18:59:20.123" v="1179"/>
        <pc:sldMasterMkLst>
          <pc:docMk/>
          <pc:sldMasterMk cId="1197680000" sldId="2147483684"/>
        </pc:sldMasterMkLst>
        <pc:sldLayoutChg chg="add del mod replId">
          <pc:chgData name="LUIS MARCOS  PLATA DELGADO" userId="S::luis_plata@itculiacan.edu.mx::01e235e8-c040-4047-aa93-a3476e484b68" providerId="AD" clId="Web-{DE813D80-051B-4B49-BC46-67674E623165}" dt="2020-03-12T18:59:20.123" v="1179"/>
          <pc:sldLayoutMkLst>
            <pc:docMk/>
            <pc:sldMasterMk cId="1197680000" sldId="2147483684"/>
            <pc:sldLayoutMk cId="6698241" sldId="2147483685"/>
          </pc:sldLayoutMkLst>
        </pc:sldLayoutChg>
        <pc:sldLayoutChg chg="add del mod replId">
          <pc:chgData name="LUIS MARCOS  PLATA DELGADO" userId="S::luis_plata@itculiacan.edu.mx::01e235e8-c040-4047-aa93-a3476e484b68" providerId="AD" clId="Web-{DE813D80-051B-4B49-BC46-67674E623165}" dt="2020-03-12T18:59:20.123" v="1179"/>
          <pc:sldLayoutMkLst>
            <pc:docMk/>
            <pc:sldMasterMk cId="1197680000" sldId="2147483684"/>
            <pc:sldLayoutMk cId="2639931982" sldId="2147483686"/>
          </pc:sldLayoutMkLst>
        </pc:sldLayoutChg>
        <pc:sldLayoutChg chg="add del mod replId">
          <pc:chgData name="LUIS MARCOS  PLATA DELGADO" userId="S::luis_plata@itculiacan.edu.mx::01e235e8-c040-4047-aa93-a3476e484b68" providerId="AD" clId="Web-{DE813D80-051B-4B49-BC46-67674E623165}" dt="2020-03-12T18:59:20.123" v="1179"/>
          <pc:sldLayoutMkLst>
            <pc:docMk/>
            <pc:sldMasterMk cId="1197680000" sldId="2147483684"/>
            <pc:sldLayoutMk cId="468299228" sldId="2147483687"/>
          </pc:sldLayoutMkLst>
        </pc:sldLayoutChg>
        <pc:sldLayoutChg chg="add del mod replId">
          <pc:chgData name="LUIS MARCOS  PLATA DELGADO" userId="S::luis_plata@itculiacan.edu.mx::01e235e8-c040-4047-aa93-a3476e484b68" providerId="AD" clId="Web-{DE813D80-051B-4B49-BC46-67674E623165}" dt="2020-03-12T18:59:20.123" v="1179"/>
          <pc:sldLayoutMkLst>
            <pc:docMk/>
            <pc:sldMasterMk cId="1197680000" sldId="2147483684"/>
            <pc:sldLayoutMk cId="1527742671" sldId="2147483688"/>
          </pc:sldLayoutMkLst>
        </pc:sldLayoutChg>
        <pc:sldLayoutChg chg="add del mod replId">
          <pc:chgData name="LUIS MARCOS  PLATA DELGADO" userId="S::luis_plata@itculiacan.edu.mx::01e235e8-c040-4047-aa93-a3476e484b68" providerId="AD" clId="Web-{DE813D80-051B-4B49-BC46-67674E623165}" dt="2020-03-12T18:59:20.123" v="1179"/>
          <pc:sldLayoutMkLst>
            <pc:docMk/>
            <pc:sldMasterMk cId="1197680000" sldId="2147483684"/>
            <pc:sldLayoutMk cId="3780846403" sldId="2147483689"/>
          </pc:sldLayoutMkLst>
        </pc:sldLayoutChg>
        <pc:sldLayoutChg chg="add del mod replId">
          <pc:chgData name="LUIS MARCOS  PLATA DELGADO" userId="S::luis_plata@itculiacan.edu.mx::01e235e8-c040-4047-aa93-a3476e484b68" providerId="AD" clId="Web-{DE813D80-051B-4B49-BC46-67674E623165}" dt="2020-03-12T18:59:20.123" v="1179"/>
          <pc:sldLayoutMkLst>
            <pc:docMk/>
            <pc:sldMasterMk cId="1197680000" sldId="2147483684"/>
            <pc:sldLayoutMk cId="2171894502" sldId="2147483690"/>
          </pc:sldLayoutMkLst>
        </pc:sldLayoutChg>
        <pc:sldLayoutChg chg="add del mod replId">
          <pc:chgData name="LUIS MARCOS  PLATA DELGADO" userId="S::luis_plata@itculiacan.edu.mx::01e235e8-c040-4047-aa93-a3476e484b68" providerId="AD" clId="Web-{DE813D80-051B-4B49-BC46-67674E623165}" dt="2020-03-12T18:59:20.123" v="1179"/>
          <pc:sldLayoutMkLst>
            <pc:docMk/>
            <pc:sldMasterMk cId="1197680000" sldId="2147483684"/>
            <pc:sldLayoutMk cId="3317669409" sldId="2147483691"/>
          </pc:sldLayoutMkLst>
        </pc:sldLayoutChg>
        <pc:sldLayoutChg chg="add del mod replId">
          <pc:chgData name="LUIS MARCOS  PLATA DELGADO" userId="S::luis_plata@itculiacan.edu.mx::01e235e8-c040-4047-aa93-a3476e484b68" providerId="AD" clId="Web-{DE813D80-051B-4B49-BC46-67674E623165}" dt="2020-03-12T18:59:20.123" v="1179"/>
          <pc:sldLayoutMkLst>
            <pc:docMk/>
            <pc:sldMasterMk cId="1197680000" sldId="2147483684"/>
            <pc:sldLayoutMk cId="1326097301" sldId="2147483692"/>
          </pc:sldLayoutMkLst>
        </pc:sldLayoutChg>
        <pc:sldLayoutChg chg="add del mod replId">
          <pc:chgData name="LUIS MARCOS  PLATA DELGADO" userId="S::luis_plata@itculiacan.edu.mx::01e235e8-c040-4047-aa93-a3476e484b68" providerId="AD" clId="Web-{DE813D80-051B-4B49-BC46-67674E623165}" dt="2020-03-12T18:59:20.123" v="1179"/>
          <pc:sldLayoutMkLst>
            <pc:docMk/>
            <pc:sldMasterMk cId="1197680000" sldId="2147483684"/>
            <pc:sldLayoutMk cId="339869161" sldId="2147483693"/>
          </pc:sldLayoutMkLst>
        </pc:sldLayoutChg>
        <pc:sldLayoutChg chg="add del mod replId">
          <pc:chgData name="LUIS MARCOS  PLATA DELGADO" userId="S::luis_plata@itculiacan.edu.mx::01e235e8-c040-4047-aa93-a3476e484b68" providerId="AD" clId="Web-{DE813D80-051B-4B49-BC46-67674E623165}" dt="2020-03-12T18:59:20.123" v="1179"/>
          <pc:sldLayoutMkLst>
            <pc:docMk/>
            <pc:sldMasterMk cId="1197680000" sldId="2147483684"/>
            <pc:sldLayoutMk cId="2302437535" sldId="2147483694"/>
          </pc:sldLayoutMkLst>
        </pc:sldLayoutChg>
        <pc:sldLayoutChg chg="add del mod replId">
          <pc:chgData name="LUIS MARCOS  PLATA DELGADO" userId="S::luis_plata@itculiacan.edu.mx::01e235e8-c040-4047-aa93-a3476e484b68" providerId="AD" clId="Web-{DE813D80-051B-4B49-BC46-67674E623165}" dt="2020-03-12T18:59:20.123" v="1179"/>
          <pc:sldLayoutMkLst>
            <pc:docMk/>
            <pc:sldMasterMk cId="1197680000" sldId="2147483684"/>
            <pc:sldLayoutMk cId="725913099" sldId="2147483695"/>
          </pc:sldLayoutMkLst>
        </pc:sldLayoutChg>
      </pc:sldMasterChg>
      <pc:sldMasterChg chg="add del addSldLayout delSldLayout modSldLayout">
        <pc:chgData name="LUIS MARCOS  PLATA DELGADO" userId="S::luis_plata@itculiacan.edu.mx::01e235e8-c040-4047-aa93-a3476e484b68" providerId="AD" clId="Web-{DE813D80-051B-4B49-BC46-67674E623165}" dt="2020-03-12T18:59:30.717" v="1180"/>
        <pc:sldMasterMkLst>
          <pc:docMk/>
          <pc:sldMasterMk cId="2717481722" sldId="2147483696"/>
        </pc:sldMasterMkLst>
        <pc:sldLayoutChg chg="add del mod replId">
          <pc:chgData name="LUIS MARCOS  PLATA DELGADO" userId="S::luis_plata@itculiacan.edu.mx::01e235e8-c040-4047-aa93-a3476e484b68" providerId="AD" clId="Web-{DE813D80-051B-4B49-BC46-67674E623165}" dt="2020-03-12T18:59:30.717" v="1180"/>
          <pc:sldLayoutMkLst>
            <pc:docMk/>
            <pc:sldMasterMk cId="2717481722" sldId="2147483696"/>
            <pc:sldLayoutMk cId="867785948" sldId="2147483697"/>
          </pc:sldLayoutMkLst>
        </pc:sldLayoutChg>
        <pc:sldLayoutChg chg="add del mod replId">
          <pc:chgData name="LUIS MARCOS  PLATA DELGADO" userId="S::luis_plata@itculiacan.edu.mx::01e235e8-c040-4047-aa93-a3476e484b68" providerId="AD" clId="Web-{DE813D80-051B-4B49-BC46-67674E623165}" dt="2020-03-12T18:59:30.717" v="1180"/>
          <pc:sldLayoutMkLst>
            <pc:docMk/>
            <pc:sldMasterMk cId="2717481722" sldId="2147483696"/>
            <pc:sldLayoutMk cId="2483270643" sldId="2147483698"/>
          </pc:sldLayoutMkLst>
        </pc:sldLayoutChg>
        <pc:sldLayoutChg chg="add del mod replId">
          <pc:chgData name="LUIS MARCOS  PLATA DELGADO" userId="S::luis_plata@itculiacan.edu.mx::01e235e8-c040-4047-aa93-a3476e484b68" providerId="AD" clId="Web-{DE813D80-051B-4B49-BC46-67674E623165}" dt="2020-03-12T18:59:30.717" v="1180"/>
          <pc:sldLayoutMkLst>
            <pc:docMk/>
            <pc:sldMasterMk cId="2717481722" sldId="2147483696"/>
            <pc:sldLayoutMk cId="2855687533" sldId="2147483699"/>
          </pc:sldLayoutMkLst>
        </pc:sldLayoutChg>
        <pc:sldLayoutChg chg="add del mod replId">
          <pc:chgData name="LUIS MARCOS  PLATA DELGADO" userId="S::luis_plata@itculiacan.edu.mx::01e235e8-c040-4047-aa93-a3476e484b68" providerId="AD" clId="Web-{DE813D80-051B-4B49-BC46-67674E623165}" dt="2020-03-12T18:59:30.717" v="1180"/>
          <pc:sldLayoutMkLst>
            <pc:docMk/>
            <pc:sldMasterMk cId="2717481722" sldId="2147483696"/>
            <pc:sldLayoutMk cId="20202370" sldId="2147483700"/>
          </pc:sldLayoutMkLst>
        </pc:sldLayoutChg>
        <pc:sldLayoutChg chg="add del mod replId">
          <pc:chgData name="LUIS MARCOS  PLATA DELGADO" userId="S::luis_plata@itculiacan.edu.mx::01e235e8-c040-4047-aa93-a3476e484b68" providerId="AD" clId="Web-{DE813D80-051B-4B49-BC46-67674E623165}" dt="2020-03-12T18:59:30.717" v="1180"/>
          <pc:sldLayoutMkLst>
            <pc:docMk/>
            <pc:sldMasterMk cId="2717481722" sldId="2147483696"/>
            <pc:sldLayoutMk cId="2530736009" sldId="2147483701"/>
          </pc:sldLayoutMkLst>
        </pc:sldLayoutChg>
        <pc:sldLayoutChg chg="add del mod replId">
          <pc:chgData name="LUIS MARCOS  PLATA DELGADO" userId="S::luis_plata@itculiacan.edu.mx::01e235e8-c040-4047-aa93-a3476e484b68" providerId="AD" clId="Web-{DE813D80-051B-4B49-BC46-67674E623165}" dt="2020-03-12T18:59:30.717" v="1180"/>
          <pc:sldLayoutMkLst>
            <pc:docMk/>
            <pc:sldMasterMk cId="2717481722" sldId="2147483696"/>
            <pc:sldLayoutMk cId="3194552870" sldId="2147483702"/>
          </pc:sldLayoutMkLst>
        </pc:sldLayoutChg>
        <pc:sldLayoutChg chg="add del mod replId">
          <pc:chgData name="LUIS MARCOS  PLATA DELGADO" userId="S::luis_plata@itculiacan.edu.mx::01e235e8-c040-4047-aa93-a3476e484b68" providerId="AD" clId="Web-{DE813D80-051B-4B49-BC46-67674E623165}" dt="2020-03-12T18:59:30.717" v="1180"/>
          <pc:sldLayoutMkLst>
            <pc:docMk/>
            <pc:sldMasterMk cId="2717481722" sldId="2147483696"/>
            <pc:sldLayoutMk cId="2869682473" sldId="2147483703"/>
          </pc:sldLayoutMkLst>
        </pc:sldLayoutChg>
        <pc:sldLayoutChg chg="add del mod replId">
          <pc:chgData name="LUIS MARCOS  PLATA DELGADO" userId="S::luis_plata@itculiacan.edu.mx::01e235e8-c040-4047-aa93-a3476e484b68" providerId="AD" clId="Web-{DE813D80-051B-4B49-BC46-67674E623165}" dt="2020-03-12T18:59:30.717" v="1180"/>
          <pc:sldLayoutMkLst>
            <pc:docMk/>
            <pc:sldMasterMk cId="2717481722" sldId="2147483696"/>
            <pc:sldLayoutMk cId="178076625" sldId="2147483704"/>
          </pc:sldLayoutMkLst>
        </pc:sldLayoutChg>
        <pc:sldLayoutChg chg="add del mod replId">
          <pc:chgData name="LUIS MARCOS  PLATA DELGADO" userId="S::luis_plata@itculiacan.edu.mx::01e235e8-c040-4047-aa93-a3476e484b68" providerId="AD" clId="Web-{DE813D80-051B-4B49-BC46-67674E623165}" dt="2020-03-12T18:59:30.717" v="1180"/>
          <pc:sldLayoutMkLst>
            <pc:docMk/>
            <pc:sldMasterMk cId="2717481722" sldId="2147483696"/>
            <pc:sldLayoutMk cId="3418697481" sldId="2147483705"/>
          </pc:sldLayoutMkLst>
        </pc:sldLayoutChg>
        <pc:sldLayoutChg chg="add del mod replId">
          <pc:chgData name="LUIS MARCOS  PLATA DELGADO" userId="S::luis_plata@itculiacan.edu.mx::01e235e8-c040-4047-aa93-a3476e484b68" providerId="AD" clId="Web-{DE813D80-051B-4B49-BC46-67674E623165}" dt="2020-03-12T18:59:30.717" v="1180"/>
          <pc:sldLayoutMkLst>
            <pc:docMk/>
            <pc:sldMasterMk cId="2717481722" sldId="2147483696"/>
            <pc:sldLayoutMk cId="432729375" sldId="2147483706"/>
          </pc:sldLayoutMkLst>
        </pc:sldLayoutChg>
        <pc:sldLayoutChg chg="add del mod replId">
          <pc:chgData name="LUIS MARCOS  PLATA DELGADO" userId="S::luis_plata@itculiacan.edu.mx::01e235e8-c040-4047-aa93-a3476e484b68" providerId="AD" clId="Web-{DE813D80-051B-4B49-BC46-67674E623165}" dt="2020-03-12T18:59:30.717" v="1180"/>
          <pc:sldLayoutMkLst>
            <pc:docMk/>
            <pc:sldMasterMk cId="2717481722" sldId="2147483696"/>
            <pc:sldLayoutMk cId="352624626" sldId="2147483707"/>
          </pc:sldLayoutMkLst>
        </pc:sldLayoutChg>
      </pc:sldMasterChg>
      <pc:sldMasterChg chg="add del addSldLayout delSldLayout modSldLayout">
        <pc:chgData name="LUIS MARCOS  PLATA DELGADO" userId="S::luis_plata@itculiacan.edu.mx::01e235e8-c040-4047-aa93-a3476e484b68" providerId="AD" clId="Web-{DE813D80-051B-4B49-BC46-67674E623165}" dt="2020-03-12T18:59:39.810" v="1181"/>
        <pc:sldMasterMkLst>
          <pc:docMk/>
          <pc:sldMasterMk cId="4127941081" sldId="2147483708"/>
        </pc:sldMasterMkLst>
        <pc:sldLayoutChg chg="add del mod replId">
          <pc:chgData name="LUIS MARCOS  PLATA DELGADO" userId="S::luis_plata@itculiacan.edu.mx::01e235e8-c040-4047-aa93-a3476e484b68" providerId="AD" clId="Web-{DE813D80-051B-4B49-BC46-67674E623165}" dt="2020-03-12T18:59:39.810" v="1181"/>
          <pc:sldLayoutMkLst>
            <pc:docMk/>
            <pc:sldMasterMk cId="4127941081" sldId="2147483708"/>
            <pc:sldLayoutMk cId="3714871535" sldId="2147483709"/>
          </pc:sldLayoutMkLst>
        </pc:sldLayoutChg>
        <pc:sldLayoutChg chg="add del mod replId">
          <pc:chgData name="LUIS MARCOS  PLATA DELGADO" userId="S::luis_plata@itculiacan.edu.mx::01e235e8-c040-4047-aa93-a3476e484b68" providerId="AD" clId="Web-{DE813D80-051B-4B49-BC46-67674E623165}" dt="2020-03-12T18:59:39.810" v="1181"/>
          <pc:sldLayoutMkLst>
            <pc:docMk/>
            <pc:sldMasterMk cId="4127941081" sldId="2147483708"/>
            <pc:sldLayoutMk cId="197347015" sldId="2147483710"/>
          </pc:sldLayoutMkLst>
        </pc:sldLayoutChg>
        <pc:sldLayoutChg chg="add del mod replId">
          <pc:chgData name="LUIS MARCOS  PLATA DELGADO" userId="S::luis_plata@itculiacan.edu.mx::01e235e8-c040-4047-aa93-a3476e484b68" providerId="AD" clId="Web-{DE813D80-051B-4B49-BC46-67674E623165}" dt="2020-03-12T18:59:39.810" v="1181"/>
          <pc:sldLayoutMkLst>
            <pc:docMk/>
            <pc:sldMasterMk cId="4127941081" sldId="2147483708"/>
            <pc:sldLayoutMk cId="3395563533" sldId="2147483711"/>
          </pc:sldLayoutMkLst>
        </pc:sldLayoutChg>
        <pc:sldLayoutChg chg="add del mod replId">
          <pc:chgData name="LUIS MARCOS  PLATA DELGADO" userId="S::luis_plata@itculiacan.edu.mx::01e235e8-c040-4047-aa93-a3476e484b68" providerId="AD" clId="Web-{DE813D80-051B-4B49-BC46-67674E623165}" dt="2020-03-12T18:59:39.810" v="1181"/>
          <pc:sldLayoutMkLst>
            <pc:docMk/>
            <pc:sldMasterMk cId="4127941081" sldId="2147483708"/>
            <pc:sldLayoutMk cId="289962833" sldId="2147483712"/>
          </pc:sldLayoutMkLst>
        </pc:sldLayoutChg>
        <pc:sldLayoutChg chg="add del mod replId">
          <pc:chgData name="LUIS MARCOS  PLATA DELGADO" userId="S::luis_plata@itculiacan.edu.mx::01e235e8-c040-4047-aa93-a3476e484b68" providerId="AD" clId="Web-{DE813D80-051B-4B49-BC46-67674E623165}" dt="2020-03-12T18:59:39.810" v="1181"/>
          <pc:sldLayoutMkLst>
            <pc:docMk/>
            <pc:sldMasterMk cId="4127941081" sldId="2147483708"/>
            <pc:sldLayoutMk cId="341519406" sldId="2147483713"/>
          </pc:sldLayoutMkLst>
        </pc:sldLayoutChg>
        <pc:sldLayoutChg chg="add del mod replId">
          <pc:chgData name="LUIS MARCOS  PLATA DELGADO" userId="S::luis_plata@itculiacan.edu.mx::01e235e8-c040-4047-aa93-a3476e484b68" providerId="AD" clId="Web-{DE813D80-051B-4B49-BC46-67674E623165}" dt="2020-03-12T18:59:39.810" v="1181"/>
          <pc:sldLayoutMkLst>
            <pc:docMk/>
            <pc:sldMasterMk cId="4127941081" sldId="2147483708"/>
            <pc:sldLayoutMk cId="1030232078" sldId="2147483714"/>
          </pc:sldLayoutMkLst>
        </pc:sldLayoutChg>
        <pc:sldLayoutChg chg="add del mod replId">
          <pc:chgData name="LUIS MARCOS  PLATA DELGADO" userId="S::luis_plata@itculiacan.edu.mx::01e235e8-c040-4047-aa93-a3476e484b68" providerId="AD" clId="Web-{DE813D80-051B-4B49-BC46-67674E623165}" dt="2020-03-12T18:59:39.810" v="1181"/>
          <pc:sldLayoutMkLst>
            <pc:docMk/>
            <pc:sldMasterMk cId="4127941081" sldId="2147483708"/>
            <pc:sldLayoutMk cId="1190436946" sldId="2147483715"/>
          </pc:sldLayoutMkLst>
        </pc:sldLayoutChg>
        <pc:sldLayoutChg chg="add del mod replId">
          <pc:chgData name="LUIS MARCOS  PLATA DELGADO" userId="S::luis_plata@itculiacan.edu.mx::01e235e8-c040-4047-aa93-a3476e484b68" providerId="AD" clId="Web-{DE813D80-051B-4B49-BC46-67674E623165}" dt="2020-03-12T18:59:39.810" v="1181"/>
          <pc:sldLayoutMkLst>
            <pc:docMk/>
            <pc:sldMasterMk cId="4127941081" sldId="2147483708"/>
            <pc:sldLayoutMk cId="3340407033" sldId="2147483716"/>
          </pc:sldLayoutMkLst>
        </pc:sldLayoutChg>
        <pc:sldLayoutChg chg="add del mod replId">
          <pc:chgData name="LUIS MARCOS  PLATA DELGADO" userId="S::luis_plata@itculiacan.edu.mx::01e235e8-c040-4047-aa93-a3476e484b68" providerId="AD" clId="Web-{DE813D80-051B-4B49-BC46-67674E623165}" dt="2020-03-12T18:59:39.810" v="1181"/>
          <pc:sldLayoutMkLst>
            <pc:docMk/>
            <pc:sldMasterMk cId="4127941081" sldId="2147483708"/>
            <pc:sldLayoutMk cId="929050952" sldId="2147483717"/>
          </pc:sldLayoutMkLst>
        </pc:sldLayoutChg>
        <pc:sldLayoutChg chg="add del mod replId">
          <pc:chgData name="LUIS MARCOS  PLATA DELGADO" userId="S::luis_plata@itculiacan.edu.mx::01e235e8-c040-4047-aa93-a3476e484b68" providerId="AD" clId="Web-{DE813D80-051B-4B49-BC46-67674E623165}" dt="2020-03-12T18:59:39.810" v="1181"/>
          <pc:sldLayoutMkLst>
            <pc:docMk/>
            <pc:sldMasterMk cId="4127941081" sldId="2147483708"/>
            <pc:sldLayoutMk cId="1168943891" sldId="2147483718"/>
          </pc:sldLayoutMkLst>
        </pc:sldLayoutChg>
        <pc:sldLayoutChg chg="add del mod replId">
          <pc:chgData name="LUIS MARCOS  PLATA DELGADO" userId="S::luis_plata@itculiacan.edu.mx::01e235e8-c040-4047-aa93-a3476e484b68" providerId="AD" clId="Web-{DE813D80-051B-4B49-BC46-67674E623165}" dt="2020-03-12T18:59:39.810" v="1181"/>
          <pc:sldLayoutMkLst>
            <pc:docMk/>
            <pc:sldMasterMk cId="4127941081" sldId="2147483708"/>
            <pc:sldLayoutMk cId="1424509508" sldId="2147483719"/>
          </pc:sldLayoutMkLst>
        </pc:sldLayoutChg>
      </pc:sldMasterChg>
      <pc:sldMasterChg chg="add addSldLayout modSldLayout">
        <pc:chgData name="LUIS MARCOS  PLATA DELGADO" userId="S::luis_plata@itculiacan.edu.mx::01e235e8-c040-4047-aa93-a3476e484b68" providerId="AD" clId="Web-{DE813D80-051B-4B49-BC46-67674E623165}" dt="2020-03-12T18:59:39.810" v="1181"/>
        <pc:sldMasterMkLst>
          <pc:docMk/>
          <pc:sldMasterMk cId="3953527721" sldId="2147483720"/>
        </pc:sldMasterMkLst>
        <pc:sldLayoutChg chg="add mod replId">
          <pc:chgData name="LUIS MARCOS  PLATA DELGADO" userId="S::luis_plata@itculiacan.edu.mx::01e235e8-c040-4047-aa93-a3476e484b68" providerId="AD" clId="Web-{DE813D80-051B-4B49-BC46-67674E623165}" dt="2020-03-12T18:59:39.810" v="1181"/>
          <pc:sldLayoutMkLst>
            <pc:docMk/>
            <pc:sldMasterMk cId="3953527721" sldId="2147483720"/>
            <pc:sldLayoutMk cId="176826633" sldId="2147483721"/>
          </pc:sldLayoutMkLst>
        </pc:sldLayoutChg>
        <pc:sldLayoutChg chg="add mod replId">
          <pc:chgData name="LUIS MARCOS  PLATA DELGADO" userId="S::luis_plata@itculiacan.edu.mx::01e235e8-c040-4047-aa93-a3476e484b68" providerId="AD" clId="Web-{DE813D80-051B-4B49-BC46-67674E623165}" dt="2020-03-12T18:59:39.810" v="1181"/>
          <pc:sldLayoutMkLst>
            <pc:docMk/>
            <pc:sldMasterMk cId="3953527721" sldId="2147483720"/>
            <pc:sldLayoutMk cId="2294045978" sldId="2147483722"/>
          </pc:sldLayoutMkLst>
        </pc:sldLayoutChg>
        <pc:sldLayoutChg chg="add mod replId">
          <pc:chgData name="LUIS MARCOS  PLATA DELGADO" userId="S::luis_plata@itculiacan.edu.mx::01e235e8-c040-4047-aa93-a3476e484b68" providerId="AD" clId="Web-{DE813D80-051B-4B49-BC46-67674E623165}" dt="2020-03-12T18:59:39.810" v="1181"/>
          <pc:sldLayoutMkLst>
            <pc:docMk/>
            <pc:sldMasterMk cId="3953527721" sldId="2147483720"/>
            <pc:sldLayoutMk cId="1090834553" sldId="2147483723"/>
          </pc:sldLayoutMkLst>
        </pc:sldLayoutChg>
        <pc:sldLayoutChg chg="add mod replId">
          <pc:chgData name="LUIS MARCOS  PLATA DELGADO" userId="S::luis_plata@itculiacan.edu.mx::01e235e8-c040-4047-aa93-a3476e484b68" providerId="AD" clId="Web-{DE813D80-051B-4B49-BC46-67674E623165}" dt="2020-03-12T18:59:39.810" v="1181"/>
          <pc:sldLayoutMkLst>
            <pc:docMk/>
            <pc:sldMasterMk cId="3953527721" sldId="2147483720"/>
            <pc:sldLayoutMk cId="3801233785" sldId="2147483724"/>
          </pc:sldLayoutMkLst>
        </pc:sldLayoutChg>
        <pc:sldLayoutChg chg="add mod replId">
          <pc:chgData name="LUIS MARCOS  PLATA DELGADO" userId="S::luis_plata@itculiacan.edu.mx::01e235e8-c040-4047-aa93-a3476e484b68" providerId="AD" clId="Web-{DE813D80-051B-4B49-BC46-67674E623165}" dt="2020-03-12T18:59:39.810" v="1181"/>
          <pc:sldLayoutMkLst>
            <pc:docMk/>
            <pc:sldMasterMk cId="3953527721" sldId="2147483720"/>
            <pc:sldLayoutMk cId="3780575738" sldId="2147483725"/>
          </pc:sldLayoutMkLst>
        </pc:sldLayoutChg>
        <pc:sldLayoutChg chg="add mod replId">
          <pc:chgData name="LUIS MARCOS  PLATA DELGADO" userId="S::luis_plata@itculiacan.edu.mx::01e235e8-c040-4047-aa93-a3476e484b68" providerId="AD" clId="Web-{DE813D80-051B-4B49-BC46-67674E623165}" dt="2020-03-12T18:59:39.810" v="1181"/>
          <pc:sldLayoutMkLst>
            <pc:docMk/>
            <pc:sldMasterMk cId="3953527721" sldId="2147483720"/>
            <pc:sldLayoutMk cId="3320277398" sldId="2147483726"/>
          </pc:sldLayoutMkLst>
        </pc:sldLayoutChg>
        <pc:sldLayoutChg chg="add mod replId">
          <pc:chgData name="LUIS MARCOS  PLATA DELGADO" userId="S::luis_plata@itculiacan.edu.mx::01e235e8-c040-4047-aa93-a3476e484b68" providerId="AD" clId="Web-{DE813D80-051B-4B49-BC46-67674E623165}" dt="2020-03-12T18:59:39.810" v="1181"/>
          <pc:sldLayoutMkLst>
            <pc:docMk/>
            <pc:sldMasterMk cId="3953527721" sldId="2147483720"/>
            <pc:sldLayoutMk cId="1691462112" sldId="2147483727"/>
          </pc:sldLayoutMkLst>
        </pc:sldLayoutChg>
        <pc:sldLayoutChg chg="add mod replId">
          <pc:chgData name="LUIS MARCOS  PLATA DELGADO" userId="S::luis_plata@itculiacan.edu.mx::01e235e8-c040-4047-aa93-a3476e484b68" providerId="AD" clId="Web-{DE813D80-051B-4B49-BC46-67674E623165}" dt="2020-03-12T18:59:39.810" v="1181"/>
          <pc:sldLayoutMkLst>
            <pc:docMk/>
            <pc:sldMasterMk cId="3953527721" sldId="2147483720"/>
            <pc:sldLayoutMk cId="2116765806" sldId="2147483728"/>
          </pc:sldLayoutMkLst>
        </pc:sldLayoutChg>
        <pc:sldLayoutChg chg="add mod replId">
          <pc:chgData name="LUIS MARCOS  PLATA DELGADO" userId="S::luis_plata@itculiacan.edu.mx::01e235e8-c040-4047-aa93-a3476e484b68" providerId="AD" clId="Web-{DE813D80-051B-4B49-BC46-67674E623165}" dt="2020-03-12T18:59:39.810" v="1181"/>
          <pc:sldLayoutMkLst>
            <pc:docMk/>
            <pc:sldMasterMk cId="3953527721" sldId="2147483720"/>
            <pc:sldLayoutMk cId="161716476" sldId="2147483729"/>
          </pc:sldLayoutMkLst>
        </pc:sldLayoutChg>
        <pc:sldLayoutChg chg="add mod replId">
          <pc:chgData name="LUIS MARCOS  PLATA DELGADO" userId="S::luis_plata@itculiacan.edu.mx::01e235e8-c040-4047-aa93-a3476e484b68" providerId="AD" clId="Web-{DE813D80-051B-4B49-BC46-67674E623165}" dt="2020-03-12T18:59:39.810" v="1181"/>
          <pc:sldLayoutMkLst>
            <pc:docMk/>
            <pc:sldMasterMk cId="3953527721" sldId="2147483720"/>
            <pc:sldLayoutMk cId="2686741983" sldId="2147483730"/>
          </pc:sldLayoutMkLst>
        </pc:sldLayoutChg>
        <pc:sldLayoutChg chg="add mod replId">
          <pc:chgData name="LUIS MARCOS  PLATA DELGADO" userId="S::luis_plata@itculiacan.edu.mx::01e235e8-c040-4047-aa93-a3476e484b68" providerId="AD" clId="Web-{DE813D80-051B-4B49-BC46-67674E623165}" dt="2020-03-12T18:59:39.810" v="1181"/>
          <pc:sldLayoutMkLst>
            <pc:docMk/>
            <pc:sldMasterMk cId="3953527721" sldId="2147483720"/>
            <pc:sldLayoutMk cId="428887593" sldId="2147483731"/>
          </pc:sldLayoutMkLst>
        </pc:sldLayoutChg>
      </pc:sldMasterChg>
    </pc:docChg>
  </pc:docChgLst>
  <pc:docChgLst>
    <pc:chgData name="RAFAEL  IMPERIAL ROJO" userId="S::rafael_imperial@itculiacan.edu.mx::0581d0ce-fb99-4580-b9fe-ba8e7271fbb6" providerId="AD" clId="Web-{9DDE3539-37EF-4E6F-80A6-E8108204C0F2}"/>
    <pc:docChg chg="addSld modSld">
      <pc:chgData name="RAFAEL  IMPERIAL ROJO" userId="S::rafael_imperial@itculiacan.edu.mx::0581d0ce-fb99-4580-b9fe-ba8e7271fbb6" providerId="AD" clId="Web-{9DDE3539-37EF-4E6F-80A6-E8108204C0F2}" dt="2020-03-04T20:55:06.492" v="12" actId="20577"/>
      <pc:docMkLst>
        <pc:docMk/>
      </pc:docMkLst>
      <pc:sldChg chg="modSp new">
        <pc:chgData name="RAFAEL  IMPERIAL ROJO" userId="S::rafael_imperial@itculiacan.edu.mx::0581d0ce-fb99-4580-b9fe-ba8e7271fbb6" providerId="AD" clId="Web-{9DDE3539-37EF-4E6F-80A6-E8108204C0F2}" dt="2020-03-04T20:55:06.492" v="11" actId="20577"/>
        <pc:sldMkLst>
          <pc:docMk/>
          <pc:sldMk cId="2351340040" sldId="258"/>
        </pc:sldMkLst>
        <pc:spChg chg="mod">
          <ac:chgData name="RAFAEL  IMPERIAL ROJO" userId="S::rafael_imperial@itculiacan.edu.mx::0581d0ce-fb99-4580-b9fe-ba8e7271fbb6" providerId="AD" clId="Web-{9DDE3539-37EF-4E6F-80A6-E8108204C0F2}" dt="2020-03-04T20:53:49.930" v="9" actId="20577"/>
          <ac:spMkLst>
            <pc:docMk/>
            <pc:sldMk cId="2351340040" sldId="258"/>
            <ac:spMk id="2" creationId="{7B74153C-F7DB-4559-AE18-8468F0CAF293}"/>
          </ac:spMkLst>
        </pc:spChg>
        <pc:spChg chg="mod">
          <ac:chgData name="RAFAEL  IMPERIAL ROJO" userId="S::rafael_imperial@itculiacan.edu.mx::0581d0ce-fb99-4580-b9fe-ba8e7271fbb6" providerId="AD" clId="Web-{9DDE3539-37EF-4E6F-80A6-E8108204C0F2}" dt="2020-03-04T20:55:06.492" v="11" actId="20577"/>
          <ac:spMkLst>
            <pc:docMk/>
            <pc:sldMk cId="2351340040" sldId="258"/>
            <ac:spMk id="3" creationId="{0CD15EF5-3A0B-488B-99FF-C9F0079E629C}"/>
          </ac:spMkLst>
        </pc:spChg>
      </pc:sldChg>
    </pc:docChg>
  </pc:docChgLst>
  <pc:docChgLst>
    <pc:chgData name="RAFAEL  IMPERIAL ROJO" userId="S::rafael_imperial@itculiacan.edu.mx::0581d0ce-fb99-4580-b9fe-ba8e7271fbb6" providerId="AD" clId="Web-{908DADD3-35CB-4003-8457-273467A06720}"/>
    <pc:docChg chg="modSld">
      <pc:chgData name="RAFAEL  IMPERIAL ROJO" userId="S::rafael_imperial@itculiacan.edu.mx::0581d0ce-fb99-4580-b9fe-ba8e7271fbb6" providerId="AD" clId="Web-{908DADD3-35CB-4003-8457-273467A06720}" dt="2020-03-09T19:15:18.651" v="3" actId="20577"/>
      <pc:docMkLst>
        <pc:docMk/>
      </pc:docMkLst>
      <pc:sldChg chg="modSp">
        <pc:chgData name="RAFAEL  IMPERIAL ROJO" userId="S::rafael_imperial@itculiacan.edu.mx::0581d0ce-fb99-4580-b9fe-ba8e7271fbb6" providerId="AD" clId="Web-{908DADD3-35CB-4003-8457-273467A06720}" dt="2020-03-09T19:15:18.651" v="2" actId="20577"/>
        <pc:sldMkLst>
          <pc:docMk/>
          <pc:sldMk cId="2602064869" sldId="265"/>
        </pc:sldMkLst>
        <pc:spChg chg="mod">
          <ac:chgData name="RAFAEL  IMPERIAL ROJO" userId="S::rafael_imperial@itculiacan.edu.mx::0581d0ce-fb99-4580-b9fe-ba8e7271fbb6" providerId="AD" clId="Web-{908DADD3-35CB-4003-8457-273467A06720}" dt="2020-03-09T19:15:18.651" v="2" actId="20577"/>
          <ac:spMkLst>
            <pc:docMk/>
            <pc:sldMk cId="2602064869" sldId="265"/>
            <ac:spMk id="3" creationId="{E2444099-7B41-495D-A799-B984EA4ACA6D}"/>
          </ac:spMkLst>
        </pc:spChg>
      </pc:sldChg>
    </pc:docChg>
  </pc:docChgLst>
  <pc:docChgLst>
    <pc:chgData name="RAFAEL  IMPERIAL ROJO" userId="S::rafael_imperial@itculiacan.edu.mx::0581d0ce-fb99-4580-b9fe-ba8e7271fbb6" providerId="AD" clId="Web-{77C9A3F6-A728-4387-A9CE-83334E3D669A}"/>
    <pc:docChg chg="modSld">
      <pc:chgData name="RAFAEL  IMPERIAL ROJO" userId="S::rafael_imperial@itculiacan.edu.mx::0581d0ce-fb99-4580-b9fe-ba8e7271fbb6" providerId="AD" clId="Web-{77C9A3F6-A728-4387-A9CE-83334E3D669A}" dt="2020-03-04T15:14:24.749" v="96" actId="20577"/>
      <pc:docMkLst>
        <pc:docMk/>
      </pc:docMkLst>
      <pc:sldChg chg="addSp delSp modSp">
        <pc:chgData name="RAFAEL  IMPERIAL ROJO" userId="S::rafael_imperial@itculiacan.edu.mx::0581d0ce-fb99-4580-b9fe-ba8e7271fbb6" providerId="AD" clId="Web-{77C9A3F6-A728-4387-A9CE-83334E3D669A}" dt="2020-03-04T15:14:23.499" v="94" actId="20577"/>
        <pc:sldMkLst>
          <pc:docMk/>
          <pc:sldMk cId="2506708832" sldId="257"/>
        </pc:sldMkLst>
        <pc:spChg chg="mod">
          <ac:chgData name="RAFAEL  IMPERIAL ROJO" userId="S::rafael_imperial@itculiacan.edu.mx::0581d0ce-fb99-4580-b9fe-ba8e7271fbb6" providerId="AD" clId="Web-{77C9A3F6-A728-4387-A9CE-83334E3D669A}" dt="2020-03-04T15:14:23.499" v="94" actId="20577"/>
          <ac:spMkLst>
            <pc:docMk/>
            <pc:sldMk cId="2506708832" sldId="257"/>
            <ac:spMk id="2" creationId="{5E6F1FE6-C46F-4619-B06A-7CC66B89E45A}"/>
          </ac:spMkLst>
        </pc:spChg>
        <pc:spChg chg="del">
          <ac:chgData name="RAFAEL  IMPERIAL ROJO" userId="S::rafael_imperial@itculiacan.edu.mx::0581d0ce-fb99-4580-b9fe-ba8e7271fbb6" providerId="AD" clId="Web-{77C9A3F6-A728-4387-A9CE-83334E3D669A}" dt="2020-03-04T15:04:40.209" v="0"/>
          <ac:spMkLst>
            <pc:docMk/>
            <pc:sldMk cId="2506708832" sldId="257"/>
            <ac:spMk id="5" creationId="{5075AA72-5149-4C67-83E7-843FD703D4A0}"/>
          </ac:spMkLst>
        </pc:spChg>
        <pc:spChg chg="add mod">
          <ac:chgData name="RAFAEL  IMPERIAL ROJO" userId="S::rafael_imperial@itculiacan.edu.mx::0581d0ce-fb99-4580-b9fe-ba8e7271fbb6" providerId="AD" clId="Web-{77C9A3F6-A728-4387-A9CE-83334E3D669A}" dt="2020-03-04T15:09:52.299" v="40" actId="14100"/>
          <ac:spMkLst>
            <pc:docMk/>
            <pc:sldMk cId="2506708832" sldId="257"/>
            <ac:spMk id="12" creationId="{1447ADD0-40DF-4F6D-BF99-2E8EA58E6CE9}"/>
          </ac:spMkLst>
        </pc:spChg>
        <pc:spChg chg="add mod">
          <ac:chgData name="RAFAEL  IMPERIAL ROJO" userId="S::rafael_imperial@itculiacan.edu.mx::0581d0ce-fb99-4580-b9fe-ba8e7271fbb6" providerId="AD" clId="Web-{77C9A3F6-A728-4387-A9CE-83334E3D669A}" dt="2020-03-04T15:14:13.749" v="89" actId="1076"/>
          <ac:spMkLst>
            <pc:docMk/>
            <pc:sldMk cId="2506708832" sldId="257"/>
            <ac:spMk id="13" creationId="{C8430B56-E5E5-4B67-937F-D6C52E47736C}"/>
          </ac:spMkLst>
        </pc:spChg>
        <pc:spChg chg="add mod">
          <ac:chgData name="RAFAEL  IMPERIAL ROJO" userId="S::rafael_imperial@itculiacan.edu.mx::0581d0ce-fb99-4580-b9fe-ba8e7271fbb6" providerId="AD" clId="Web-{77C9A3F6-A728-4387-A9CE-83334E3D669A}" dt="2020-03-04T15:14:13.765" v="90" actId="1076"/>
          <ac:spMkLst>
            <pc:docMk/>
            <pc:sldMk cId="2506708832" sldId="257"/>
            <ac:spMk id="14" creationId="{A5451C12-7EDC-4A29-852F-38BC2912A45F}"/>
          </ac:spMkLst>
        </pc:spChg>
        <pc:spChg chg="add del">
          <ac:chgData name="RAFAEL  IMPERIAL ROJO" userId="S::rafael_imperial@itculiacan.edu.mx::0581d0ce-fb99-4580-b9fe-ba8e7271fbb6" providerId="AD" clId="Web-{77C9A3F6-A728-4387-A9CE-83334E3D669A}" dt="2020-03-04T15:13:41.953" v="79"/>
          <ac:spMkLst>
            <pc:docMk/>
            <pc:sldMk cId="2506708832" sldId="257"/>
            <ac:spMk id="15" creationId="{0528926D-85CF-4B48-8DD9-C22D1DA92B8A}"/>
          </ac:spMkLst>
        </pc:spChg>
        <pc:spChg chg="add mod">
          <ac:chgData name="RAFAEL  IMPERIAL ROJO" userId="S::rafael_imperial@itculiacan.edu.mx::0581d0ce-fb99-4580-b9fe-ba8e7271fbb6" providerId="AD" clId="Web-{77C9A3F6-A728-4387-A9CE-83334E3D669A}" dt="2020-03-04T15:14:13.781" v="91" actId="1076"/>
          <ac:spMkLst>
            <pc:docMk/>
            <pc:sldMk cId="2506708832" sldId="257"/>
            <ac:spMk id="16" creationId="{8A5A2768-7729-4396-89BC-6706BD1B80F2}"/>
          </ac:spMkLst>
        </pc:spChg>
        <pc:picChg chg="add del mod">
          <ac:chgData name="RAFAEL  IMPERIAL ROJO" userId="S::rafael_imperial@itculiacan.edu.mx::0581d0ce-fb99-4580-b9fe-ba8e7271fbb6" providerId="AD" clId="Web-{77C9A3F6-A728-4387-A9CE-83334E3D669A}" dt="2020-03-04T15:06:11.130" v="7"/>
          <ac:picMkLst>
            <pc:docMk/>
            <pc:sldMk cId="2506708832" sldId="257"/>
            <ac:picMk id="3" creationId="{7F01DA68-B007-446A-B9AB-4D7CF12BB6BB}"/>
          </ac:picMkLst>
        </pc:picChg>
        <pc:picChg chg="add mod">
          <ac:chgData name="RAFAEL  IMPERIAL ROJO" userId="S::rafael_imperial@itculiacan.edu.mx::0581d0ce-fb99-4580-b9fe-ba8e7271fbb6" providerId="AD" clId="Web-{77C9A3F6-A728-4387-A9CE-83334E3D669A}" dt="2020-03-04T15:14:13.734" v="86" actId="1076"/>
          <ac:picMkLst>
            <pc:docMk/>
            <pc:sldMk cId="2506708832" sldId="257"/>
            <ac:picMk id="6" creationId="{B49461EC-661A-44BB-B64B-6163986B4B46}"/>
          </ac:picMkLst>
        </pc:picChg>
        <pc:picChg chg="add mod">
          <ac:chgData name="RAFAEL  IMPERIAL ROJO" userId="S::rafael_imperial@itculiacan.edu.mx::0581d0ce-fb99-4580-b9fe-ba8e7271fbb6" providerId="AD" clId="Web-{77C9A3F6-A728-4387-A9CE-83334E3D669A}" dt="2020-03-04T15:14:13.734" v="87" actId="1076"/>
          <ac:picMkLst>
            <pc:docMk/>
            <pc:sldMk cId="2506708832" sldId="257"/>
            <ac:picMk id="8" creationId="{9E7834FE-C049-4573-BB03-4E45B2E65246}"/>
          </ac:picMkLst>
        </pc:picChg>
        <pc:picChg chg="add mod">
          <ac:chgData name="RAFAEL  IMPERIAL ROJO" userId="S::rafael_imperial@itculiacan.edu.mx::0581d0ce-fb99-4580-b9fe-ba8e7271fbb6" providerId="AD" clId="Web-{77C9A3F6-A728-4387-A9CE-83334E3D669A}" dt="2020-03-04T15:14:13.749" v="88" actId="1076"/>
          <ac:picMkLst>
            <pc:docMk/>
            <pc:sldMk cId="2506708832" sldId="257"/>
            <ac:picMk id="10" creationId="{D6C9B5CC-7FDC-48D5-9CA7-7B45B8ECC0A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3/12/2020</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176826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4E5243-F52A-4D37-9694-EB26C6C31910}" type="datetimeFigureOut">
              <a:rPr lang="en-US" dirty="0"/>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686741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77B6E1-634A-48DC-9E8B-D894023267EF}" type="datetimeFigureOut">
              <a:rPr lang="en-US" dirty="0"/>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28887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2D3E9E-A95C-48F2-B4BF-A71542E0BE9A}" type="datetimeFigureOut">
              <a:rPr lang="en-US" dirty="0"/>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294045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1090834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12952B5-7A2F-4CC8-B7CE-9234E21C2837}" type="datetimeFigureOut">
              <a:rPr lang="en-US" dirty="0"/>
              <a:t>3/12/2020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801233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1DA07A-9201-4B4B-BAF2-015AFA30F520}" type="datetimeFigureOut">
              <a:rPr lang="en-US" dirty="0"/>
              <a:t>3/12/2020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780575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3D7E00A-486F-4252-8B1D-E32645521F49}" type="datetimeFigureOut">
              <a:rPr lang="en-US" dirty="0"/>
              <a:t>3/12/2020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320277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dirty="0"/>
              <a:t>3/12/2020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691462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dirty="0"/>
              <a:t>3/12/2020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2116765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2192000" cy="5330952"/>
          </a:xfrm>
          <a:blipFill>
            <a:blip r:embed="rId2"/>
            <a:stretch>
              <a:fillRect/>
            </a:stretch>
          </a:blip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3/12/2020</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16171647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dirty="0"/>
              <a:pPr/>
              <a:t>3/12/2020</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395352772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cs typeface="Calibri Light"/>
              </a:rPr>
              <a:t>COCOMO II</a:t>
            </a:r>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1828A-E399-4D2B-8727-063E9EEF41D6}"/>
              </a:ext>
            </a:extLst>
          </p:cNvPr>
          <p:cNvSpPr>
            <a:spLocks noGrp="1"/>
          </p:cNvSpPr>
          <p:nvPr>
            <p:ph type="title"/>
          </p:nvPr>
        </p:nvSpPr>
        <p:spPr/>
        <p:txBody>
          <a:bodyPr/>
          <a:lstStyle/>
          <a:p>
            <a:r>
              <a:rPr lang="en-US" err="1">
                <a:latin typeface="Calibri"/>
                <a:cs typeface="Calibri"/>
              </a:rPr>
              <a:t>Generadores</a:t>
            </a:r>
            <a:r>
              <a:rPr lang="en-US">
                <a:latin typeface="Calibri"/>
                <a:cs typeface="Calibri"/>
              </a:rPr>
              <a:t> de </a:t>
            </a:r>
            <a:r>
              <a:rPr lang="en-US" err="1">
                <a:latin typeface="Calibri"/>
                <a:cs typeface="Calibri"/>
              </a:rPr>
              <a:t>Aplicaciones</a:t>
            </a:r>
            <a:endParaRPr lang="en-US" err="1"/>
          </a:p>
        </p:txBody>
      </p:sp>
      <p:sp>
        <p:nvSpPr>
          <p:cNvPr id="3" name="Content Placeholder 2">
            <a:extLst>
              <a:ext uri="{FF2B5EF4-FFF2-40B4-BE49-F238E27FC236}">
                <a16:creationId xmlns:a16="http://schemas.microsoft.com/office/drawing/2014/main" id="{4637563F-67B3-433E-A090-A701662E035E}"/>
              </a:ext>
            </a:extLst>
          </p:cNvPr>
          <p:cNvSpPr>
            <a:spLocks noGrp="1"/>
          </p:cNvSpPr>
          <p:nvPr>
            <p:ph idx="1"/>
          </p:nvPr>
        </p:nvSpPr>
        <p:spPr/>
        <p:txBody>
          <a:bodyPr vert="horz" lIns="91440" tIns="45720" rIns="91440" bIns="45720" rtlCol="0" anchor="t">
            <a:normAutofit/>
          </a:bodyPr>
          <a:lstStyle/>
          <a:p>
            <a:r>
              <a:rPr lang="en-US">
                <a:ea typeface="+mn-lt"/>
                <a:cs typeface="+mn-lt"/>
              </a:rPr>
              <a:t>En </a:t>
            </a:r>
            <a:r>
              <a:rPr lang="en-US" err="1">
                <a:ea typeface="+mn-lt"/>
                <a:cs typeface="+mn-lt"/>
              </a:rPr>
              <a:t>este</a:t>
            </a:r>
            <a:r>
              <a:rPr lang="en-US">
                <a:ea typeface="+mn-lt"/>
                <a:cs typeface="+mn-lt"/>
              </a:rPr>
              <a:t> sector </a:t>
            </a:r>
            <a:r>
              <a:rPr lang="en-US" err="1">
                <a:ea typeface="+mn-lt"/>
                <a:cs typeface="+mn-lt"/>
              </a:rPr>
              <a:t>operan</a:t>
            </a:r>
            <a:r>
              <a:rPr lang="en-US">
                <a:ea typeface="+mn-lt"/>
                <a:cs typeface="+mn-lt"/>
              </a:rPr>
              <a:t> </a:t>
            </a:r>
            <a:r>
              <a:rPr lang="en-US" err="1">
                <a:ea typeface="+mn-lt"/>
                <a:cs typeface="+mn-lt"/>
              </a:rPr>
              <a:t>firmas</a:t>
            </a:r>
            <a:r>
              <a:rPr lang="en-US">
                <a:ea typeface="+mn-lt"/>
                <a:cs typeface="+mn-lt"/>
              </a:rPr>
              <a:t> </a:t>
            </a:r>
            <a:r>
              <a:rPr lang="en-US" err="1">
                <a:ea typeface="+mn-lt"/>
                <a:cs typeface="+mn-lt"/>
              </a:rPr>
              <a:t>como</a:t>
            </a:r>
            <a:r>
              <a:rPr lang="en-US">
                <a:ea typeface="+mn-lt"/>
                <a:cs typeface="+mn-lt"/>
              </a:rPr>
              <a:t> Lotus, Microsoft, </a:t>
            </a:r>
            <a:r>
              <a:rPr lang="en-US" err="1">
                <a:ea typeface="+mn-lt"/>
                <a:cs typeface="+mn-lt"/>
              </a:rPr>
              <a:t>Novell,Borland</a:t>
            </a:r>
            <a:r>
              <a:rPr lang="en-US">
                <a:ea typeface="+mn-lt"/>
                <a:cs typeface="+mn-lt"/>
              </a:rPr>
              <a:t> con el </a:t>
            </a:r>
            <a:r>
              <a:rPr lang="en-US" err="1">
                <a:ea typeface="+mn-lt"/>
                <a:cs typeface="+mn-lt"/>
              </a:rPr>
              <a:t>objetivo</a:t>
            </a:r>
            <a:r>
              <a:rPr lang="en-US">
                <a:ea typeface="+mn-lt"/>
                <a:cs typeface="+mn-lt"/>
              </a:rPr>
              <a:t> de </a:t>
            </a:r>
            <a:r>
              <a:rPr lang="en-US" err="1">
                <a:ea typeface="+mn-lt"/>
                <a:cs typeface="+mn-lt"/>
              </a:rPr>
              <a:t>crear</a:t>
            </a:r>
            <a:r>
              <a:rPr lang="en-US">
                <a:ea typeface="+mn-lt"/>
                <a:cs typeface="+mn-lt"/>
              </a:rPr>
              <a:t> </a:t>
            </a:r>
            <a:r>
              <a:rPr lang="en-US" err="1">
                <a:ea typeface="+mn-lt"/>
                <a:cs typeface="+mn-lt"/>
              </a:rPr>
              <a:t>módulos</a:t>
            </a:r>
            <a:r>
              <a:rPr lang="en-US">
                <a:ea typeface="+mn-lt"/>
                <a:cs typeface="+mn-lt"/>
              </a:rPr>
              <a:t> pre-</a:t>
            </a:r>
            <a:r>
              <a:rPr lang="en-US" err="1">
                <a:ea typeface="+mn-lt"/>
                <a:cs typeface="+mn-lt"/>
              </a:rPr>
              <a:t>empaquetados</a:t>
            </a:r>
            <a:r>
              <a:rPr lang="en-US">
                <a:ea typeface="+mn-lt"/>
                <a:cs typeface="+mn-lt"/>
              </a:rPr>
              <a:t> que </a:t>
            </a:r>
            <a:r>
              <a:rPr lang="en-US" err="1">
                <a:ea typeface="+mn-lt"/>
                <a:cs typeface="+mn-lt"/>
              </a:rPr>
              <a:t>serán</a:t>
            </a:r>
            <a:r>
              <a:rPr lang="en-US">
                <a:ea typeface="+mn-lt"/>
                <a:cs typeface="+mn-lt"/>
              </a:rPr>
              <a:t> </a:t>
            </a:r>
            <a:r>
              <a:rPr lang="en-US" err="1">
                <a:ea typeface="+mn-lt"/>
                <a:cs typeface="+mn-lt"/>
              </a:rPr>
              <a:t>usados</a:t>
            </a:r>
            <a:r>
              <a:rPr lang="en-US">
                <a:ea typeface="+mn-lt"/>
                <a:cs typeface="+mn-lt"/>
              </a:rPr>
              <a:t> por </a:t>
            </a:r>
            <a:r>
              <a:rPr lang="en-US" err="1">
                <a:ea typeface="+mn-lt"/>
                <a:cs typeface="+mn-lt"/>
              </a:rPr>
              <a:t>usuarios</a:t>
            </a:r>
            <a:r>
              <a:rPr lang="en-US">
                <a:ea typeface="+mn-lt"/>
                <a:cs typeface="+mn-lt"/>
              </a:rPr>
              <a:t> finales y </a:t>
            </a:r>
            <a:r>
              <a:rPr lang="en-US" err="1">
                <a:ea typeface="+mn-lt"/>
                <a:cs typeface="+mn-lt"/>
              </a:rPr>
              <a:t>programadores</a:t>
            </a:r>
            <a:r>
              <a:rPr lang="en-US">
                <a:ea typeface="+mn-lt"/>
                <a:cs typeface="+mn-lt"/>
              </a:rPr>
              <a:t>.</a:t>
            </a:r>
            <a:endParaRPr lang="en-US"/>
          </a:p>
        </p:txBody>
      </p:sp>
    </p:spTree>
    <p:extLst>
      <p:ext uri="{BB962C8B-B14F-4D97-AF65-F5344CB8AC3E}">
        <p14:creationId xmlns:p14="http://schemas.microsoft.com/office/powerpoint/2010/main" val="3845584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12AD1-44B8-44D8-8585-E487E9BBFC10}"/>
              </a:ext>
            </a:extLst>
          </p:cNvPr>
          <p:cNvSpPr>
            <a:spLocks noGrp="1"/>
          </p:cNvSpPr>
          <p:nvPr>
            <p:ph type="title"/>
          </p:nvPr>
        </p:nvSpPr>
        <p:spPr/>
        <p:txBody>
          <a:bodyPr/>
          <a:lstStyle/>
          <a:p>
            <a:r>
              <a:rPr lang="en-US" err="1">
                <a:latin typeface="Calibri"/>
                <a:cs typeface="Calibri"/>
              </a:rPr>
              <a:t>Aplicaciones</a:t>
            </a:r>
            <a:r>
              <a:rPr lang="en-US">
                <a:latin typeface="Calibri"/>
                <a:cs typeface="Calibri"/>
              </a:rPr>
              <a:t> con Componentes</a:t>
            </a:r>
            <a:endParaRPr lang="en-US"/>
          </a:p>
        </p:txBody>
      </p:sp>
      <p:sp>
        <p:nvSpPr>
          <p:cNvPr id="3" name="Content Placeholder 2">
            <a:extLst>
              <a:ext uri="{FF2B5EF4-FFF2-40B4-BE49-F238E27FC236}">
                <a16:creationId xmlns:a16="http://schemas.microsoft.com/office/drawing/2014/main" id="{EE48FE2F-6AB3-4DAC-B1DE-6771AC41D65B}"/>
              </a:ext>
            </a:extLst>
          </p:cNvPr>
          <p:cNvSpPr>
            <a:spLocks noGrp="1"/>
          </p:cNvSpPr>
          <p:nvPr>
            <p:ph idx="1"/>
          </p:nvPr>
        </p:nvSpPr>
        <p:spPr/>
        <p:txBody>
          <a:bodyPr vert="horz" lIns="91440" tIns="45720" rIns="91440" bIns="45720" rtlCol="0" anchor="t">
            <a:normAutofit/>
          </a:bodyPr>
          <a:lstStyle/>
          <a:p>
            <a:r>
              <a:rPr lang="en-US">
                <a:ea typeface="+mn-lt"/>
                <a:cs typeface="+mn-lt"/>
              </a:rPr>
              <a:t>Sector en el que se </a:t>
            </a:r>
            <a:r>
              <a:rPr lang="en-US" err="1">
                <a:ea typeface="+mn-lt"/>
                <a:cs typeface="+mn-lt"/>
              </a:rPr>
              <a:t>encuentran</a:t>
            </a:r>
            <a:r>
              <a:rPr lang="en-US">
                <a:ea typeface="+mn-lt"/>
                <a:cs typeface="+mn-lt"/>
              </a:rPr>
              <a:t> </a:t>
            </a:r>
            <a:r>
              <a:rPr lang="en-US" err="1">
                <a:ea typeface="+mn-lt"/>
                <a:cs typeface="+mn-lt"/>
              </a:rPr>
              <a:t>aquellas</a:t>
            </a:r>
            <a:r>
              <a:rPr lang="en-US">
                <a:ea typeface="+mn-lt"/>
                <a:cs typeface="+mn-lt"/>
              </a:rPr>
              <a:t> </a:t>
            </a:r>
            <a:r>
              <a:rPr lang="en-US" err="1">
                <a:ea typeface="+mn-lt"/>
                <a:cs typeface="+mn-lt"/>
              </a:rPr>
              <a:t>aplicaciones</a:t>
            </a:r>
            <a:r>
              <a:rPr lang="en-US">
                <a:ea typeface="+mn-lt"/>
                <a:cs typeface="+mn-lt"/>
              </a:rPr>
              <a:t> que son </a:t>
            </a:r>
            <a:r>
              <a:rPr lang="en-US" err="1">
                <a:ea typeface="+mn-lt"/>
                <a:cs typeface="+mn-lt"/>
              </a:rPr>
              <a:t>específicas</a:t>
            </a:r>
            <a:r>
              <a:rPr lang="en-US">
                <a:ea typeface="+mn-lt"/>
                <a:cs typeface="+mn-lt"/>
              </a:rPr>
              <a:t> para ser </a:t>
            </a:r>
            <a:r>
              <a:rPr lang="en-US" err="1">
                <a:ea typeface="+mn-lt"/>
                <a:cs typeface="+mn-lt"/>
              </a:rPr>
              <a:t>resueltas</a:t>
            </a:r>
            <a:r>
              <a:rPr lang="en-US">
                <a:ea typeface="+mn-lt"/>
                <a:cs typeface="+mn-lt"/>
              </a:rPr>
              <a:t> por </a:t>
            </a:r>
            <a:r>
              <a:rPr lang="en-US" err="1">
                <a:ea typeface="+mn-lt"/>
                <a:cs typeface="+mn-lt"/>
              </a:rPr>
              <a:t>soluciones</a:t>
            </a:r>
            <a:r>
              <a:rPr lang="en-US">
                <a:ea typeface="+mn-lt"/>
                <a:cs typeface="+mn-lt"/>
              </a:rPr>
              <a:t> pre-</a:t>
            </a:r>
            <a:r>
              <a:rPr lang="en-US" err="1">
                <a:ea typeface="+mn-lt"/>
                <a:cs typeface="+mn-lt"/>
              </a:rPr>
              <a:t>empaquetadas</a:t>
            </a:r>
            <a:r>
              <a:rPr lang="en-US">
                <a:ea typeface="+mn-lt"/>
                <a:cs typeface="+mn-lt"/>
              </a:rPr>
              <a:t>, </a:t>
            </a:r>
            <a:r>
              <a:rPr lang="en-US" err="1">
                <a:ea typeface="+mn-lt"/>
                <a:cs typeface="+mn-lt"/>
              </a:rPr>
              <a:t>pero</a:t>
            </a:r>
            <a:r>
              <a:rPr lang="en-US">
                <a:ea typeface="+mn-lt"/>
                <a:cs typeface="+mn-lt"/>
              </a:rPr>
              <a:t> son lo </a:t>
            </a:r>
            <a:r>
              <a:rPr lang="en-US" err="1">
                <a:ea typeface="+mn-lt"/>
                <a:cs typeface="+mn-lt"/>
              </a:rPr>
              <a:t>suficientemente</a:t>
            </a:r>
            <a:r>
              <a:rPr lang="en-US">
                <a:ea typeface="+mn-lt"/>
                <a:cs typeface="+mn-lt"/>
              </a:rPr>
              <a:t> simples para ser </a:t>
            </a:r>
            <a:r>
              <a:rPr lang="en-US" err="1">
                <a:ea typeface="+mn-lt"/>
                <a:cs typeface="+mn-lt"/>
              </a:rPr>
              <a:t>construidas</a:t>
            </a:r>
            <a:r>
              <a:rPr lang="en-US">
                <a:ea typeface="+mn-lt"/>
                <a:cs typeface="+mn-lt"/>
              </a:rPr>
              <a:t> a </a:t>
            </a:r>
            <a:r>
              <a:rPr lang="en-US" err="1">
                <a:ea typeface="+mn-lt"/>
                <a:cs typeface="+mn-lt"/>
              </a:rPr>
              <a:t>partir</a:t>
            </a:r>
            <a:r>
              <a:rPr lang="en-US">
                <a:ea typeface="+mn-lt"/>
                <a:cs typeface="+mn-lt"/>
              </a:rPr>
              <a:t> de </a:t>
            </a:r>
            <a:r>
              <a:rPr lang="en-US" err="1">
                <a:ea typeface="+mn-lt"/>
                <a:cs typeface="+mn-lt"/>
              </a:rPr>
              <a:t>componentes</a:t>
            </a:r>
            <a:r>
              <a:rPr lang="en-US">
                <a:ea typeface="+mn-lt"/>
                <a:cs typeface="+mn-lt"/>
              </a:rPr>
              <a:t> </a:t>
            </a:r>
            <a:r>
              <a:rPr lang="en-US" err="1">
                <a:ea typeface="+mn-lt"/>
                <a:cs typeface="+mn-lt"/>
              </a:rPr>
              <a:t>interoperables.Componentes</a:t>
            </a:r>
            <a:r>
              <a:rPr lang="en-US">
                <a:ea typeface="+mn-lt"/>
                <a:cs typeface="+mn-lt"/>
              </a:rPr>
              <a:t> </a:t>
            </a:r>
            <a:r>
              <a:rPr lang="en-US" err="1">
                <a:ea typeface="+mn-lt"/>
                <a:cs typeface="+mn-lt"/>
              </a:rPr>
              <a:t>típicas</a:t>
            </a:r>
            <a:r>
              <a:rPr lang="en-US">
                <a:ea typeface="+mn-lt"/>
                <a:cs typeface="+mn-lt"/>
              </a:rPr>
              <a:t> son </a:t>
            </a:r>
            <a:r>
              <a:rPr lang="en-US" err="1">
                <a:ea typeface="+mn-lt"/>
                <a:cs typeface="+mn-lt"/>
              </a:rPr>
              <a:t>constructores</a:t>
            </a:r>
            <a:r>
              <a:rPr lang="en-US">
                <a:ea typeface="+mn-lt"/>
                <a:cs typeface="+mn-lt"/>
              </a:rPr>
              <a:t> de interfaces </a:t>
            </a:r>
            <a:r>
              <a:rPr lang="en-US" err="1">
                <a:ea typeface="+mn-lt"/>
                <a:cs typeface="+mn-lt"/>
              </a:rPr>
              <a:t>gráficas</a:t>
            </a:r>
            <a:r>
              <a:rPr lang="en-US">
                <a:ea typeface="+mn-lt"/>
                <a:cs typeface="+mn-lt"/>
              </a:rPr>
              <a:t>, </a:t>
            </a:r>
            <a:r>
              <a:rPr lang="en-US" err="1">
                <a:ea typeface="+mn-lt"/>
                <a:cs typeface="+mn-lt"/>
              </a:rPr>
              <a:t>administradores</a:t>
            </a:r>
            <a:r>
              <a:rPr lang="en-US">
                <a:ea typeface="+mn-lt"/>
                <a:cs typeface="+mn-lt"/>
              </a:rPr>
              <a:t> de bases de </a:t>
            </a:r>
            <a:r>
              <a:rPr lang="en-US" err="1">
                <a:ea typeface="+mn-lt"/>
                <a:cs typeface="+mn-lt"/>
              </a:rPr>
              <a:t>datos</a:t>
            </a:r>
            <a:r>
              <a:rPr lang="en-US">
                <a:ea typeface="+mn-lt"/>
                <a:cs typeface="+mn-lt"/>
              </a:rPr>
              <a:t>, </a:t>
            </a:r>
            <a:r>
              <a:rPr lang="en-US" err="1">
                <a:ea typeface="+mn-lt"/>
                <a:cs typeface="+mn-lt"/>
              </a:rPr>
              <a:t>buscadores</a:t>
            </a:r>
            <a:r>
              <a:rPr lang="en-US">
                <a:ea typeface="+mn-lt"/>
                <a:cs typeface="+mn-lt"/>
              </a:rPr>
              <a:t> </a:t>
            </a:r>
            <a:r>
              <a:rPr lang="en-US" err="1">
                <a:ea typeface="+mn-lt"/>
                <a:cs typeface="+mn-lt"/>
              </a:rPr>
              <a:t>inteligentes</a:t>
            </a:r>
            <a:r>
              <a:rPr lang="en-US">
                <a:ea typeface="+mn-lt"/>
                <a:cs typeface="+mn-lt"/>
              </a:rPr>
              <a:t> de </a:t>
            </a:r>
            <a:r>
              <a:rPr lang="en-US" err="1">
                <a:ea typeface="+mn-lt"/>
                <a:cs typeface="+mn-lt"/>
              </a:rPr>
              <a:t>datos</a:t>
            </a:r>
            <a:r>
              <a:rPr lang="en-US">
                <a:ea typeface="+mn-lt"/>
                <a:cs typeface="+mn-lt"/>
              </a:rPr>
              <a:t>, </a:t>
            </a:r>
            <a:r>
              <a:rPr lang="en-US" err="1">
                <a:ea typeface="+mn-lt"/>
                <a:cs typeface="+mn-lt"/>
              </a:rPr>
              <a:t>componentes</a:t>
            </a:r>
            <a:r>
              <a:rPr lang="en-US">
                <a:ea typeface="+mn-lt"/>
                <a:cs typeface="+mn-lt"/>
              </a:rPr>
              <a:t> de </a:t>
            </a:r>
            <a:r>
              <a:rPr lang="en-US" err="1">
                <a:ea typeface="+mn-lt"/>
                <a:cs typeface="+mn-lt"/>
              </a:rPr>
              <a:t>dominio-específico</a:t>
            </a:r>
            <a:r>
              <a:rPr lang="en-US">
                <a:ea typeface="+mn-lt"/>
                <a:cs typeface="+mn-lt"/>
              </a:rPr>
              <a:t> (</a:t>
            </a:r>
            <a:r>
              <a:rPr lang="en-US" err="1">
                <a:ea typeface="+mn-lt"/>
                <a:cs typeface="+mn-lt"/>
              </a:rPr>
              <a:t>medicina,finanzas</a:t>
            </a:r>
            <a:r>
              <a:rPr lang="en-US">
                <a:ea typeface="+mn-lt"/>
                <a:cs typeface="+mn-lt"/>
              </a:rPr>
              <a:t>, </a:t>
            </a:r>
            <a:r>
              <a:rPr lang="en-US" err="1">
                <a:ea typeface="+mn-lt"/>
                <a:cs typeface="+mn-lt"/>
              </a:rPr>
              <a:t>procesos</a:t>
            </a:r>
            <a:r>
              <a:rPr lang="en-US">
                <a:ea typeface="+mn-lt"/>
                <a:cs typeface="+mn-lt"/>
              </a:rPr>
              <a:t> </a:t>
            </a:r>
            <a:r>
              <a:rPr lang="en-US" err="1">
                <a:ea typeface="+mn-lt"/>
                <a:cs typeface="+mn-lt"/>
              </a:rPr>
              <a:t>industriales</a:t>
            </a:r>
            <a:r>
              <a:rPr lang="en-US">
                <a:ea typeface="+mn-lt"/>
                <a:cs typeface="+mn-lt"/>
              </a:rPr>
              <a:t>, etc.). </a:t>
            </a:r>
            <a:r>
              <a:rPr lang="en-US" err="1">
                <a:ea typeface="+mn-lt"/>
                <a:cs typeface="+mn-lt"/>
              </a:rPr>
              <a:t>Estas</a:t>
            </a:r>
            <a:r>
              <a:rPr lang="en-US">
                <a:ea typeface="+mn-lt"/>
                <a:cs typeface="+mn-lt"/>
              </a:rPr>
              <a:t> </a:t>
            </a:r>
            <a:r>
              <a:rPr lang="en-US" err="1">
                <a:ea typeface="+mn-lt"/>
                <a:cs typeface="+mn-lt"/>
              </a:rPr>
              <a:t>aplicaciones</a:t>
            </a:r>
            <a:r>
              <a:rPr lang="en-US">
                <a:ea typeface="+mn-lt"/>
                <a:cs typeface="+mn-lt"/>
              </a:rPr>
              <a:t> son </a:t>
            </a:r>
            <a:r>
              <a:rPr lang="en-US" err="1">
                <a:ea typeface="+mn-lt"/>
                <a:cs typeface="+mn-lt"/>
              </a:rPr>
              <a:t>generadas</a:t>
            </a:r>
            <a:r>
              <a:rPr lang="en-US">
                <a:ea typeface="+mn-lt"/>
                <a:cs typeface="+mn-lt"/>
              </a:rPr>
              <a:t> por un </a:t>
            </a:r>
            <a:r>
              <a:rPr lang="en-US" err="1">
                <a:ea typeface="+mn-lt"/>
                <a:cs typeface="+mn-lt"/>
              </a:rPr>
              <a:t>equipo</a:t>
            </a:r>
            <a:r>
              <a:rPr lang="en-US">
                <a:ea typeface="+mn-lt"/>
                <a:cs typeface="+mn-lt"/>
              </a:rPr>
              <a:t> </a:t>
            </a:r>
            <a:r>
              <a:rPr lang="en-US" err="1">
                <a:ea typeface="+mn-lt"/>
                <a:cs typeface="+mn-lt"/>
              </a:rPr>
              <a:t>reducido</a:t>
            </a:r>
            <a:r>
              <a:rPr lang="en-US">
                <a:ea typeface="+mn-lt"/>
                <a:cs typeface="+mn-lt"/>
              </a:rPr>
              <a:t> de personas, en </a:t>
            </a:r>
            <a:r>
              <a:rPr lang="en-US" err="1">
                <a:ea typeface="+mn-lt"/>
                <a:cs typeface="+mn-lt"/>
              </a:rPr>
              <a:t>pocas</a:t>
            </a:r>
            <a:r>
              <a:rPr lang="en-US">
                <a:ea typeface="+mn-lt"/>
                <a:cs typeface="+mn-lt"/>
              </a:rPr>
              <a:t> </a:t>
            </a:r>
            <a:r>
              <a:rPr lang="en-US" err="1">
                <a:ea typeface="+mn-lt"/>
                <a:cs typeface="+mn-lt"/>
              </a:rPr>
              <a:t>semanas</a:t>
            </a:r>
            <a:r>
              <a:rPr lang="en-US">
                <a:ea typeface="+mn-lt"/>
                <a:cs typeface="+mn-lt"/>
              </a:rPr>
              <a:t> o </a:t>
            </a:r>
            <a:r>
              <a:rPr lang="en-US" err="1">
                <a:ea typeface="+mn-lt"/>
                <a:cs typeface="+mn-lt"/>
              </a:rPr>
              <a:t>meses</a:t>
            </a:r>
            <a:r>
              <a:rPr lang="en-US">
                <a:ea typeface="+mn-lt"/>
                <a:cs typeface="+mn-lt"/>
              </a:rPr>
              <a:t>.</a:t>
            </a:r>
            <a:endParaRPr lang="en-US"/>
          </a:p>
        </p:txBody>
      </p:sp>
    </p:spTree>
    <p:extLst>
      <p:ext uri="{BB962C8B-B14F-4D97-AF65-F5344CB8AC3E}">
        <p14:creationId xmlns:p14="http://schemas.microsoft.com/office/powerpoint/2010/main" val="2233160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48715-6DE0-451C-BD2E-D9832638D228}"/>
              </a:ext>
            </a:extLst>
          </p:cNvPr>
          <p:cNvSpPr>
            <a:spLocks noGrp="1"/>
          </p:cNvSpPr>
          <p:nvPr>
            <p:ph type="title"/>
          </p:nvPr>
        </p:nvSpPr>
        <p:spPr/>
        <p:txBody>
          <a:bodyPr/>
          <a:lstStyle/>
          <a:p>
            <a:r>
              <a:rPr lang="en-US">
                <a:latin typeface="Calibri"/>
                <a:cs typeface="Calibri"/>
              </a:rPr>
              <a:t>Sistemas Integrados</a:t>
            </a:r>
            <a:endParaRPr lang="en-US"/>
          </a:p>
        </p:txBody>
      </p:sp>
      <p:sp>
        <p:nvSpPr>
          <p:cNvPr id="3" name="Content Placeholder 2">
            <a:extLst>
              <a:ext uri="{FF2B5EF4-FFF2-40B4-BE49-F238E27FC236}">
                <a16:creationId xmlns:a16="http://schemas.microsoft.com/office/drawing/2014/main" id="{ED2DECF2-A946-4D35-BC1B-F2F244321C8B}"/>
              </a:ext>
            </a:extLst>
          </p:cNvPr>
          <p:cNvSpPr>
            <a:spLocks noGrp="1"/>
          </p:cNvSpPr>
          <p:nvPr>
            <p:ph idx="1"/>
          </p:nvPr>
        </p:nvSpPr>
        <p:spPr/>
        <p:txBody>
          <a:bodyPr vert="horz" lIns="91440" tIns="45720" rIns="91440" bIns="45720" rtlCol="0" anchor="t">
            <a:normAutofit/>
          </a:bodyPr>
          <a:lstStyle/>
          <a:p>
            <a:r>
              <a:rPr lang="en-US">
                <a:ea typeface="+mn-lt"/>
                <a:cs typeface="+mn-lt"/>
              </a:rPr>
              <a:t>Sistemas de gran </a:t>
            </a:r>
            <a:r>
              <a:rPr lang="en-US" err="1">
                <a:ea typeface="+mn-lt"/>
                <a:cs typeface="+mn-lt"/>
              </a:rPr>
              <a:t>escala</a:t>
            </a:r>
            <a:r>
              <a:rPr lang="en-US">
                <a:ea typeface="+mn-lt"/>
                <a:cs typeface="+mn-lt"/>
              </a:rPr>
              <a:t>, con un alto </a:t>
            </a:r>
            <a:r>
              <a:rPr lang="en-US" err="1">
                <a:ea typeface="+mn-lt"/>
                <a:cs typeface="+mn-lt"/>
              </a:rPr>
              <a:t>grado</a:t>
            </a:r>
            <a:r>
              <a:rPr lang="en-US">
                <a:ea typeface="+mn-lt"/>
                <a:cs typeface="+mn-lt"/>
              </a:rPr>
              <a:t> de </a:t>
            </a:r>
            <a:r>
              <a:rPr lang="en-US" err="1">
                <a:ea typeface="+mn-lt"/>
                <a:cs typeface="+mn-lt"/>
              </a:rPr>
              <a:t>integración</a:t>
            </a:r>
            <a:r>
              <a:rPr lang="en-US">
                <a:ea typeface="+mn-lt"/>
                <a:cs typeface="+mn-lt"/>
              </a:rPr>
              <a:t> entre </a:t>
            </a:r>
            <a:r>
              <a:rPr lang="en-US" err="1">
                <a:ea typeface="+mn-lt"/>
                <a:cs typeface="+mn-lt"/>
              </a:rPr>
              <a:t>suscomponentes</a:t>
            </a:r>
            <a:r>
              <a:rPr lang="en-US">
                <a:ea typeface="+mn-lt"/>
                <a:cs typeface="+mn-lt"/>
              </a:rPr>
              <a:t>, sin </a:t>
            </a:r>
            <a:r>
              <a:rPr lang="en-US" err="1">
                <a:ea typeface="+mn-lt"/>
                <a:cs typeface="+mn-lt"/>
              </a:rPr>
              <a:t>antecedentes</a:t>
            </a:r>
            <a:r>
              <a:rPr lang="en-US">
                <a:ea typeface="+mn-lt"/>
                <a:cs typeface="+mn-lt"/>
              </a:rPr>
              <a:t> en el </a:t>
            </a:r>
            <a:r>
              <a:rPr lang="en-US" err="1">
                <a:ea typeface="+mn-lt"/>
                <a:cs typeface="+mn-lt"/>
              </a:rPr>
              <a:t>mercado</a:t>
            </a:r>
            <a:r>
              <a:rPr lang="en-US">
                <a:ea typeface="+mn-lt"/>
                <a:cs typeface="+mn-lt"/>
              </a:rPr>
              <a:t> que se </a:t>
            </a:r>
            <a:r>
              <a:rPr lang="en-US" err="1">
                <a:ea typeface="+mn-lt"/>
                <a:cs typeface="+mn-lt"/>
              </a:rPr>
              <a:t>puedan</a:t>
            </a:r>
            <a:r>
              <a:rPr lang="en-US">
                <a:ea typeface="+mn-lt"/>
                <a:cs typeface="+mn-lt"/>
              </a:rPr>
              <a:t> </a:t>
            </a:r>
            <a:r>
              <a:rPr lang="en-US" err="1">
                <a:ea typeface="+mn-lt"/>
                <a:cs typeface="+mn-lt"/>
              </a:rPr>
              <a:t>tomar</a:t>
            </a:r>
            <a:r>
              <a:rPr lang="en-US">
                <a:ea typeface="+mn-lt"/>
                <a:cs typeface="+mn-lt"/>
              </a:rPr>
              <a:t> </a:t>
            </a:r>
            <a:r>
              <a:rPr lang="en-US" err="1">
                <a:ea typeface="+mn-lt"/>
                <a:cs typeface="+mn-lt"/>
              </a:rPr>
              <a:t>como</a:t>
            </a:r>
            <a:r>
              <a:rPr lang="en-US">
                <a:ea typeface="+mn-lt"/>
                <a:cs typeface="+mn-lt"/>
              </a:rPr>
              <a:t> base. </a:t>
            </a:r>
            <a:r>
              <a:rPr lang="en-US" err="1">
                <a:ea typeface="+mn-lt"/>
                <a:cs typeface="+mn-lt"/>
              </a:rPr>
              <a:t>Porciones</a:t>
            </a:r>
            <a:r>
              <a:rPr lang="en-US">
                <a:ea typeface="+mn-lt"/>
                <a:cs typeface="+mn-lt"/>
              </a:rPr>
              <a:t> de </a:t>
            </a:r>
            <a:r>
              <a:rPr lang="en-US" err="1">
                <a:ea typeface="+mn-lt"/>
                <a:cs typeface="+mn-lt"/>
              </a:rPr>
              <a:t>estos</a:t>
            </a:r>
            <a:r>
              <a:rPr lang="en-US">
                <a:ea typeface="+mn-lt"/>
                <a:cs typeface="+mn-lt"/>
              </a:rPr>
              <a:t> </a:t>
            </a:r>
            <a:r>
              <a:rPr lang="en-US" err="1">
                <a:ea typeface="+mn-lt"/>
                <a:cs typeface="+mn-lt"/>
              </a:rPr>
              <a:t>sistemas</a:t>
            </a:r>
            <a:r>
              <a:rPr lang="en-US">
                <a:ea typeface="+mn-lt"/>
                <a:cs typeface="+mn-lt"/>
              </a:rPr>
              <a:t> </a:t>
            </a:r>
            <a:r>
              <a:rPr lang="en-US" err="1">
                <a:ea typeface="+mn-lt"/>
                <a:cs typeface="+mn-lt"/>
              </a:rPr>
              <a:t>pueden</a:t>
            </a:r>
            <a:r>
              <a:rPr lang="en-US">
                <a:ea typeface="+mn-lt"/>
                <a:cs typeface="+mn-lt"/>
              </a:rPr>
              <a:t> ser </a:t>
            </a:r>
            <a:r>
              <a:rPr lang="en-US" err="1">
                <a:ea typeface="+mn-lt"/>
                <a:cs typeface="+mn-lt"/>
              </a:rPr>
              <a:t>desarrolladas</a:t>
            </a:r>
            <a:r>
              <a:rPr lang="en-US">
                <a:ea typeface="+mn-lt"/>
                <a:cs typeface="+mn-lt"/>
              </a:rPr>
              <a:t> a </a:t>
            </a:r>
            <a:r>
              <a:rPr lang="en-US" err="1">
                <a:ea typeface="+mn-lt"/>
                <a:cs typeface="+mn-lt"/>
              </a:rPr>
              <a:t>través</a:t>
            </a:r>
            <a:r>
              <a:rPr lang="en-US">
                <a:ea typeface="+mn-lt"/>
                <a:cs typeface="+mn-lt"/>
              </a:rPr>
              <a:t> de la </a:t>
            </a:r>
            <a:r>
              <a:rPr lang="en-US" err="1">
                <a:ea typeface="+mn-lt"/>
                <a:cs typeface="+mn-lt"/>
              </a:rPr>
              <a:t>composición</a:t>
            </a:r>
            <a:r>
              <a:rPr lang="en-US">
                <a:ea typeface="+mn-lt"/>
                <a:cs typeface="+mn-lt"/>
              </a:rPr>
              <a:t> de </a:t>
            </a:r>
            <a:r>
              <a:rPr lang="en-US" err="1">
                <a:ea typeface="+mn-lt"/>
                <a:cs typeface="+mn-lt"/>
              </a:rPr>
              <a:t>aplicaciones</a:t>
            </a:r>
            <a:r>
              <a:rPr lang="en-US">
                <a:ea typeface="+mn-lt"/>
                <a:cs typeface="+mn-lt"/>
              </a:rPr>
              <a:t>. Entre </a:t>
            </a:r>
            <a:r>
              <a:rPr lang="en-US" err="1">
                <a:ea typeface="+mn-lt"/>
                <a:cs typeface="+mn-lt"/>
              </a:rPr>
              <a:t>lasempresas</a:t>
            </a:r>
            <a:r>
              <a:rPr lang="en-US">
                <a:ea typeface="+mn-lt"/>
                <a:cs typeface="+mn-lt"/>
              </a:rPr>
              <a:t> que </a:t>
            </a:r>
            <a:r>
              <a:rPr lang="en-US" err="1">
                <a:ea typeface="+mn-lt"/>
                <a:cs typeface="+mn-lt"/>
              </a:rPr>
              <a:t>desarrollan</a:t>
            </a:r>
            <a:r>
              <a:rPr lang="en-US">
                <a:ea typeface="+mn-lt"/>
                <a:cs typeface="+mn-lt"/>
              </a:rPr>
              <a:t> software </a:t>
            </a:r>
            <a:r>
              <a:rPr lang="en-US" err="1">
                <a:ea typeface="+mn-lt"/>
                <a:cs typeface="+mn-lt"/>
              </a:rPr>
              <a:t>representativo</a:t>
            </a:r>
            <a:r>
              <a:rPr lang="en-US">
                <a:ea typeface="+mn-lt"/>
                <a:cs typeface="+mn-lt"/>
              </a:rPr>
              <a:t> de </a:t>
            </a:r>
            <a:r>
              <a:rPr lang="en-US" err="1">
                <a:ea typeface="+mn-lt"/>
                <a:cs typeface="+mn-lt"/>
              </a:rPr>
              <a:t>este</a:t>
            </a:r>
            <a:r>
              <a:rPr lang="en-US">
                <a:ea typeface="+mn-lt"/>
                <a:cs typeface="+mn-lt"/>
              </a:rPr>
              <a:t> sector, se </a:t>
            </a:r>
            <a:r>
              <a:rPr lang="en-US" err="1">
                <a:ea typeface="+mn-lt"/>
                <a:cs typeface="+mn-lt"/>
              </a:rPr>
              <a:t>encuentran</a:t>
            </a:r>
            <a:r>
              <a:rPr lang="en-US">
                <a:ea typeface="+mn-lt"/>
                <a:cs typeface="+mn-lt"/>
              </a:rPr>
              <a:t> </a:t>
            </a:r>
            <a:r>
              <a:rPr lang="en-US" err="1">
                <a:ea typeface="+mn-lt"/>
                <a:cs typeface="+mn-lt"/>
              </a:rPr>
              <a:t>grandesfirmas</a:t>
            </a:r>
            <a:r>
              <a:rPr lang="en-US">
                <a:ea typeface="+mn-lt"/>
                <a:cs typeface="+mn-lt"/>
              </a:rPr>
              <a:t> que </a:t>
            </a:r>
            <a:r>
              <a:rPr lang="en-US" err="1">
                <a:ea typeface="+mn-lt"/>
                <a:cs typeface="+mn-lt"/>
              </a:rPr>
              <a:t>desarrollan</a:t>
            </a:r>
            <a:r>
              <a:rPr lang="en-US">
                <a:ea typeface="+mn-lt"/>
                <a:cs typeface="+mn-lt"/>
              </a:rPr>
              <a:t> software de </a:t>
            </a:r>
            <a:r>
              <a:rPr lang="en-US" err="1">
                <a:ea typeface="+mn-lt"/>
                <a:cs typeface="+mn-lt"/>
              </a:rPr>
              <a:t>telecomunicaciones</a:t>
            </a:r>
            <a:r>
              <a:rPr lang="en-US">
                <a:ea typeface="+mn-lt"/>
                <a:cs typeface="+mn-lt"/>
              </a:rPr>
              <a:t>, </a:t>
            </a:r>
            <a:r>
              <a:rPr lang="en-US" err="1">
                <a:ea typeface="+mn-lt"/>
                <a:cs typeface="+mn-lt"/>
              </a:rPr>
              <a:t>sistemas</a:t>
            </a:r>
            <a:r>
              <a:rPr lang="en-US">
                <a:ea typeface="+mn-lt"/>
                <a:cs typeface="+mn-lt"/>
              </a:rPr>
              <a:t> de </a:t>
            </a:r>
            <a:r>
              <a:rPr lang="en-US" err="1">
                <a:ea typeface="+mn-lt"/>
                <a:cs typeface="+mn-lt"/>
              </a:rPr>
              <a:t>información</a:t>
            </a:r>
            <a:r>
              <a:rPr lang="en-US">
                <a:ea typeface="+mn-lt"/>
                <a:cs typeface="+mn-lt"/>
              </a:rPr>
              <a:t> </a:t>
            </a:r>
            <a:r>
              <a:rPr lang="en-US" err="1">
                <a:ea typeface="+mn-lt"/>
                <a:cs typeface="+mn-lt"/>
              </a:rPr>
              <a:t>corporativos</a:t>
            </a:r>
            <a:r>
              <a:rPr lang="en-US">
                <a:ea typeface="+mn-lt"/>
                <a:cs typeface="+mn-lt"/>
              </a:rPr>
              <a:t>, </a:t>
            </a:r>
            <a:r>
              <a:rPr lang="en-US" err="1">
                <a:ea typeface="+mn-lt"/>
                <a:cs typeface="+mn-lt"/>
              </a:rPr>
              <a:t>sistemas</a:t>
            </a:r>
            <a:r>
              <a:rPr lang="en-US">
                <a:ea typeface="+mn-lt"/>
                <a:cs typeface="+mn-lt"/>
              </a:rPr>
              <a:t> de control de </a:t>
            </a:r>
            <a:r>
              <a:rPr lang="en-US" err="1">
                <a:ea typeface="+mn-lt"/>
                <a:cs typeface="+mn-lt"/>
              </a:rPr>
              <a:t>fabricación</a:t>
            </a:r>
            <a:r>
              <a:rPr lang="en-US">
                <a:ea typeface="+mn-lt"/>
                <a:cs typeface="+mn-lt"/>
              </a:rPr>
              <a:t>, etc.</a:t>
            </a:r>
            <a:endParaRPr lang="en-US"/>
          </a:p>
        </p:txBody>
      </p:sp>
    </p:spTree>
    <p:extLst>
      <p:ext uri="{BB962C8B-B14F-4D97-AF65-F5344CB8AC3E}">
        <p14:creationId xmlns:p14="http://schemas.microsoft.com/office/powerpoint/2010/main" val="4278679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97673-84CE-4F27-AFE5-0B9F498D3C7B}"/>
              </a:ext>
            </a:extLst>
          </p:cNvPr>
          <p:cNvSpPr>
            <a:spLocks noGrp="1"/>
          </p:cNvSpPr>
          <p:nvPr>
            <p:ph type="title"/>
          </p:nvPr>
        </p:nvSpPr>
        <p:spPr/>
        <p:txBody>
          <a:bodyPr/>
          <a:lstStyle/>
          <a:p>
            <a:r>
              <a:rPr lang="en-US" err="1">
                <a:latin typeface="Calibri"/>
                <a:cs typeface="Calibri"/>
              </a:rPr>
              <a:t>Infraestructura</a:t>
            </a:r>
            <a:endParaRPr lang="en-US" err="1"/>
          </a:p>
        </p:txBody>
      </p:sp>
      <p:sp>
        <p:nvSpPr>
          <p:cNvPr id="3" name="Content Placeholder 2">
            <a:extLst>
              <a:ext uri="{FF2B5EF4-FFF2-40B4-BE49-F238E27FC236}">
                <a16:creationId xmlns:a16="http://schemas.microsoft.com/office/drawing/2014/main" id="{C25BAF54-A8CA-4976-BB8C-546692675554}"/>
              </a:ext>
            </a:extLst>
          </p:cNvPr>
          <p:cNvSpPr>
            <a:spLocks noGrp="1"/>
          </p:cNvSpPr>
          <p:nvPr>
            <p:ph idx="1"/>
          </p:nvPr>
        </p:nvSpPr>
        <p:spPr/>
        <p:txBody>
          <a:bodyPr vert="horz" lIns="91440" tIns="45720" rIns="91440" bIns="45720" rtlCol="0" anchor="t">
            <a:normAutofit/>
          </a:bodyPr>
          <a:lstStyle/>
          <a:p>
            <a:r>
              <a:rPr lang="en-US" err="1">
                <a:ea typeface="+mn-lt"/>
                <a:cs typeface="+mn-lt"/>
              </a:rPr>
              <a:t>Área</a:t>
            </a:r>
            <a:r>
              <a:rPr lang="en-US">
                <a:ea typeface="+mn-lt"/>
                <a:cs typeface="+mn-lt"/>
              </a:rPr>
              <a:t> que </a:t>
            </a:r>
            <a:r>
              <a:rPr lang="en-US" err="1">
                <a:ea typeface="+mn-lt"/>
                <a:cs typeface="+mn-lt"/>
              </a:rPr>
              <a:t>comprende</a:t>
            </a:r>
            <a:r>
              <a:rPr lang="en-US">
                <a:ea typeface="+mn-lt"/>
                <a:cs typeface="+mn-lt"/>
              </a:rPr>
              <a:t> el </a:t>
            </a:r>
            <a:r>
              <a:rPr lang="en-US" err="1">
                <a:ea typeface="+mn-lt"/>
                <a:cs typeface="+mn-lt"/>
              </a:rPr>
              <a:t>desarrollo</a:t>
            </a:r>
            <a:r>
              <a:rPr lang="en-US">
                <a:ea typeface="+mn-lt"/>
                <a:cs typeface="+mn-lt"/>
              </a:rPr>
              <a:t> de </a:t>
            </a:r>
            <a:r>
              <a:rPr lang="en-US" err="1">
                <a:ea typeface="+mn-lt"/>
                <a:cs typeface="+mn-lt"/>
              </a:rPr>
              <a:t>sistemas</a:t>
            </a:r>
            <a:r>
              <a:rPr lang="en-US">
                <a:ea typeface="+mn-lt"/>
                <a:cs typeface="+mn-lt"/>
              </a:rPr>
              <a:t> </a:t>
            </a:r>
            <a:r>
              <a:rPr lang="en-US" err="1">
                <a:ea typeface="+mn-lt"/>
                <a:cs typeface="+mn-lt"/>
              </a:rPr>
              <a:t>operativos</a:t>
            </a:r>
            <a:r>
              <a:rPr lang="en-US">
                <a:ea typeface="+mn-lt"/>
                <a:cs typeface="+mn-lt"/>
              </a:rPr>
              <a:t>, </a:t>
            </a:r>
            <a:r>
              <a:rPr lang="en-US" err="1">
                <a:ea typeface="+mn-lt"/>
                <a:cs typeface="+mn-lt"/>
              </a:rPr>
              <a:t>protocolos</a:t>
            </a:r>
            <a:r>
              <a:rPr lang="en-US">
                <a:ea typeface="+mn-lt"/>
                <a:cs typeface="+mn-lt"/>
              </a:rPr>
              <a:t> de redes, </a:t>
            </a:r>
            <a:r>
              <a:rPr lang="en-US" err="1">
                <a:ea typeface="+mn-lt"/>
                <a:cs typeface="+mn-lt"/>
              </a:rPr>
              <a:t>sistemas</a:t>
            </a:r>
            <a:r>
              <a:rPr lang="en-US">
                <a:ea typeface="+mn-lt"/>
                <a:cs typeface="+mn-lt"/>
              </a:rPr>
              <a:t> </a:t>
            </a:r>
            <a:r>
              <a:rPr lang="en-US" err="1">
                <a:ea typeface="+mn-lt"/>
                <a:cs typeface="+mn-lt"/>
              </a:rPr>
              <a:t>administradores</a:t>
            </a:r>
            <a:r>
              <a:rPr lang="en-US">
                <a:ea typeface="+mn-lt"/>
                <a:cs typeface="+mn-lt"/>
              </a:rPr>
              <a:t> de bases de </a:t>
            </a:r>
            <a:r>
              <a:rPr lang="en-US" err="1">
                <a:ea typeface="+mn-lt"/>
                <a:cs typeface="+mn-lt"/>
              </a:rPr>
              <a:t>datos</a:t>
            </a:r>
            <a:r>
              <a:rPr lang="en-US">
                <a:ea typeface="+mn-lt"/>
                <a:cs typeface="+mn-lt"/>
              </a:rPr>
              <a:t>, etc. </a:t>
            </a:r>
            <a:r>
              <a:rPr lang="en-US" err="1">
                <a:ea typeface="+mn-lt"/>
                <a:cs typeface="+mn-lt"/>
              </a:rPr>
              <a:t>Incrementalmente</a:t>
            </a:r>
            <a:r>
              <a:rPr lang="en-US">
                <a:ea typeface="+mn-lt"/>
                <a:cs typeface="+mn-lt"/>
              </a:rPr>
              <a:t> </a:t>
            </a:r>
            <a:r>
              <a:rPr lang="en-US" err="1">
                <a:ea typeface="+mn-lt"/>
                <a:cs typeface="+mn-lt"/>
              </a:rPr>
              <a:t>este</a:t>
            </a:r>
            <a:r>
              <a:rPr lang="en-US">
                <a:ea typeface="+mn-lt"/>
                <a:cs typeface="+mn-lt"/>
              </a:rPr>
              <a:t> sector </a:t>
            </a:r>
            <a:r>
              <a:rPr lang="en-US" err="1">
                <a:ea typeface="+mn-lt"/>
                <a:cs typeface="+mn-lt"/>
              </a:rPr>
              <a:t>direccionará</a:t>
            </a:r>
            <a:r>
              <a:rPr lang="en-US">
                <a:ea typeface="+mn-lt"/>
                <a:cs typeface="+mn-lt"/>
              </a:rPr>
              <a:t> sus </a:t>
            </a:r>
            <a:r>
              <a:rPr lang="en-US" err="1">
                <a:ea typeface="+mn-lt"/>
                <a:cs typeface="+mn-lt"/>
              </a:rPr>
              <a:t>soluciones</a:t>
            </a:r>
            <a:r>
              <a:rPr lang="en-US">
                <a:ea typeface="+mn-lt"/>
                <a:cs typeface="+mn-lt"/>
              </a:rPr>
              <a:t>, </a:t>
            </a:r>
            <a:r>
              <a:rPr lang="en-US" err="1">
                <a:ea typeface="+mn-lt"/>
                <a:cs typeface="+mn-lt"/>
              </a:rPr>
              <a:t>hacia</a:t>
            </a:r>
            <a:r>
              <a:rPr lang="en-US">
                <a:ea typeface="+mn-lt"/>
                <a:cs typeface="+mn-lt"/>
              </a:rPr>
              <a:t> </a:t>
            </a:r>
            <a:r>
              <a:rPr lang="en-US" err="1">
                <a:ea typeface="+mn-lt"/>
                <a:cs typeface="+mn-lt"/>
              </a:rPr>
              <a:t>problemas</a:t>
            </a:r>
            <a:r>
              <a:rPr lang="en-US">
                <a:ea typeface="+mn-lt"/>
                <a:cs typeface="+mn-lt"/>
              </a:rPr>
              <a:t> </a:t>
            </a:r>
            <a:r>
              <a:rPr lang="en-US" err="1">
                <a:ea typeface="+mn-lt"/>
                <a:cs typeface="+mn-lt"/>
              </a:rPr>
              <a:t>genéricos</a:t>
            </a:r>
            <a:r>
              <a:rPr lang="en-US">
                <a:ea typeface="+mn-lt"/>
                <a:cs typeface="+mn-lt"/>
              </a:rPr>
              <a:t> de </a:t>
            </a:r>
            <a:r>
              <a:rPr lang="en-US" err="1">
                <a:ea typeface="+mn-lt"/>
                <a:cs typeface="+mn-lt"/>
              </a:rPr>
              <a:t>procesamiento</a:t>
            </a:r>
            <a:r>
              <a:rPr lang="en-US">
                <a:ea typeface="+mn-lt"/>
                <a:cs typeface="+mn-lt"/>
              </a:rPr>
              <a:t> </a:t>
            </a:r>
            <a:r>
              <a:rPr lang="en-US" err="1">
                <a:ea typeface="+mn-lt"/>
                <a:cs typeface="+mn-lt"/>
              </a:rPr>
              <a:t>distribuido</a:t>
            </a:r>
            <a:r>
              <a:rPr lang="en-US">
                <a:ea typeface="+mn-lt"/>
                <a:cs typeface="+mn-lt"/>
              </a:rPr>
              <a:t> </a:t>
            </a:r>
            <a:r>
              <a:rPr lang="en-US" err="1">
                <a:ea typeface="+mn-lt"/>
                <a:cs typeface="+mn-lt"/>
              </a:rPr>
              <a:t>yprocesamiento</a:t>
            </a:r>
            <a:r>
              <a:rPr lang="en-US">
                <a:ea typeface="+mn-lt"/>
                <a:cs typeface="+mn-lt"/>
              </a:rPr>
              <a:t> de </a:t>
            </a:r>
            <a:r>
              <a:rPr lang="en-US" err="1">
                <a:ea typeface="+mn-lt"/>
                <a:cs typeface="+mn-lt"/>
              </a:rPr>
              <a:t>transacciones</a:t>
            </a:r>
            <a:r>
              <a:rPr lang="en-US">
                <a:ea typeface="+mn-lt"/>
                <a:cs typeface="+mn-lt"/>
              </a:rPr>
              <a:t>, a </a:t>
            </a:r>
            <a:r>
              <a:rPr lang="en-US" err="1">
                <a:ea typeface="+mn-lt"/>
                <a:cs typeface="+mn-lt"/>
              </a:rPr>
              <a:t>soluciones</a:t>
            </a:r>
            <a:r>
              <a:rPr lang="en-US">
                <a:ea typeface="+mn-lt"/>
                <a:cs typeface="+mn-lt"/>
              </a:rPr>
              <a:t> middleware. </a:t>
            </a:r>
            <a:r>
              <a:rPr lang="en-US" err="1">
                <a:ea typeface="+mn-lt"/>
                <a:cs typeface="+mn-lt"/>
              </a:rPr>
              <a:t>Firmas</a:t>
            </a:r>
            <a:r>
              <a:rPr lang="en-US">
                <a:ea typeface="+mn-lt"/>
                <a:cs typeface="+mn-lt"/>
              </a:rPr>
              <a:t> </a:t>
            </a:r>
            <a:r>
              <a:rPr lang="en-US" err="1">
                <a:ea typeface="+mn-lt"/>
                <a:cs typeface="+mn-lt"/>
              </a:rPr>
              <a:t>representativas</a:t>
            </a:r>
            <a:r>
              <a:rPr lang="en-US">
                <a:ea typeface="+mn-lt"/>
                <a:cs typeface="+mn-lt"/>
              </a:rPr>
              <a:t> son Microsoft, Oracle, </a:t>
            </a:r>
            <a:r>
              <a:rPr lang="en-US" err="1">
                <a:ea typeface="+mn-lt"/>
                <a:cs typeface="+mn-lt"/>
              </a:rPr>
              <a:t>SyBase</a:t>
            </a:r>
            <a:r>
              <a:rPr lang="en-US">
                <a:ea typeface="+mn-lt"/>
                <a:cs typeface="+mn-lt"/>
              </a:rPr>
              <a:t>, Novell y NeXT.</a:t>
            </a:r>
            <a:endParaRPr lang="en-US"/>
          </a:p>
        </p:txBody>
      </p:sp>
    </p:spTree>
    <p:extLst>
      <p:ext uri="{BB962C8B-B14F-4D97-AF65-F5344CB8AC3E}">
        <p14:creationId xmlns:p14="http://schemas.microsoft.com/office/powerpoint/2010/main" val="2170176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C941C-DE0C-4536-B2ED-A7DDCA790C25}"/>
              </a:ext>
            </a:extLst>
          </p:cNvPr>
          <p:cNvSpPr>
            <a:spLocks noGrp="1"/>
          </p:cNvSpPr>
          <p:nvPr>
            <p:ph type="title"/>
          </p:nvPr>
        </p:nvSpPr>
        <p:spPr/>
        <p:txBody>
          <a:bodyPr/>
          <a:lstStyle/>
          <a:p>
            <a:r>
              <a:rPr lang="en-US" err="1">
                <a:cs typeface="Calibri Light"/>
              </a:rPr>
              <a:t>Modelos</a:t>
            </a:r>
            <a:r>
              <a:rPr lang="en-US">
                <a:cs typeface="Calibri Light"/>
              </a:rPr>
              <a:t> dentro del </a:t>
            </a:r>
            <a:r>
              <a:rPr lang="en-US" err="1">
                <a:cs typeface="Calibri Light"/>
              </a:rPr>
              <a:t>modelo</a:t>
            </a:r>
            <a:r>
              <a:rPr lang="en-US">
                <a:cs typeface="Calibri Light"/>
              </a:rPr>
              <a:t> COCOMO II</a:t>
            </a:r>
            <a:endParaRPr lang="en-US"/>
          </a:p>
        </p:txBody>
      </p:sp>
      <p:sp>
        <p:nvSpPr>
          <p:cNvPr id="3" name="Content Placeholder 2">
            <a:extLst>
              <a:ext uri="{FF2B5EF4-FFF2-40B4-BE49-F238E27FC236}">
                <a16:creationId xmlns:a16="http://schemas.microsoft.com/office/drawing/2014/main" id="{10050531-345D-466F-9329-FE1C148B510A}"/>
              </a:ext>
            </a:extLst>
          </p:cNvPr>
          <p:cNvSpPr>
            <a:spLocks noGrp="1"/>
          </p:cNvSpPr>
          <p:nvPr>
            <p:ph idx="1"/>
          </p:nvPr>
        </p:nvSpPr>
        <p:spPr/>
        <p:txBody>
          <a:bodyPr vert="horz" lIns="91440" tIns="45720" rIns="91440" bIns="45720" rtlCol="0" anchor="t">
            <a:normAutofit/>
          </a:bodyPr>
          <a:lstStyle/>
          <a:p>
            <a:r>
              <a:rPr lang="en-US">
                <a:ea typeface="+mn-lt"/>
                <a:cs typeface="+mn-lt"/>
              </a:rPr>
              <a:t>COCOMO II </a:t>
            </a:r>
            <a:r>
              <a:rPr lang="en-US" err="1">
                <a:ea typeface="+mn-lt"/>
                <a:cs typeface="+mn-lt"/>
              </a:rPr>
              <a:t>está</a:t>
            </a:r>
            <a:r>
              <a:rPr lang="en-US">
                <a:ea typeface="+mn-lt"/>
                <a:cs typeface="+mn-lt"/>
              </a:rPr>
              <a:t> </a:t>
            </a:r>
            <a:r>
              <a:rPr lang="en-US" err="1">
                <a:ea typeface="+mn-lt"/>
                <a:cs typeface="+mn-lt"/>
              </a:rPr>
              <a:t>compuesto</a:t>
            </a:r>
            <a:r>
              <a:rPr lang="en-US">
                <a:ea typeface="+mn-lt"/>
                <a:cs typeface="+mn-lt"/>
              </a:rPr>
              <a:t> por </a:t>
            </a:r>
            <a:r>
              <a:rPr lang="en-US" err="1">
                <a:ea typeface="+mn-lt"/>
                <a:cs typeface="+mn-lt"/>
              </a:rPr>
              <a:t>tres</a:t>
            </a:r>
            <a:r>
              <a:rPr lang="en-US">
                <a:ea typeface="+mn-lt"/>
                <a:cs typeface="+mn-lt"/>
              </a:rPr>
              <a:t> </a:t>
            </a:r>
            <a:r>
              <a:rPr lang="en-US" err="1">
                <a:ea typeface="+mn-lt"/>
                <a:cs typeface="+mn-lt"/>
              </a:rPr>
              <a:t>modelos</a:t>
            </a:r>
            <a:r>
              <a:rPr lang="en-US">
                <a:ea typeface="+mn-lt"/>
                <a:cs typeface="+mn-lt"/>
              </a:rPr>
              <a:t> </a:t>
            </a:r>
            <a:r>
              <a:rPr lang="en-US" err="1">
                <a:ea typeface="+mn-lt"/>
                <a:cs typeface="+mn-lt"/>
              </a:rPr>
              <a:t>denominados</a:t>
            </a:r>
            <a:r>
              <a:rPr lang="en-US">
                <a:ea typeface="+mn-lt"/>
                <a:cs typeface="+mn-lt"/>
              </a:rPr>
              <a:t>: </a:t>
            </a:r>
            <a:r>
              <a:rPr lang="en-US" err="1">
                <a:ea typeface="+mn-lt"/>
                <a:cs typeface="+mn-lt"/>
              </a:rPr>
              <a:t>Composición</a:t>
            </a:r>
            <a:r>
              <a:rPr lang="en-US">
                <a:ea typeface="+mn-lt"/>
                <a:cs typeface="+mn-lt"/>
              </a:rPr>
              <a:t> de </a:t>
            </a:r>
            <a:r>
              <a:rPr lang="en-US" err="1">
                <a:ea typeface="+mn-lt"/>
                <a:cs typeface="+mn-lt"/>
              </a:rPr>
              <a:t>Aplicación,Diseño</a:t>
            </a:r>
            <a:r>
              <a:rPr lang="en-US">
                <a:ea typeface="+mn-lt"/>
                <a:cs typeface="+mn-lt"/>
              </a:rPr>
              <a:t> </a:t>
            </a:r>
            <a:r>
              <a:rPr lang="en-US" err="1">
                <a:ea typeface="+mn-lt"/>
                <a:cs typeface="+mn-lt"/>
              </a:rPr>
              <a:t>Temprano</a:t>
            </a:r>
            <a:r>
              <a:rPr lang="en-US">
                <a:ea typeface="+mn-lt"/>
                <a:cs typeface="+mn-lt"/>
              </a:rPr>
              <a:t> y Post-</a:t>
            </a:r>
            <a:r>
              <a:rPr lang="en-US" err="1">
                <a:ea typeface="+mn-lt"/>
                <a:cs typeface="+mn-lt"/>
              </a:rPr>
              <a:t>Arquitectura</a:t>
            </a:r>
            <a:r>
              <a:rPr lang="en-US">
                <a:ea typeface="+mn-lt"/>
                <a:cs typeface="+mn-lt"/>
              </a:rPr>
              <a:t>.</a:t>
            </a:r>
            <a:endParaRPr lang="en-US"/>
          </a:p>
        </p:txBody>
      </p:sp>
    </p:spTree>
    <p:extLst>
      <p:ext uri="{BB962C8B-B14F-4D97-AF65-F5344CB8AC3E}">
        <p14:creationId xmlns:p14="http://schemas.microsoft.com/office/powerpoint/2010/main" val="767591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A460D-7B54-42C0-A1D5-6B4B6101F518}"/>
              </a:ext>
            </a:extLst>
          </p:cNvPr>
          <p:cNvSpPr>
            <a:spLocks noGrp="1"/>
          </p:cNvSpPr>
          <p:nvPr>
            <p:ph type="title"/>
          </p:nvPr>
        </p:nvSpPr>
        <p:spPr/>
        <p:txBody>
          <a:bodyPr/>
          <a:lstStyle/>
          <a:p>
            <a:r>
              <a:rPr lang="en-US" err="1">
                <a:latin typeface="Calibri"/>
                <a:cs typeface="Calibri"/>
              </a:rPr>
              <a:t>Modelo</a:t>
            </a:r>
            <a:r>
              <a:rPr lang="en-US">
                <a:latin typeface="Calibri"/>
                <a:cs typeface="Calibri"/>
              </a:rPr>
              <a:t> </a:t>
            </a:r>
            <a:r>
              <a:rPr lang="en-US" err="1">
                <a:latin typeface="Calibri"/>
                <a:cs typeface="Calibri"/>
              </a:rPr>
              <a:t>Composición</a:t>
            </a:r>
            <a:r>
              <a:rPr lang="en-US">
                <a:latin typeface="Calibri"/>
                <a:cs typeface="Calibri"/>
              </a:rPr>
              <a:t> de </a:t>
            </a:r>
            <a:r>
              <a:rPr lang="en-US" err="1">
                <a:latin typeface="Calibri"/>
                <a:cs typeface="Calibri"/>
              </a:rPr>
              <a:t>Aplicación</a:t>
            </a:r>
            <a:endParaRPr lang="en-US" err="1"/>
          </a:p>
        </p:txBody>
      </p:sp>
      <p:sp>
        <p:nvSpPr>
          <p:cNvPr id="3" name="Content Placeholder 2">
            <a:extLst>
              <a:ext uri="{FF2B5EF4-FFF2-40B4-BE49-F238E27FC236}">
                <a16:creationId xmlns:a16="http://schemas.microsoft.com/office/drawing/2014/main" id="{4A63F95B-0276-4359-87B7-423EB8EA02C7}"/>
              </a:ext>
            </a:extLst>
          </p:cNvPr>
          <p:cNvSpPr>
            <a:spLocks noGrp="1"/>
          </p:cNvSpPr>
          <p:nvPr>
            <p:ph idx="1"/>
          </p:nvPr>
        </p:nvSpPr>
        <p:spPr/>
        <p:txBody>
          <a:bodyPr vert="horz" lIns="91440" tIns="45720" rIns="91440" bIns="45720" rtlCol="0" anchor="t">
            <a:normAutofit/>
          </a:bodyPr>
          <a:lstStyle/>
          <a:p>
            <a:r>
              <a:rPr lang="en-US">
                <a:ea typeface="+mn-lt"/>
                <a:cs typeface="+mn-lt"/>
              </a:rPr>
              <a:t>El </a:t>
            </a:r>
            <a:r>
              <a:rPr lang="en-US" err="1">
                <a:ea typeface="+mn-lt"/>
                <a:cs typeface="+mn-lt"/>
              </a:rPr>
              <a:t>modelo</a:t>
            </a:r>
            <a:r>
              <a:rPr lang="en-US">
                <a:ea typeface="+mn-lt"/>
                <a:cs typeface="+mn-lt"/>
              </a:rPr>
              <a:t> </a:t>
            </a:r>
            <a:r>
              <a:rPr lang="en-US" err="1">
                <a:ea typeface="+mn-lt"/>
                <a:cs typeface="+mn-lt"/>
              </a:rPr>
              <a:t>Composición</a:t>
            </a:r>
            <a:r>
              <a:rPr lang="en-US">
                <a:ea typeface="+mn-lt"/>
                <a:cs typeface="+mn-lt"/>
              </a:rPr>
              <a:t> de </a:t>
            </a:r>
            <a:r>
              <a:rPr lang="en-US" err="1">
                <a:ea typeface="+mn-lt"/>
                <a:cs typeface="+mn-lt"/>
              </a:rPr>
              <a:t>Aplicación</a:t>
            </a:r>
            <a:r>
              <a:rPr lang="en-US">
                <a:ea typeface="+mn-lt"/>
                <a:cs typeface="+mn-lt"/>
              </a:rPr>
              <a:t>, es el </a:t>
            </a:r>
            <a:r>
              <a:rPr lang="en-US" err="1">
                <a:ea typeface="+mn-lt"/>
                <a:cs typeface="+mn-lt"/>
              </a:rPr>
              <a:t>modelo</a:t>
            </a:r>
            <a:r>
              <a:rPr lang="en-US">
                <a:ea typeface="+mn-lt"/>
                <a:cs typeface="+mn-lt"/>
              </a:rPr>
              <a:t> de </a:t>
            </a:r>
            <a:r>
              <a:rPr lang="en-US" err="1">
                <a:ea typeface="+mn-lt"/>
                <a:cs typeface="+mn-lt"/>
              </a:rPr>
              <a:t>estimación</a:t>
            </a:r>
            <a:r>
              <a:rPr lang="en-US">
                <a:ea typeface="+mn-lt"/>
                <a:cs typeface="+mn-lt"/>
              </a:rPr>
              <a:t> </a:t>
            </a:r>
            <a:r>
              <a:rPr lang="en-US" err="1">
                <a:ea typeface="+mn-lt"/>
                <a:cs typeface="+mn-lt"/>
              </a:rPr>
              <a:t>utilizado</a:t>
            </a:r>
            <a:r>
              <a:rPr lang="en-US">
                <a:ea typeface="+mn-lt"/>
                <a:cs typeface="+mn-lt"/>
              </a:rPr>
              <a:t> en los proyectos de software que se </a:t>
            </a:r>
            <a:r>
              <a:rPr lang="en-US" err="1">
                <a:ea typeface="+mn-lt"/>
                <a:cs typeface="+mn-lt"/>
              </a:rPr>
              <a:t>construyen</a:t>
            </a:r>
            <a:r>
              <a:rPr lang="en-US">
                <a:ea typeface="+mn-lt"/>
                <a:cs typeface="+mn-lt"/>
              </a:rPr>
              <a:t> a </a:t>
            </a:r>
            <a:r>
              <a:rPr lang="en-US" err="1">
                <a:ea typeface="+mn-lt"/>
                <a:cs typeface="+mn-lt"/>
              </a:rPr>
              <a:t>partir</a:t>
            </a:r>
            <a:r>
              <a:rPr lang="en-US">
                <a:ea typeface="+mn-lt"/>
                <a:cs typeface="+mn-lt"/>
              </a:rPr>
              <a:t> de </a:t>
            </a:r>
            <a:r>
              <a:rPr lang="en-US" err="1">
                <a:ea typeface="+mn-lt"/>
                <a:cs typeface="+mn-lt"/>
              </a:rPr>
              <a:t>componentes</a:t>
            </a:r>
            <a:r>
              <a:rPr lang="en-US">
                <a:ea typeface="+mn-lt"/>
                <a:cs typeface="+mn-lt"/>
              </a:rPr>
              <a:t> pre-</a:t>
            </a:r>
            <a:r>
              <a:rPr lang="en-US" err="1">
                <a:ea typeface="+mn-lt"/>
                <a:cs typeface="+mn-lt"/>
              </a:rPr>
              <a:t>empaquetadas</a:t>
            </a:r>
            <a:r>
              <a:rPr lang="en-US">
                <a:ea typeface="+mn-lt"/>
                <a:cs typeface="+mn-lt"/>
              </a:rPr>
              <a:t>. En </a:t>
            </a:r>
            <a:r>
              <a:rPr lang="en-US" err="1">
                <a:ea typeface="+mn-lt"/>
                <a:cs typeface="+mn-lt"/>
              </a:rPr>
              <a:t>este</a:t>
            </a:r>
            <a:r>
              <a:rPr lang="en-US">
                <a:ea typeface="+mn-lt"/>
                <a:cs typeface="+mn-lt"/>
              </a:rPr>
              <a:t> </a:t>
            </a:r>
            <a:r>
              <a:rPr lang="en-US" err="1">
                <a:ea typeface="+mn-lt"/>
                <a:cs typeface="+mn-lt"/>
              </a:rPr>
              <a:t>caso</a:t>
            </a:r>
            <a:r>
              <a:rPr lang="en-US">
                <a:ea typeface="+mn-lt"/>
                <a:cs typeface="+mn-lt"/>
              </a:rPr>
              <a:t>, se </a:t>
            </a:r>
            <a:r>
              <a:rPr lang="en-US" err="1">
                <a:ea typeface="+mn-lt"/>
                <a:cs typeface="+mn-lt"/>
              </a:rPr>
              <a:t>emplean</a:t>
            </a:r>
            <a:r>
              <a:rPr lang="en-US">
                <a:ea typeface="+mn-lt"/>
                <a:cs typeface="+mn-lt"/>
              </a:rPr>
              <a:t> Puntos </a:t>
            </a:r>
            <a:r>
              <a:rPr lang="en-US" err="1">
                <a:ea typeface="+mn-lt"/>
                <a:cs typeface="+mn-lt"/>
              </a:rPr>
              <a:t>Objeto</a:t>
            </a:r>
            <a:r>
              <a:rPr lang="en-US">
                <a:ea typeface="+mn-lt"/>
                <a:cs typeface="+mn-lt"/>
              </a:rPr>
              <a:t> para </a:t>
            </a:r>
            <a:r>
              <a:rPr lang="en-US" err="1">
                <a:ea typeface="+mn-lt"/>
                <a:cs typeface="+mn-lt"/>
              </a:rPr>
              <a:t>estimar</a:t>
            </a:r>
            <a:r>
              <a:rPr lang="en-US">
                <a:ea typeface="+mn-lt"/>
                <a:cs typeface="+mn-lt"/>
              </a:rPr>
              <a:t> el </a:t>
            </a:r>
            <a:r>
              <a:rPr lang="en-US" err="1">
                <a:ea typeface="+mn-lt"/>
                <a:cs typeface="+mn-lt"/>
              </a:rPr>
              <a:t>tamaño</a:t>
            </a:r>
            <a:r>
              <a:rPr lang="en-US">
                <a:ea typeface="+mn-lt"/>
                <a:cs typeface="+mn-lt"/>
              </a:rPr>
              <a:t> del software, lo </a:t>
            </a:r>
            <a:r>
              <a:rPr lang="en-US" err="1">
                <a:ea typeface="+mn-lt"/>
                <a:cs typeface="+mn-lt"/>
              </a:rPr>
              <a:t>cual</a:t>
            </a:r>
            <a:r>
              <a:rPr lang="en-US">
                <a:ea typeface="+mn-lt"/>
                <a:cs typeface="+mn-lt"/>
              </a:rPr>
              <a:t> </a:t>
            </a:r>
            <a:r>
              <a:rPr lang="en-US" err="1">
                <a:ea typeface="+mn-lt"/>
                <a:cs typeface="+mn-lt"/>
              </a:rPr>
              <a:t>está</a:t>
            </a:r>
            <a:r>
              <a:rPr lang="en-US">
                <a:ea typeface="+mn-lt"/>
                <a:cs typeface="+mn-lt"/>
              </a:rPr>
              <a:t> </a:t>
            </a:r>
            <a:r>
              <a:rPr lang="en-US" err="1">
                <a:ea typeface="+mn-lt"/>
                <a:cs typeface="+mn-lt"/>
              </a:rPr>
              <a:t>acorde</a:t>
            </a:r>
            <a:r>
              <a:rPr lang="en-US">
                <a:ea typeface="+mn-lt"/>
                <a:cs typeface="+mn-lt"/>
              </a:rPr>
              <a:t> al </a:t>
            </a:r>
            <a:r>
              <a:rPr lang="en-US" err="1">
                <a:ea typeface="+mn-lt"/>
                <a:cs typeface="+mn-lt"/>
              </a:rPr>
              <a:t>nivel</a:t>
            </a:r>
            <a:r>
              <a:rPr lang="en-US">
                <a:ea typeface="+mn-lt"/>
                <a:cs typeface="+mn-lt"/>
              </a:rPr>
              <a:t> de </a:t>
            </a:r>
            <a:r>
              <a:rPr lang="en-US" err="1">
                <a:ea typeface="+mn-lt"/>
                <a:cs typeface="+mn-lt"/>
              </a:rPr>
              <a:t>información</a:t>
            </a:r>
            <a:r>
              <a:rPr lang="en-US">
                <a:ea typeface="+mn-lt"/>
                <a:cs typeface="+mn-lt"/>
              </a:rPr>
              <a:t> que </a:t>
            </a:r>
            <a:r>
              <a:rPr lang="en-US" err="1">
                <a:ea typeface="+mn-lt"/>
                <a:cs typeface="+mn-lt"/>
              </a:rPr>
              <a:t>generalmente</a:t>
            </a:r>
            <a:r>
              <a:rPr lang="en-US">
                <a:ea typeface="+mn-lt"/>
                <a:cs typeface="+mn-lt"/>
              </a:rPr>
              <a:t> se </a:t>
            </a:r>
            <a:r>
              <a:rPr lang="en-US" err="1">
                <a:ea typeface="+mn-lt"/>
                <a:cs typeface="+mn-lt"/>
              </a:rPr>
              <a:t>tiene</a:t>
            </a:r>
            <a:r>
              <a:rPr lang="en-US">
                <a:ea typeface="+mn-lt"/>
                <a:cs typeface="+mn-lt"/>
              </a:rPr>
              <a:t> en la </a:t>
            </a:r>
            <a:r>
              <a:rPr lang="en-US" err="1">
                <a:ea typeface="+mn-lt"/>
                <a:cs typeface="+mn-lt"/>
              </a:rPr>
              <a:t>etapa</a:t>
            </a:r>
            <a:r>
              <a:rPr lang="en-US">
                <a:ea typeface="+mn-lt"/>
                <a:cs typeface="+mn-lt"/>
              </a:rPr>
              <a:t> de </a:t>
            </a:r>
            <a:r>
              <a:rPr lang="en-US" err="1">
                <a:ea typeface="+mn-lt"/>
                <a:cs typeface="+mn-lt"/>
              </a:rPr>
              <a:t>planificación</a:t>
            </a:r>
            <a:r>
              <a:rPr lang="en-US">
                <a:ea typeface="+mn-lt"/>
                <a:cs typeface="+mn-lt"/>
              </a:rPr>
              <a:t>, y el </a:t>
            </a:r>
            <a:r>
              <a:rPr lang="en-US" err="1">
                <a:ea typeface="+mn-lt"/>
                <a:cs typeface="+mn-lt"/>
              </a:rPr>
              <a:t>nivel</a:t>
            </a:r>
            <a:r>
              <a:rPr lang="en-US">
                <a:ea typeface="+mn-lt"/>
                <a:cs typeface="+mn-lt"/>
              </a:rPr>
              <a:t> de </a:t>
            </a:r>
            <a:r>
              <a:rPr lang="en-US" err="1">
                <a:ea typeface="+mn-lt"/>
                <a:cs typeface="+mn-lt"/>
              </a:rPr>
              <a:t>precisión</a:t>
            </a:r>
            <a:r>
              <a:rPr lang="en-US">
                <a:ea typeface="+mn-lt"/>
                <a:cs typeface="+mn-lt"/>
              </a:rPr>
              <a:t> </a:t>
            </a:r>
            <a:r>
              <a:rPr lang="en-US" err="1">
                <a:ea typeface="+mn-lt"/>
                <a:cs typeface="+mn-lt"/>
              </a:rPr>
              <a:t>requerido</a:t>
            </a:r>
            <a:r>
              <a:rPr lang="en-US">
                <a:ea typeface="+mn-lt"/>
                <a:cs typeface="+mn-lt"/>
              </a:rPr>
              <a:t> en la </a:t>
            </a:r>
            <a:r>
              <a:rPr lang="en-US" err="1">
                <a:ea typeface="+mn-lt"/>
                <a:cs typeface="+mn-lt"/>
              </a:rPr>
              <a:t>estimaciónde</a:t>
            </a:r>
            <a:r>
              <a:rPr lang="en-US">
                <a:ea typeface="+mn-lt"/>
                <a:cs typeface="+mn-lt"/>
              </a:rPr>
              <a:t> </a:t>
            </a:r>
            <a:r>
              <a:rPr lang="en-US" err="1">
                <a:ea typeface="+mn-lt"/>
                <a:cs typeface="+mn-lt"/>
              </a:rPr>
              <a:t>proyectos</a:t>
            </a:r>
            <a:r>
              <a:rPr lang="en-US">
                <a:ea typeface="+mn-lt"/>
                <a:cs typeface="+mn-lt"/>
              </a:rPr>
              <a:t> de </a:t>
            </a:r>
            <a:r>
              <a:rPr lang="en-US" err="1">
                <a:ea typeface="+mn-lt"/>
                <a:cs typeface="+mn-lt"/>
              </a:rPr>
              <a:t>esta</a:t>
            </a:r>
            <a:r>
              <a:rPr lang="en-US">
                <a:ea typeface="+mn-lt"/>
                <a:cs typeface="+mn-lt"/>
              </a:rPr>
              <a:t> </a:t>
            </a:r>
            <a:r>
              <a:rPr lang="en-US" err="1">
                <a:ea typeface="+mn-lt"/>
                <a:cs typeface="+mn-lt"/>
              </a:rPr>
              <a:t>naturaleza</a:t>
            </a:r>
            <a:r>
              <a:rPr lang="en-US">
                <a:ea typeface="+mn-lt"/>
                <a:cs typeface="+mn-lt"/>
              </a:rPr>
              <a:t>.</a:t>
            </a:r>
            <a:endParaRPr lang="en-US"/>
          </a:p>
        </p:txBody>
      </p:sp>
    </p:spTree>
    <p:extLst>
      <p:ext uri="{BB962C8B-B14F-4D97-AF65-F5344CB8AC3E}">
        <p14:creationId xmlns:p14="http://schemas.microsoft.com/office/powerpoint/2010/main" val="2916319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EA1FBA-CE31-4F39-A9FE-4C1575D81F04}"/>
              </a:ext>
            </a:extLst>
          </p:cNvPr>
          <p:cNvSpPr>
            <a:spLocks noGrp="1"/>
          </p:cNvSpPr>
          <p:nvPr>
            <p:ph idx="1"/>
          </p:nvPr>
        </p:nvSpPr>
        <p:spPr>
          <a:xfrm>
            <a:off x="401335" y="254946"/>
            <a:ext cx="10470728" cy="4745450"/>
          </a:xfrm>
        </p:spPr>
        <p:txBody>
          <a:bodyPr>
            <a:normAutofit/>
          </a:bodyPr>
          <a:lstStyle/>
          <a:p>
            <a:pPr marL="344170" indent="-344170"/>
            <a:r>
              <a:rPr lang="en-US">
                <a:ea typeface="+mn-lt"/>
                <a:cs typeface="+mn-lt"/>
              </a:rPr>
              <a:t>La fórmula propuesta en este modelo es la siguiente:</a:t>
            </a:r>
          </a:p>
          <a:p>
            <a:pPr marL="795020" lvl="1" indent="-337820"/>
            <a:r>
              <a:rPr lang="en-US">
                <a:ea typeface="+mn-lt"/>
                <a:cs typeface="+mn-lt"/>
              </a:rPr>
              <a:t>PM = NOP / PRO</a:t>
            </a:r>
          </a:p>
          <a:p>
            <a:pPr marL="344170" indent="-344170"/>
            <a:r>
              <a:rPr lang="en-US">
                <a:ea typeface="+mn-lt"/>
                <a:cs typeface="+mn-lt"/>
              </a:rPr>
              <a:t>NOP (Nuevos Puntos Objeto): Tamaño del nuevo software a desarrollar expresado enPuntos Objeto y se calcula de la siguiente manera:</a:t>
            </a:r>
          </a:p>
          <a:p>
            <a:pPr marL="795020" lvl="1" indent="-337820"/>
            <a:r>
              <a:rPr lang="en-US">
                <a:ea typeface="+mn-lt"/>
                <a:cs typeface="+mn-lt"/>
              </a:rPr>
              <a:t>NOP = OP x (100 - %reuso)/100</a:t>
            </a:r>
          </a:p>
          <a:p>
            <a:pPr marL="795020" lvl="1" indent="-337820"/>
            <a:r>
              <a:rPr lang="en-US">
                <a:ea typeface="+mn-lt"/>
                <a:cs typeface="+mn-lt"/>
              </a:rPr>
              <a:t>OP (Puntos Objeto): Tamaño del software a desarrollar expresado en Puntos Objeto</a:t>
            </a:r>
          </a:p>
          <a:p>
            <a:pPr marL="795020" lvl="1" indent="-337820"/>
            <a:r>
              <a:rPr lang="en-US">
                <a:ea typeface="+mn-lt"/>
                <a:cs typeface="+mn-lt"/>
              </a:rPr>
              <a:t>%reuso: Porcentaje de reuso que se espera lograr en el proyecto</a:t>
            </a:r>
          </a:p>
          <a:p>
            <a:pPr marL="344170" indent="-344170"/>
            <a:r>
              <a:rPr lang="en-US">
                <a:ea typeface="+mn-lt"/>
                <a:cs typeface="+mn-lt"/>
              </a:rPr>
              <a:t>PROD: Es la productividad promedio determinada a partir del análisis de datos deproyectos en [Banker 1994]</a:t>
            </a:r>
          </a:p>
          <a:p>
            <a:pPr marL="344170" indent="-344170"/>
            <a:endParaRPr lang="en-US">
              <a:ea typeface="+mn-lt"/>
              <a:cs typeface="+mn-lt"/>
            </a:endParaRPr>
          </a:p>
          <a:p>
            <a:pPr marL="344170" indent="-344170"/>
            <a:endParaRPr lang="en-US">
              <a:ea typeface="+mn-lt"/>
              <a:cs typeface="+mn-lt"/>
            </a:endParaRPr>
          </a:p>
        </p:txBody>
      </p:sp>
      <p:pic>
        <p:nvPicPr>
          <p:cNvPr id="6" name="Picture 6" descr="A screenshot of a cell phone&#10;&#10;Description generated with very high confidence">
            <a:extLst>
              <a:ext uri="{FF2B5EF4-FFF2-40B4-BE49-F238E27FC236}">
                <a16:creationId xmlns:a16="http://schemas.microsoft.com/office/drawing/2014/main" id="{12D472DA-585D-416D-A824-EC03A7A32951}"/>
              </a:ext>
            </a:extLst>
          </p:cNvPr>
          <p:cNvPicPr>
            <a:picLocks noChangeAspect="1"/>
          </p:cNvPicPr>
          <p:nvPr/>
        </p:nvPicPr>
        <p:blipFill>
          <a:blip r:embed="rId2"/>
          <a:stretch>
            <a:fillRect/>
          </a:stretch>
        </p:blipFill>
        <p:spPr>
          <a:xfrm>
            <a:off x="1748287" y="4404703"/>
            <a:ext cx="8134708" cy="2002369"/>
          </a:xfrm>
          <a:prstGeom prst="rect">
            <a:avLst/>
          </a:prstGeom>
        </p:spPr>
      </p:pic>
    </p:spTree>
    <p:extLst>
      <p:ext uri="{BB962C8B-B14F-4D97-AF65-F5344CB8AC3E}">
        <p14:creationId xmlns:p14="http://schemas.microsoft.com/office/powerpoint/2010/main" val="689506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2516F-0EC3-47F9-B256-E73C3DCA1C83}"/>
              </a:ext>
            </a:extLst>
          </p:cNvPr>
          <p:cNvSpPr>
            <a:spLocks noGrp="1"/>
          </p:cNvSpPr>
          <p:nvPr>
            <p:ph type="title"/>
          </p:nvPr>
        </p:nvSpPr>
        <p:spPr/>
        <p:txBody>
          <a:bodyPr/>
          <a:lstStyle/>
          <a:p>
            <a:r>
              <a:rPr lang="en-US">
                <a:latin typeface="Calibri"/>
                <a:cs typeface="Calibri"/>
              </a:rPr>
              <a:t>El </a:t>
            </a:r>
            <a:r>
              <a:rPr lang="en-US" err="1">
                <a:latin typeface="Calibri"/>
                <a:cs typeface="Calibri"/>
              </a:rPr>
              <a:t>modelo</a:t>
            </a:r>
            <a:r>
              <a:rPr lang="en-US">
                <a:latin typeface="Calibri"/>
                <a:cs typeface="Calibri"/>
              </a:rPr>
              <a:t> </a:t>
            </a:r>
            <a:r>
              <a:rPr lang="en-US" err="1">
                <a:latin typeface="Calibri"/>
                <a:cs typeface="Calibri"/>
              </a:rPr>
              <a:t>Diseño</a:t>
            </a:r>
            <a:r>
              <a:rPr lang="en-US">
                <a:latin typeface="Calibri"/>
                <a:cs typeface="Calibri"/>
              </a:rPr>
              <a:t> </a:t>
            </a:r>
            <a:r>
              <a:rPr lang="en-US" err="1">
                <a:latin typeface="Calibri"/>
                <a:cs typeface="Calibri"/>
              </a:rPr>
              <a:t>Temprano</a:t>
            </a:r>
            <a:endParaRPr lang="en-US" err="1"/>
          </a:p>
        </p:txBody>
      </p:sp>
      <p:sp>
        <p:nvSpPr>
          <p:cNvPr id="3" name="Content Placeholder 2">
            <a:extLst>
              <a:ext uri="{FF2B5EF4-FFF2-40B4-BE49-F238E27FC236}">
                <a16:creationId xmlns:a16="http://schemas.microsoft.com/office/drawing/2014/main" id="{18E1B344-E552-4F28-BA10-0E51F9A13E2B}"/>
              </a:ext>
            </a:extLst>
          </p:cNvPr>
          <p:cNvSpPr>
            <a:spLocks noGrp="1"/>
          </p:cNvSpPr>
          <p:nvPr>
            <p:ph idx="1"/>
          </p:nvPr>
        </p:nvSpPr>
        <p:spPr/>
        <p:txBody>
          <a:bodyPr vert="horz" lIns="91440" tIns="45720" rIns="91440" bIns="45720" rtlCol="0" anchor="t">
            <a:normAutofit/>
          </a:bodyPr>
          <a:lstStyle/>
          <a:p>
            <a:r>
              <a:rPr lang="en-US">
                <a:ea typeface="+mn-lt"/>
                <a:cs typeface="+mn-lt"/>
              </a:rPr>
              <a:t>El </a:t>
            </a:r>
            <a:r>
              <a:rPr lang="en-US" err="1">
                <a:ea typeface="+mn-lt"/>
                <a:cs typeface="+mn-lt"/>
              </a:rPr>
              <a:t>modelo</a:t>
            </a:r>
            <a:r>
              <a:rPr lang="en-US">
                <a:ea typeface="+mn-lt"/>
                <a:cs typeface="+mn-lt"/>
              </a:rPr>
              <a:t> </a:t>
            </a:r>
            <a:r>
              <a:rPr lang="en-US" err="1">
                <a:ea typeface="+mn-lt"/>
                <a:cs typeface="+mn-lt"/>
              </a:rPr>
              <a:t>Diseño</a:t>
            </a:r>
            <a:r>
              <a:rPr lang="en-US">
                <a:ea typeface="+mn-lt"/>
                <a:cs typeface="+mn-lt"/>
              </a:rPr>
              <a:t> </a:t>
            </a:r>
            <a:r>
              <a:rPr lang="en-US" err="1">
                <a:ea typeface="+mn-lt"/>
                <a:cs typeface="+mn-lt"/>
              </a:rPr>
              <a:t>Temprano</a:t>
            </a:r>
            <a:r>
              <a:rPr lang="en-US">
                <a:ea typeface="+mn-lt"/>
                <a:cs typeface="+mn-lt"/>
              </a:rPr>
              <a:t> se </a:t>
            </a:r>
            <a:r>
              <a:rPr lang="en-US" err="1">
                <a:ea typeface="+mn-lt"/>
                <a:cs typeface="+mn-lt"/>
              </a:rPr>
              <a:t>utiliza</a:t>
            </a:r>
            <a:r>
              <a:rPr lang="en-US">
                <a:ea typeface="+mn-lt"/>
                <a:cs typeface="+mn-lt"/>
              </a:rPr>
              <a:t> en las </a:t>
            </a:r>
            <a:r>
              <a:rPr lang="en-US" err="1">
                <a:ea typeface="+mn-lt"/>
                <a:cs typeface="+mn-lt"/>
              </a:rPr>
              <a:t>primeras</a:t>
            </a:r>
            <a:r>
              <a:rPr lang="en-US">
                <a:ea typeface="+mn-lt"/>
                <a:cs typeface="+mn-lt"/>
              </a:rPr>
              <a:t> </a:t>
            </a:r>
            <a:r>
              <a:rPr lang="en-US" err="1">
                <a:ea typeface="+mn-lt"/>
                <a:cs typeface="+mn-lt"/>
              </a:rPr>
              <a:t>etapas</a:t>
            </a:r>
            <a:r>
              <a:rPr lang="en-US">
                <a:ea typeface="+mn-lt"/>
                <a:cs typeface="+mn-lt"/>
              </a:rPr>
              <a:t> del </a:t>
            </a:r>
            <a:r>
              <a:rPr lang="en-US" err="1">
                <a:ea typeface="+mn-lt"/>
                <a:cs typeface="+mn-lt"/>
              </a:rPr>
              <a:t>desarrollo</a:t>
            </a:r>
            <a:r>
              <a:rPr lang="en-US">
                <a:ea typeface="+mn-lt"/>
                <a:cs typeface="+mn-lt"/>
              </a:rPr>
              <a:t> en las </a:t>
            </a:r>
            <a:r>
              <a:rPr lang="en-US" err="1">
                <a:ea typeface="+mn-lt"/>
                <a:cs typeface="+mn-lt"/>
              </a:rPr>
              <a:t>cuales</a:t>
            </a:r>
            <a:r>
              <a:rPr lang="en-US">
                <a:ea typeface="+mn-lt"/>
                <a:cs typeface="+mn-lt"/>
              </a:rPr>
              <a:t> se </a:t>
            </a:r>
            <a:r>
              <a:rPr lang="en-US" err="1">
                <a:ea typeface="+mn-lt"/>
                <a:cs typeface="+mn-lt"/>
              </a:rPr>
              <a:t>evalúan</a:t>
            </a:r>
            <a:r>
              <a:rPr lang="en-US">
                <a:ea typeface="+mn-lt"/>
                <a:cs typeface="+mn-lt"/>
              </a:rPr>
              <a:t> las </a:t>
            </a:r>
            <a:r>
              <a:rPr lang="en-US" err="1">
                <a:ea typeface="+mn-lt"/>
                <a:cs typeface="+mn-lt"/>
              </a:rPr>
              <a:t>alternativas</a:t>
            </a:r>
            <a:r>
              <a:rPr lang="en-US">
                <a:ea typeface="+mn-lt"/>
                <a:cs typeface="+mn-lt"/>
              </a:rPr>
              <a:t> de hardware y software de un </a:t>
            </a:r>
            <a:r>
              <a:rPr lang="en-US" err="1">
                <a:ea typeface="+mn-lt"/>
                <a:cs typeface="+mn-lt"/>
              </a:rPr>
              <a:t>proyecto</a:t>
            </a:r>
            <a:r>
              <a:rPr lang="en-US">
                <a:ea typeface="+mn-lt"/>
                <a:cs typeface="+mn-lt"/>
              </a:rPr>
              <a:t>. En </a:t>
            </a:r>
            <a:r>
              <a:rPr lang="en-US" err="1">
                <a:ea typeface="+mn-lt"/>
                <a:cs typeface="+mn-lt"/>
              </a:rPr>
              <a:t>estas</a:t>
            </a:r>
            <a:r>
              <a:rPr lang="en-US">
                <a:ea typeface="+mn-lt"/>
                <a:cs typeface="+mn-lt"/>
              </a:rPr>
              <a:t> </a:t>
            </a:r>
            <a:r>
              <a:rPr lang="en-US" err="1">
                <a:ea typeface="+mn-lt"/>
                <a:cs typeface="+mn-lt"/>
              </a:rPr>
              <a:t>etapas</a:t>
            </a:r>
            <a:r>
              <a:rPr lang="en-US">
                <a:ea typeface="+mn-lt"/>
                <a:cs typeface="+mn-lt"/>
              </a:rPr>
              <a:t> se </a:t>
            </a:r>
            <a:r>
              <a:rPr lang="en-US" err="1">
                <a:ea typeface="+mn-lt"/>
                <a:cs typeface="+mn-lt"/>
              </a:rPr>
              <a:t>tiene</a:t>
            </a:r>
            <a:r>
              <a:rPr lang="en-US">
                <a:ea typeface="+mn-lt"/>
                <a:cs typeface="+mn-lt"/>
              </a:rPr>
              <a:t> </a:t>
            </a:r>
            <a:r>
              <a:rPr lang="en-US" err="1">
                <a:ea typeface="+mn-lt"/>
                <a:cs typeface="+mn-lt"/>
              </a:rPr>
              <a:t>poca</a:t>
            </a:r>
            <a:r>
              <a:rPr lang="en-US">
                <a:ea typeface="+mn-lt"/>
                <a:cs typeface="+mn-lt"/>
              </a:rPr>
              <a:t> </a:t>
            </a:r>
            <a:r>
              <a:rPr lang="en-US" err="1">
                <a:ea typeface="+mn-lt"/>
                <a:cs typeface="+mn-lt"/>
              </a:rPr>
              <a:t>información</a:t>
            </a:r>
            <a:r>
              <a:rPr lang="en-US">
                <a:ea typeface="+mn-lt"/>
                <a:cs typeface="+mn-lt"/>
              </a:rPr>
              <a:t>, lo que </a:t>
            </a:r>
            <a:r>
              <a:rPr lang="en-US" err="1">
                <a:ea typeface="+mn-lt"/>
                <a:cs typeface="+mn-lt"/>
              </a:rPr>
              <a:t>concuerda</a:t>
            </a:r>
            <a:r>
              <a:rPr lang="en-US">
                <a:ea typeface="+mn-lt"/>
                <a:cs typeface="+mn-lt"/>
              </a:rPr>
              <a:t> con el </a:t>
            </a:r>
            <a:r>
              <a:rPr lang="en-US" err="1">
                <a:ea typeface="+mn-lt"/>
                <a:cs typeface="+mn-lt"/>
              </a:rPr>
              <a:t>uso</a:t>
            </a:r>
            <a:r>
              <a:rPr lang="en-US">
                <a:ea typeface="+mn-lt"/>
                <a:cs typeface="+mn-lt"/>
              </a:rPr>
              <a:t> de Puntos </a:t>
            </a:r>
            <a:r>
              <a:rPr lang="en-US" err="1">
                <a:ea typeface="+mn-lt"/>
                <a:cs typeface="+mn-lt"/>
              </a:rPr>
              <a:t>Función</a:t>
            </a:r>
            <a:r>
              <a:rPr lang="en-US">
                <a:ea typeface="+mn-lt"/>
                <a:cs typeface="+mn-lt"/>
              </a:rPr>
              <a:t>, para </a:t>
            </a:r>
            <a:r>
              <a:rPr lang="en-US" err="1">
                <a:ea typeface="+mn-lt"/>
                <a:cs typeface="+mn-lt"/>
              </a:rPr>
              <a:t>estimar</a:t>
            </a:r>
            <a:r>
              <a:rPr lang="en-US">
                <a:ea typeface="+mn-lt"/>
                <a:cs typeface="+mn-lt"/>
              </a:rPr>
              <a:t> </a:t>
            </a:r>
            <a:r>
              <a:rPr lang="en-US" err="1">
                <a:ea typeface="+mn-lt"/>
                <a:cs typeface="+mn-lt"/>
              </a:rPr>
              <a:t>tamaño</a:t>
            </a:r>
            <a:r>
              <a:rPr lang="en-US">
                <a:ea typeface="+mn-lt"/>
                <a:cs typeface="+mn-lt"/>
              </a:rPr>
              <a:t> y el </a:t>
            </a:r>
            <a:r>
              <a:rPr lang="en-US" err="1">
                <a:ea typeface="+mn-lt"/>
                <a:cs typeface="+mn-lt"/>
              </a:rPr>
              <a:t>uso</a:t>
            </a:r>
            <a:r>
              <a:rPr lang="en-US">
                <a:ea typeface="+mn-lt"/>
                <a:cs typeface="+mn-lt"/>
              </a:rPr>
              <a:t> de un </a:t>
            </a:r>
            <a:r>
              <a:rPr lang="en-US" err="1">
                <a:ea typeface="+mn-lt"/>
                <a:cs typeface="+mn-lt"/>
              </a:rPr>
              <a:t>número</a:t>
            </a:r>
            <a:r>
              <a:rPr lang="en-US">
                <a:ea typeface="+mn-lt"/>
                <a:cs typeface="+mn-lt"/>
              </a:rPr>
              <a:t> </a:t>
            </a:r>
            <a:r>
              <a:rPr lang="en-US" err="1">
                <a:ea typeface="+mn-lt"/>
                <a:cs typeface="+mn-lt"/>
              </a:rPr>
              <a:t>reducido</a:t>
            </a:r>
            <a:r>
              <a:rPr lang="en-US">
                <a:ea typeface="+mn-lt"/>
                <a:cs typeface="+mn-lt"/>
              </a:rPr>
              <a:t> de </a:t>
            </a:r>
            <a:r>
              <a:rPr lang="en-US" err="1">
                <a:ea typeface="+mn-lt"/>
                <a:cs typeface="+mn-lt"/>
              </a:rPr>
              <a:t>factores</a:t>
            </a:r>
            <a:r>
              <a:rPr lang="en-US">
                <a:ea typeface="+mn-lt"/>
                <a:cs typeface="+mn-lt"/>
              </a:rPr>
              <a:t> de </a:t>
            </a:r>
            <a:r>
              <a:rPr lang="en-US" err="1">
                <a:ea typeface="+mn-lt"/>
                <a:cs typeface="+mn-lt"/>
              </a:rPr>
              <a:t>costo</a:t>
            </a:r>
            <a:r>
              <a:rPr lang="en-US">
                <a:ea typeface="+mn-lt"/>
                <a:cs typeface="+mn-lt"/>
              </a:rPr>
              <a:t>.</a:t>
            </a:r>
            <a:endParaRPr lang="en-US"/>
          </a:p>
        </p:txBody>
      </p:sp>
    </p:spTree>
    <p:extLst>
      <p:ext uri="{BB962C8B-B14F-4D97-AF65-F5344CB8AC3E}">
        <p14:creationId xmlns:p14="http://schemas.microsoft.com/office/powerpoint/2010/main" val="2223272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65EC11-8191-4E9D-8165-A0C7E714FF5E}"/>
              </a:ext>
            </a:extLst>
          </p:cNvPr>
          <p:cNvSpPr txBox="1"/>
          <p:nvPr/>
        </p:nvSpPr>
        <p:spPr>
          <a:xfrm>
            <a:off x="1201947" y="238664"/>
            <a:ext cx="623689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La fórmula para el cálculo del esfuerzo es la siguiente:</a:t>
            </a:r>
          </a:p>
        </p:txBody>
      </p:sp>
      <p:pic>
        <p:nvPicPr>
          <p:cNvPr id="7" name="Picture 7" descr="A picture containing table&#10;&#10;Description generated with very high confidence">
            <a:extLst>
              <a:ext uri="{FF2B5EF4-FFF2-40B4-BE49-F238E27FC236}">
                <a16:creationId xmlns:a16="http://schemas.microsoft.com/office/drawing/2014/main" id="{E44DE853-A674-4D83-802F-977731069606}"/>
              </a:ext>
            </a:extLst>
          </p:cNvPr>
          <p:cNvPicPr>
            <a:picLocks noGrp="1" noChangeAspect="1"/>
          </p:cNvPicPr>
          <p:nvPr>
            <p:ph idx="1"/>
          </p:nvPr>
        </p:nvPicPr>
        <p:blipFill>
          <a:blip r:embed="rId2"/>
          <a:stretch>
            <a:fillRect/>
          </a:stretch>
        </p:blipFill>
        <p:spPr>
          <a:xfrm>
            <a:off x="2631292" y="690143"/>
            <a:ext cx="2287080" cy="568266"/>
          </a:xfrm>
        </p:spPr>
      </p:pic>
      <p:pic>
        <p:nvPicPr>
          <p:cNvPr id="9" name="Picture 9" descr="A close up of a sign&#10;&#10;Description generated with very high confidence">
            <a:extLst>
              <a:ext uri="{FF2B5EF4-FFF2-40B4-BE49-F238E27FC236}">
                <a16:creationId xmlns:a16="http://schemas.microsoft.com/office/drawing/2014/main" id="{5E2F805C-F998-42E3-B0C2-37239BCB94FD}"/>
              </a:ext>
            </a:extLst>
          </p:cNvPr>
          <p:cNvPicPr>
            <a:picLocks noChangeAspect="1"/>
          </p:cNvPicPr>
          <p:nvPr/>
        </p:nvPicPr>
        <p:blipFill>
          <a:blip r:embed="rId3"/>
          <a:stretch>
            <a:fillRect/>
          </a:stretch>
        </p:blipFill>
        <p:spPr>
          <a:xfrm>
            <a:off x="2754702" y="1421393"/>
            <a:ext cx="2038710" cy="981590"/>
          </a:xfrm>
          <a:prstGeom prst="rect">
            <a:avLst/>
          </a:prstGeom>
        </p:spPr>
      </p:pic>
      <p:sp>
        <p:nvSpPr>
          <p:cNvPr id="11" name="TextBox 10">
            <a:extLst>
              <a:ext uri="{FF2B5EF4-FFF2-40B4-BE49-F238E27FC236}">
                <a16:creationId xmlns:a16="http://schemas.microsoft.com/office/drawing/2014/main" id="{EF0D1270-C6F3-4268-8C5F-5911A2ABE719}"/>
              </a:ext>
            </a:extLst>
          </p:cNvPr>
          <p:cNvSpPr txBox="1"/>
          <p:nvPr/>
        </p:nvSpPr>
        <p:spPr>
          <a:xfrm>
            <a:off x="1287312" y="2653162"/>
            <a:ext cx="9989387"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PM Estimado: es el esfuerzo Nominal ajustado por 7 factores, que reflejan otros aspectospropios del proyecto que afectan al esfuerzo necesario para la ejecución del mismo.</a:t>
            </a:r>
          </a:p>
          <a:p>
            <a:endParaRPr lang="en-US">
              <a:cs typeface="Arial"/>
            </a:endParaRPr>
          </a:p>
          <a:p>
            <a:r>
              <a:rPr lang="en-US">
                <a:ea typeface="+mn-lt"/>
                <a:cs typeface="+mn-lt"/>
              </a:rPr>
              <a:t>KSLOC es el tamaño del software a desarrollar expresado en miles de líneas de códigofuente.</a:t>
            </a:r>
          </a:p>
          <a:p>
            <a:endParaRPr lang="en-US">
              <a:cs typeface="Arial"/>
            </a:endParaRPr>
          </a:p>
          <a:p>
            <a:r>
              <a:rPr lang="en-US">
                <a:ea typeface="+mn-lt"/>
                <a:cs typeface="+mn-lt"/>
              </a:rPr>
              <a:t>A es una constante que captura los efectos lineales sobre el esfuerzo de acuerdo a lavariación del tamaño, (A=2.94).</a:t>
            </a:r>
          </a:p>
          <a:p>
            <a:endParaRPr lang="en-US">
              <a:cs typeface="Arial"/>
            </a:endParaRPr>
          </a:p>
          <a:p>
            <a:r>
              <a:rPr lang="en-US">
                <a:ea typeface="+mn-lt"/>
                <a:cs typeface="+mn-lt"/>
              </a:rPr>
              <a:t>B es el factor exponencial de escala, toma en cuenta las características relacionadas conlas economías y deseconomías de escala producidas cuando un proyecto de softwareincrementa su tamaño.</a:t>
            </a:r>
          </a:p>
          <a:p>
            <a:endParaRPr lang="en-US">
              <a:ea typeface="+mn-lt"/>
              <a:cs typeface="+mn-lt"/>
            </a:endParaRPr>
          </a:p>
          <a:p>
            <a:r>
              <a:rPr lang="en-US">
                <a:ea typeface="+mn-lt"/>
                <a:cs typeface="+mn-lt"/>
              </a:rPr>
              <a:t>EMi corresponde a los factores de costo que tienen un efecto multiplicativo sobre elesfuerzo, llamados Multiplicadores de Esfuerzo.</a:t>
            </a:r>
            <a:endParaRPr lang="en-US"/>
          </a:p>
        </p:txBody>
      </p:sp>
    </p:spTree>
    <p:extLst>
      <p:ext uri="{BB962C8B-B14F-4D97-AF65-F5344CB8AC3E}">
        <p14:creationId xmlns:p14="http://schemas.microsoft.com/office/powerpoint/2010/main" val="3467352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69847-7C7A-4A09-A825-DE7811DA40E8}"/>
              </a:ext>
            </a:extLst>
          </p:cNvPr>
          <p:cNvSpPr>
            <a:spLocks noGrp="1"/>
          </p:cNvSpPr>
          <p:nvPr>
            <p:ph type="title"/>
          </p:nvPr>
        </p:nvSpPr>
        <p:spPr>
          <a:xfrm>
            <a:off x="2539921" y="362358"/>
            <a:ext cx="7958331" cy="1077229"/>
          </a:xfrm>
        </p:spPr>
        <p:txBody>
          <a:bodyPr/>
          <a:lstStyle/>
          <a:p>
            <a:r>
              <a:rPr lang="en-US" err="1">
                <a:latin typeface="Calibri"/>
                <a:cs typeface="Calibri"/>
              </a:rPr>
              <a:t>Modelo</a:t>
            </a:r>
            <a:r>
              <a:rPr lang="en-US">
                <a:latin typeface="Calibri"/>
                <a:cs typeface="Calibri"/>
              </a:rPr>
              <a:t> Post-</a:t>
            </a:r>
            <a:r>
              <a:rPr lang="en-US" err="1">
                <a:latin typeface="Calibri"/>
                <a:cs typeface="Calibri"/>
              </a:rPr>
              <a:t>Arquitectura</a:t>
            </a:r>
            <a:endParaRPr lang="en-US" err="1"/>
          </a:p>
        </p:txBody>
      </p:sp>
      <p:sp>
        <p:nvSpPr>
          <p:cNvPr id="3" name="Content Placeholder 2">
            <a:extLst>
              <a:ext uri="{FF2B5EF4-FFF2-40B4-BE49-F238E27FC236}">
                <a16:creationId xmlns:a16="http://schemas.microsoft.com/office/drawing/2014/main" id="{E2222DA3-B2B7-4363-A22A-80FF83161F2E}"/>
              </a:ext>
            </a:extLst>
          </p:cNvPr>
          <p:cNvSpPr>
            <a:spLocks noGrp="1"/>
          </p:cNvSpPr>
          <p:nvPr>
            <p:ph idx="1"/>
          </p:nvPr>
        </p:nvSpPr>
        <p:spPr>
          <a:xfrm>
            <a:off x="1580278" y="1347626"/>
            <a:ext cx="8659182" cy="4932356"/>
          </a:xfrm>
        </p:spPr>
        <p:txBody>
          <a:bodyPr vert="horz" lIns="91440" tIns="45720" rIns="91440" bIns="45720" rtlCol="0" anchor="t">
            <a:normAutofit/>
          </a:bodyPr>
          <a:lstStyle/>
          <a:p>
            <a:pPr marL="344170" indent="-344170"/>
            <a:r>
              <a:rPr lang="en-US">
                <a:ea typeface="+mn-lt"/>
                <a:cs typeface="+mn-lt"/>
              </a:rPr>
              <a:t>Es el modelo de estimación más detallado y se aplica cuando la arquitectura del proyecto estácompletamente definida. Este modelo se aplica durante el desarrollo y mantenimiento de productosde software incluidos en las áreas de Sistemas Integrados, Infraestructura y Generadores deAplicaciones.</a:t>
            </a:r>
          </a:p>
          <a:p>
            <a:pPr marL="344170" indent="-344170"/>
            <a:r>
              <a:rPr lang="en-US">
                <a:ea typeface="+mn-lt"/>
                <a:cs typeface="+mn-lt"/>
              </a:rPr>
              <a:t>El esfuerzo nominal se ajusta usando 17 factores multiplicadores de esfuerzo. El mayor número de multiplicadores permite analizar con más exactitud el conocimiento disponible en las últimas etapas de desarrollo, ajustando el modelo de tal forma que refleje fielmente el producto desoftware bajo desarrollo. La fórmula para el cálculo del esfuerzo es la siguiente:</a:t>
            </a:r>
          </a:p>
          <a:p>
            <a:pPr marL="344170" indent="-344170"/>
            <a:endParaRPr lang="en-US">
              <a:ea typeface="+mn-lt"/>
              <a:cs typeface="+mn-lt"/>
            </a:endParaRPr>
          </a:p>
        </p:txBody>
      </p:sp>
      <p:pic>
        <p:nvPicPr>
          <p:cNvPr id="4" name="Picture 4" descr="A close up of a logo&#10;&#10;Description generated with very high confidence">
            <a:extLst>
              <a:ext uri="{FF2B5EF4-FFF2-40B4-BE49-F238E27FC236}">
                <a16:creationId xmlns:a16="http://schemas.microsoft.com/office/drawing/2014/main" id="{213D590A-919E-47E8-9596-756A7EFC2199}"/>
              </a:ext>
            </a:extLst>
          </p:cNvPr>
          <p:cNvPicPr>
            <a:picLocks noChangeAspect="1"/>
          </p:cNvPicPr>
          <p:nvPr/>
        </p:nvPicPr>
        <p:blipFill>
          <a:blip r:embed="rId2"/>
          <a:stretch>
            <a:fillRect/>
          </a:stretch>
        </p:blipFill>
        <p:spPr>
          <a:xfrm>
            <a:off x="3545456" y="5144480"/>
            <a:ext cx="4813538" cy="1083529"/>
          </a:xfrm>
          <a:prstGeom prst="rect">
            <a:avLst/>
          </a:prstGeom>
        </p:spPr>
      </p:pic>
    </p:spTree>
    <p:extLst>
      <p:ext uri="{BB962C8B-B14F-4D97-AF65-F5344CB8AC3E}">
        <p14:creationId xmlns:p14="http://schemas.microsoft.com/office/powerpoint/2010/main" val="2702401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757081-B4B2-4534-8EEE-CF3E086244C4}"/>
              </a:ext>
            </a:extLst>
          </p:cNvPr>
          <p:cNvSpPr>
            <a:spLocks noGrp="1"/>
          </p:cNvSpPr>
          <p:nvPr>
            <p:ph type="title"/>
          </p:nvPr>
        </p:nvSpPr>
        <p:spPr/>
        <p:txBody>
          <a:bodyPr/>
          <a:lstStyle/>
          <a:p>
            <a:r>
              <a:rPr lang="en-US">
                <a:ea typeface="+mj-lt"/>
                <a:cs typeface="+mj-lt"/>
              </a:rPr>
              <a:t>COCOMO II</a:t>
            </a:r>
            <a:endParaRPr lang="es-ES">
              <a:ea typeface="+mj-lt"/>
              <a:cs typeface="+mj-lt"/>
            </a:endParaRPr>
          </a:p>
          <a:p>
            <a:endParaRPr lang="es-ES">
              <a:cs typeface="Arial"/>
            </a:endParaRPr>
          </a:p>
        </p:txBody>
      </p:sp>
      <p:sp>
        <p:nvSpPr>
          <p:cNvPr id="3" name="Marcador de contenido 2">
            <a:extLst>
              <a:ext uri="{FF2B5EF4-FFF2-40B4-BE49-F238E27FC236}">
                <a16:creationId xmlns:a16="http://schemas.microsoft.com/office/drawing/2014/main" id="{F12B9564-8BA2-4E59-AD12-28A145548DDD}"/>
              </a:ext>
            </a:extLst>
          </p:cNvPr>
          <p:cNvSpPr>
            <a:spLocks noGrp="1"/>
          </p:cNvSpPr>
          <p:nvPr>
            <p:ph idx="1"/>
          </p:nvPr>
        </p:nvSpPr>
        <p:spPr/>
        <p:txBody>
          <a:bodyPr/>
          <a:lstStyle/>
          <a:p>
            <a:pPr marL="344170" indent="-344170"/>
            <a:r>
              <a:rPr lang="es-ES">
                <a:cs typeface="Arial" panose="020B0604020202020204"/>
              </a:rPr>
              <a:t>Estimación de recursos (Hardware, Software, Costo, Personas)</a:t>
            </a:r>
          </a:p>
          <a:p>
            <a:pPr marL="344170" indent="-344170"/>
            <a:r>
              <a:rPr lang="es-ES">
                <a:cs typeface="Arial" panose="020B0604020202020204"/>
              </a:rPr>
              <a:t>Realizar estimación en función del tamaño del software</a:t>
            </a:r>
          </a:p>
          <a:p>
            <a:pPr marL="344170" indent="-344170"/>
            <a:r>
              <a:rPr lang="es-ES">
                <a:cs typeface="Arial" panose="020B0604020202020204"/>
              </a:rPr>
              <a:t>Durante diferentes etapas:</a:t>
            </a:r>
          </a:p>
          <a:p>
            <a:pPr marL="795020" lvl="1" indent="-337820"/>
            <a:r>
              <a:rPr lang="es-ES">
                <a:cs typeface="Arial" panose="020B0604020202020204"/>
              </a:rPr>
              <a:t>Planteamiento del problema</a:t>
            </a:r>
          </a:p>
          <a:p>
            <a:pPr marL="795020" lvl="1" indent="-337820"/>
            <a:r>
              <a:rPr lang="es-ES">
                <a:cs typeface="Arial" panose="020B0604020202020204"/>
              </a:rPr>
              <a:t>Durante del progreso del proyecto</a:t>
            </a:r>
          </a:p>
          <a:p>
            <a:pPr marL="344170" indent="-344170"/>
            <a:endParaRPr lang="es-ES">
              <a:cs typeface="Arial" panose="020B0604020202020204"/>
            </a:endParaRPr>
          </a:p>
        </p:txBody>
      </p:sp>
    </p:spTree>
    <p:extLst>
      <p:ext uri="{BB962C8B-B14F-4D97-AF65-F5344CB8AC3E}">
        <p14:creationId xmlns:p14="http://schemas.microsoft.com/office/powerpoint/2010/main" val="1691660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4153C-F7DB-4559-AE18-8468F0CAF293}"/>
              </a:ext>
            </a:extLst>
          </p:cNvPr>
          <p:cNvSpPr>
            <a:spLocks noGrp="1"/>
          </p:cNvSpPr>
          <p:nvPr>
            <p:ph type="title"/>
          </p:nvPr>
        </p:nvSpPr>
        <p:spPr/>
        <p:txBody>
          <a:bodyPr/>
          <a:lstStyle/>
          <a:p>
            <a:r>
              <a:rPr lang="en-US">
                <a:cs typeface="Calibri Light"/>
              </a:rPr>
              <a:t>COCOMO II</a:t>
            </a:r>
            <a:endParaRPr lang="en-US"/>
          </a:p>
        </p:txBody>
      </p:sp>
      <p:sp>
        <p:nvSpPr>
          <p:cNvPr id="3" name="Content Placeholder 2">
            <a:extLst>
              <a:ext uri="{FF2B5EF4-FFF2-40B4-BE49-F238E27FC236}">
                <a16:creationId xmlns:a16="http://schemas.microsoft.com/office/drawing/2014/main" id="{0CD15EF5-3A0B-488B-99FF-C9F0079E629C}"/>
              </a:ext>
            </a:extLst>
          </p:cNvPr>
          <p:cNvSpPr>
            <a:spLocks noGrp="1"/>
          </p:cNvSpPr>
          <p:nvPr>
            <p:ph idx="1"/>
          </p:nvPr>
        </p:nvSpPr>
        <p:spPr/>
        <p:txBody>
          <a:bodyPr vert="horz" lIns="91440" tIns="45720" rIns="91440" bIns="45720" rtlCol="0" anchor="t">
            <a:normAutofit lnSpcReduction="10000"/>
          </a:bodyPr>
          <a:lstStyle/>
          <a:p>
            <a:r>
              <a:rPr lang="en-US">
                <a:ea typeface="+mn-lt"/>
                <a:cs typeface="+mn-lt"/>
              </a:rPr>
              <a:t>Constructive Cost Model</a:t>
            </a:r>
          </a:p>
          <a:p>
            <a:r>
              <a:rPr lang="en-US" err="1">
                <a:ea typeface="+mn-lt"/>
                <a:cs typeface="+mn-lt"/>
              </a:rPr>
              <a:t>Modelo</a:t>
            </a:r>
            <a:r>
              <a:rPr lang="en-US">
                <a:ea typeface="+mn-lt"/>
                <a:cs typeface="+mn-lt"/>
              </a:rPr>
              <a:t> de </a:t>
            </a:r>
            <a:r>
              <a:rPr lang="en-US" err="1">
                <a:ea typeface="+mn-lt"/>
                <a:cs typeface="+mn-lt"/>
              </a:rPr>
              <a:t>estimación</a:t>
            </a:r>
            <a:r>
              <a:rPr lang="en-US">
                <a:ea typeface="+mn-lt"/>
                <a:cs typeface="+mn-lt"/>
              </a:rPr>
              <a:t> que se </a:t>
            </a:r>
            <a:r>
              <a:rPr lang="en-US" err="1">
                <a:ea typeface="+mn-lt"/>
                <a:cs typeface="+mn-lt"/>
              </a:rPr>
              <a:t>encuentra</a:t>
            </a:r>
            <a:r>
              <a:rPr lang="en-US">
                <a:ea typeface="+mn-lt"/>
                <a:cs typeface="+mn-lt"/>
              </a:rPr>
              <a:t> en la </a:t>
            </a:r>
            <a:r>
              <a:rPr lang="en-US" err="1">
                <a:ea typeface="+mn-lt"/>
                <a:cs typeface="+mn-lt"/>
              </a:rPr>
              <a:t>jerarquía</a:t>
            </a:r>
            <a:r>
              <a:rPr lang="en-US">
                <a:ea typeface="+mn-lt"/>
                <a:cs typeface="+mn-lt"/>
              </a:rPr>
              <a:t> de </a:t>
            </a:r>
            <a:r>
              <a:rPr lang="en-US" err="1">
                <a:ea typeface="+mn-lt"/>
                <a:cs typeface="+mn-lt"/>
              </a:rPr>
              <a:t>modelos</a:t>
            </a:r>
            <a:r>
              <a:rPr lang="en-US">
                <a:ea typeface="+mn-lt"/>
                <a:cs typeface="+mn-lt"/>
              </a:rPr>
              <a:t> de </a:t>
            </a:r>
            <a:r>
              <a:rPr lang="en-US" err="1">
                <a:ea typeface="+mn-lt"/>
                <a:cs typeface="+mn-lt"/>
              </a:rPr>
              <a:t>estimación</a:t>
            </a:r>
            <a:r>
              <a:rPr lang="en-US">
                <a:ea typeface="+mn-lt"/>
                <a:cs typeface="+mn-lt"/>
              </a:rPr>
              <a:t> de software con el </a:t>
            </a:r>
            <a:r>
              <a:rPr lang="en-US" err="1">
                <a:ea typeface="+mn-lt"/>
                <a:cs typeface="+mn-lt"/>
              </a:rPr>
              <a:t>nombre</a:t>
            </a:r>
            <a:r>
              <a:rPr lang="en-US">
                <a:ea typeface="+mn-lt"/>
                <a:cs typeface="+mn-lt"/>
              </a:rPr>
              <a:t> de COCOMO.</a:t>
            </a:r>
          </a:p>
          <a:p>
            <a:endParaRPr lang="en-US">
              <a:ea typeface="+mn-lt"/>
              <a:cs typeface="+mn-lt"/>
            </a:endParaRPr>
          </a:p>
          <a:p>
            <a:r>
              <a:rPr lang="en-US">
                <a:ea typeface="+mn-lt"/>
                <a:cs typeface="+mn-lt"/>
              </a:rPr>
              <a:t>Es una </a:t>
            </a:r>
            <a:r>
              <a:rPr lang="en-US" err="1">
                <a:ea typeface="+mn-lt"/>
                <a:cs typeface="+mn-lt"/>
              </a:rPr>
              <a:t>herramienta</a:t>
            </a:r>
            <a:r>
              <a:rPr lang="en-US">
                <a:ea typeface="+mn-lt"/>
                <a:cs typeface="+mn-lt"/>
              </a:rPr>
              <a:t> </a:t>
            </a:r>
            <a:r>
              <a:rPr lang="en-US" err="1">
                <a:ea typeface="+mn-lt"/>
                <a:cs typeface="+mn-lt"/>
              </a:rPr>
              <a:t>basada</a:t>
            </a:r>
            <a:r>
              <a:rPr lang="en-US">
                <a:ea typeface="+mn-lt"/>
                <a:cs typeface="+mn-lt"/>
              </a:rPr>
              <a:t> en las </a:t>
            </a:r>
            <a:r>
              <a:rPr lang="en-US" err="1">
                <a:ea typeface="+mn-lt"/>
                <a:cs typeface="+mn-lt"/>
              </a:rPr>
              <a:t>líneas</a:t>
            </a:r>
            <a:r>
              <a:rPr lang="en-US">
                <a:ea typeface="+mn-lt"/>
                <a:cs typeface="+mn-lt"/>
              </a:rPr>
              <a:t> de </a:t>
            </a:r>
            <a:r>
              <a:rPr lang="en-US" err="1">
                <a:ea typeface="+mn-lt"/>
                <a:cs typeface="+mn-lt"/>
              </a:rPr>
              <a:t>código</a:t>
            </a:r>
            <a:r>
              <a:rPr lang="en-US">
                <a:ea typeface="+mn-lt"/>
                <a:cs typeface="+mn-lt"/>
              </a:rPr>
              <a:t> la </a:t>
            </a:r>
            <a:r>
              <a:rPr lang="en-US" err="1">
                <a:ea typeface="+mn-lt"/>
                <a:cs typeface="+mn-lt"/>
              </a:rPr>
              <a:t>cual</a:t>
            </a:r>
            <a:r>
              <a:rPr lang="en-US">
                <a:ea typeface="+mn-lt"/>
                <a:cs typeface="+mn-lt"/>
              </a:rPr>
              <a:t> la </a:t>
            </a:r>
            <a:r>
              <a:rPr lang="en-US" err="1">
                <a:ea typeface="+mn-lt"/>
                <a:cs typeface="+mn-lt"/>
              </a:rPr>
              <a:t>hace</a:t>
            </a:r>
            <a:r>
              <a:rPr lang="en-US">
                <a:ea typeface="+mn-lt"/>
                <a:cs typeface="+mn-lt"/>
              </a:rPr>
              <a:t> </a:t>
            </a:r>
            <a:r>
              <a:rPr lang="en-US" err="1">
                <a:ea typeface="+mn-lt"/>
                <a:cs typeface="+mn-lt"/>
              </a:rPr>
              <a:t>muy</a:t>
            </a:r>
            <a:r>
              <a:rPr lang="en-US">
                <a:ea typeface="+mn-lt"/>
                <a:cs typeface="+mn-lt"/>
              </a:rPr>
              <a:t> </a:t>
            </a:r>
            <a:r>
              <a:rPr lang="en-US" err="1">
                <a:ea typeface="+mn-lt"/>
                <a:cs typeface="+mn-lt"/>
              </a:rPr>
              <a:t>poderosa</a:t>
            </a:r>
            <a:r>
              <a:rPr lang="en-US">
                <a:ea typeface="+mn-lt"/>
                <a:cs typeface="+mn-lt"/>
              </a:rPr>
              <a:t> para la </a:t>
            </a:r>
            <a:r>
              <a:rPr lang="en-US" err="1">
                <a:ea typeface="+mn-lt"/>
                <a:cs typeface="+mn-lt"/>
              </a:rPr>
              <a:t>estimación</a:t>
            </a:r>
            <a:r>
              <a:rPr lang="en-US">
                <a:ea typeface="+mn-lt"/>
                <a:cs typeface="+mn-lt"/>
              </a:rPr>
              <a:t> de </a:t>
            </a:r>
            <a:r>
              <a:rPr lang="en-US" err="1">
                <a:ea typeface="+mn-lt"/>
                <a:cs typeface="+mn-lt"/>
              </a:rPr>
              <a:t>costos</a:t>
            </a:r>
            <a:r>
              <a:rPr lang="en-US">
                <a:ea typeface="+mn-lt"/>
                <a:cs typeface="+mn-lt"/>
              </a:rPr>
              <a:t> y no </a:t>
            </a:r>
            <a:r>
              <a:rPr lang="en-US" err="1">
                <a:ea typeface="+mn-lt"/>
                <a:cs typeface="+mn-lt"/>
              </a:rPr>
              <a:t>como</a:t>
            </a:r>
            <a:r>
              <a:rPr lang="en-US">
                <a:ea typeface="+mn-lt"/>
                <a:cs typeface="+mn-lt"/>
              </a:rPr>
              <a:t> </a:t>
            </a:r>
            <a:r>
              <a:rPr lang="en-US" err="1">
                <a:ea typeface="+mn-lt"/>
                <a:cs typeface="+mn-lt"/>
              </a:rPr>
              <a:t>otros</a:t>
            </a:r>
            <a:r>
              <a:rPr lang="en-US">
                <a:ea typeface="+mn-lt"/>
                <a:cs typeface="+mn-lt"/>
              </a:rPr>
              <a:t> que </a:t>
            </a:r>
            <a:r>
              <a:rPr lang="en-US" err="1">
                <a:ea typeface="+mn-lt"/>
                <a:cs typeface="+mn-lt"/>
              </a:rPr>
              <a:t>solamente</a:t>
            </a:r>
            <a:r>
              <a:rPr lang="en-US">
                <a:ea typeface="+mn-lt"/>
                <a:cs typeface="+mn-lt"/>
              </a:rPr>
              <a:t> </a:t>
            </a:r>
            <a:r>
              <a:rPr lang="en-US" err="1">
                <a:ea typeface="+mn-lt"/>
                <a:cs typeface="+mn-lt"/>
              </a:rPr>
              <a:t>miden</a:t>
            </a:r>
            <a:r>
              <a:rPr lang="en-US">
                <a:ea typeface="+mn-lt"/>
                <a:cs typeface="+mn-lt"/>
              </a:rPr>
              <a:t> el </a:t>
            </a:r>
            <a:r>
              <a:rPr lang="en-US" err="1">
                <a:ea typeface="+mn-lt"/>
                <a:cs typeface="+mn-lt"/>
              </a:rPr>
              <a:t>esfuerzo</a:t>
            </a:r>
            <a:r>
              <a:rPr lang="en-US">
                <a:ea typeface="+mn-lt"/>
                <a:cs typeface="+mn-lt"/>
              </a:rPr>
              <a:t> con base al </a:t>
            </a:r>
            <a:r>
              <a:rPr lang="en-US" err="1">
                <a:ea typeface="+mn-lt"/>
                <a:cs typeface="+mn-lt"/>
              </a:rPr>
              <a:t>tamaño</a:t>
            </a:r>
            <a:r>
              <a:rPr lang="en-US">
                <a:ea typeface="+mn-lt"/>
                <a:cs typeface="+mn-lt"/>
              </a:rPr>
              <a:t>.</a:t>
            </a:r>
            <a:endParaRPr lang="en-US"/>
          </a:p>
          <a:p>
            <a:endParaRPr lang="en-US">
              <a:ea typeface="+mn-lt"/>
              <a:cs typeface="+mn-lt"/>
            </a:endParaRPr>
          </a:p>
          <a:p>
            <a:r>
              <a:rPr lang="en-US" err="1">
                <a:ea typeface="+mn-lt"/>
                <a:cs typeface="+mn-lt"/>
              </a:rPr>
              <a:t>Representa</a:t>
            </a:r>
            <a:r>
              <a:rPr lang="en-US">
                <a:ea typeface="+mn-lt"/>
                <a:cs typeface="+mn-lt"/>
              </a:rPr>
              <a:t> el </a:t>
            </a:r>
            <a:r>
              <a:rPr lang="en-US" err="1">
                <a:ea typeface="+mn-lt"/>
                <a:cs typeface="+mn-lt"/>
              </a:rPr>
              <a:t>más</a:t>
            </a:r>
            <a:r>
              <a:rPr lang="en-US">
                <a:ea typeface="+mn-lt"/>
                <a:cs typeface="+mn-lt"/>
              </a:rPr>
              <a:t> extenso </a:t>
            </a:r>
            <a:r>
              <a:rPr lang="en-US" err="1">
                <a:ea typeface="+mn-lt"/>
                <a:cs typeface="+mn-lt"/>
              </a:rPr>
              <a:t>modelo</a:t>
            </a:r>
            <a:r>
              <a:rPr lang="en-US">
                <a:ea typeface="+mn-lt"/>
                <a:cs typeface="+mn-lt"/>
              </a:rPr>
              <a:t> </a:t>
            </a:r>
            <a:r>
              <a:rPr lang="en-US" err="1">
                <a:ea typeface="+mn-lt"/>
                <a:cs typeface="+mn-lt"/>
              </a:rPr>
              <a:t>empírico</a:t>
            </a:r>
            <a:r>
              <a:rPr lang="en-US">
                <a:ea typeface="+mn-lt"/>
                <a:cs typeface="+mn-lt"/>
              </a:rPr>
              <a:t> para la </a:t>
            </a:r>
            <a:r>
              <a:rPr lang="en-US" err="1">
                <a:ea typeface="+mn-lt"/>
                <a:cs typeface="+mn-lt"/>
              </a:rPr>
              <a:t>estimación</a:t>
            </a:r>
            <a:r>
              <a:rPr lang="en-US">
                <a:ea typeface="+mn-lt"/>
                <a:cs typeface="+mn-lt"/>
              </a:rPr>
              <a:t> de software.</a:t>
            </a:r>
          </a:p>
        </p:txBody>
      </p:sp>
    </p:spTree>
    <p:extLst>
      <p:ext uri="{BB962C8B-B14F-4D97-AF65-F5344CB8AC3E}">
        <p14:creationId xmlns:p14="http://schemas.microsoft.com/office/powerpoint/2010/main" val="2351340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6A91EB-FE45-4D5D-9DAE-E9B360ECF533}"/>
              </a:ext>
            </a:extLst>
          </p:cNvPr>
          <p:cNvSpPr>
            <a:spLocks noGrp="1"/>
          </p:cNvSpPr>
          <p:nvPr>
            <p:ph type="title"/>
          </p:nvPr>
        </p:nvSpPr>
        <p:spPr/>
        <p:txBody>
          <a:bodyPr/>
          <a:lstStyle/>
          <a:p>
            <a:r>
              <a:rPr lang="es-ES">
                <a:cs typeface="Calibri Light"/>
              </a:rPr>
              <a:t>Objetivos del modelo</a:t>
            </a:r>
            <a:endParaRPr lang="es-ES"/>
          </a:p>
        </p:txBody>
      </p:sp>
      <p:sp>
        <p:nvSpPr>
          <p:cNvPr id="3" name="Marcador de contenido 2">
            <a:extLst>
              <a:ext uri="{FF2B5EF4-FFF2-40B4-BE49-F238E27FC236}">
                <a16:creationId xmlns:a16="http://schemas.microsoft.com/office/drawing/2014/main" id="{85393134-9119-436C-AAE7-FD145A79E907}"/>
              </a:ext>
            </a:extLst>
          </p:cNvPr>
          <p:cNvSpPr>
            <a:spLocks noGrp="1"/>
          </p:cNvSpPr>
          <p:nvPr>
            <p:ph idx="1"/>
          </p:nvPr>
        </p:nvSpPr>
        <p:spPr/>
        <p:txBody>
          <a:bodyPr vert="horz" lIns="91440" tIns="45720" rIns="91440" bIns="45720" rtlCol="0" anchor="t">
            <a:normAutofit lnSpcReduction="10000"/>
          </a:bodyPr>
          <a:lstStyle/>
          <a:p>
            <a:r>
              <a:rPr lang="es-ES">
                <a:ea typeface="+mn-lt"/>
                <a:cs typeface="+mn-lt"/>
              </a:rPr>
              <a:t>Desarrollar un modelo de estimación de costo y cronograma de proyectos de software que se adaptará tanto a las prácticas de desarrollo de la década de los 90 como a las futuras.</a:t>
            </a:r>
          </a:p>
          <a:p>
            <a:r>
              <a:rPr lang="es-ES">
                <a:ea typeface="+mn-lt"/>
                <a:cs typeface="+mn-lt"/>
              </a:rPr>
              <a:t>Construir una base de datos de proyectos de software que permitiera la calibración continua del modelo, y así incrementar la precisión en la estimación.</a:t>
            </a:r>
          </a:p>
          <a:p>
            <a:r>
              <a:rPr lang="es-ES">
                <a:ea typeface="+mn-lt"/>
                <a:cs typeface="+mn-lt"/>
              </a:rPr>
              <a:t>Implementar una herramienta de software que soportara el modelo.</a:t>
            </a:r>
          </a:p>
          <a:p>
            <a:r>
              <a:rPr lang="es-ES">
                <a:ea typeface="+mn-lt"/>
                <a:cs typeface="+mn-lt"/>
              </a:rPr>
              <a:t>Proveer un marco analítico cuantitativo y un conjunto de herramientas y técnicas que evaluaran el impacto de las mejoras tecnológicas de software sobre los costos y tiempos en las diferentes etapas del ciclo de vida de desarrollo.</a:t>
            </a:r>
            <a:endParaRPr lang="es-ES">
              <a:cs typeface="Calibri"/>
            </a:endParaRPr>
          </a:p>
        </p:txBody>
      </p:sp>
    </p:spTree>
    <p:extLst>
      <p:ext uri="{BB962C8B-B14F-4D97-AF65-F5344CB8AC3E}">
        <p14:creationId xmlns:p14="http://schemas.microsoft.com/office/powerpoint/2010/main" val="1371663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0B8550-EABE-4684-A0F0-BCA1F5063154}"/>
              </a:ext>
            </a:extLst>
          </p:cNvPr>
          <p:cNvSpPr>
            <a:spLocks noGrp="1"/>
          </p:cNvSpPr>
          <p:nvPr>
            <p:ph type="title"/>
          </p:nvPr>
        </p:nvSpPr>
        <p:spPr/>
        <p:txBody>
          <a:bodyPr/>
          <a:lstStyle/>
          <a:p>
            <a:r>
              <a:rPr lang="es-ES">
                <a:cs typeface="Calibri Light"/>
              </a:rPr>
              <a:t>Metricas</a:t>
            </a:r>
            <a:endParaRPr lang="es-ES"/>
          </a:p>
        </p:txBody>
      </p:sp>
      <p:sp>
        <p:nvSpPr>
          <p:cNvPr id="3" name="Marcador de contenido 2">
            <a:extLst>
              <a:ext uri="{FF2B5EF4-FFF2-40B4-BE49-F238E27FC236}">
                <a16:creationId xmlns:a16="http://schemas.microsoft.com/office/drawing/2014/main" id="{457417D9-C0F2-444B-9767-A932E4686ACA}"/>
              </a:ext>
            </a:extLst>
          </p:cNvPr>
          <p:cNvSpPr>
            <a:spLocks noGrp="1"/>
          </p:cNvSpPr>
          <p:nvPr>
            <p:ph idx="1"/>
          </p:nvPr>
        </p:nvSpPr>
        <p:spPr/>
        <p:txBody>
          <a:bodyPr vert="horz" lIns="91440" tIns="45720" rIns="91440" bIns="45720" rtlCol="0" anchor="t">
            <a:normAutofit/>
          </a:bodyPr>
          <a:lstStyle/>
          <a:p>
            <a:r>
              <a:rPr lang="es-ES">
                <a:cs typeface="Calibri"/>
              </a:rPr>
              <a:t>Puntos Objeto</a:t>
            </a:r>
          </a:p>
          <a:p>
            <a:pPr lvl="1"/>
            <a:r>
              <a:rPr lang="es-ES">
                <a:cs typeface="Calibri"/>
              </a:rPr>
              <a:t>Se refiere a pantallas, reportes y modulos.</a:t>
            </a:r>
          </a:p>
          <a:p>
            <a:pPr lvl="1"/>
            <a:r>
              <a:rPr lang="es-ES">
                <a:cs typeface="Calibri"/>
              </a:rPr>
              <a:t>Se les asigna peso para con ellos estimar esfuerzo.</a:t>
            </a:r>
          </a:p>
          <a:p>
            <a:pPr lvl="1"/>
            <a:endParaRPr lang="es-ES">
              <a:cs typeface="Calibri"/>
            </a:endParaRPr>
          </a:p>
          <a:p>
            <a:pPr marL="0" indent="0">
              <a:buNone/>
            </a:pPr>
            <a:endParaRPr lang="es-ES">
              <a:cs typeface="Calibri"/>
            </a:endParaRPr>
          </a:p>
          <a:p>
            <a:pPr lvl="1"/>
            <a:endParaRPr lang="es-ES">
              <a:cs typeface="Calibri"/>
            </a:endParaRPr>
          </a:p>
        </p:txBody>
      </p:sp>
      <p:pic>
        <p:nvPicPr>
          <p:cNvPr id="4" name="Imagen 4" descr="Captura de pantalla de un celular&#10;&#10;Descripción generada con confianza alta">
            <a:extLst>
              <a:ext uri="{FF2B5EF4-FFF2-40B4-BE49-F238E27FC236}">
                <a16:creationId xmlns:a16="http://schemas.microsoft.com/office/drawing/2014/main" id="{6307BB35-B906-43E1-98A3-8F770992F6F5}"/>
              </a:ext>
            </a:extLst>
          </p:cNvPr>
          <p:cNvPicPr>
            <a:picLocks noChangeAspect="1"/>
          </p:cNvPicPr>
          <p:nvPr/>
        </p:nvPicPr>
        <p:blipFill>
          <a:blip r:embed="rId2"/>
          <a:stretch>
            <a:fillRect/>
          </a:stretch>
        </p:blipFill>
        <p:spPr>
          <a:xfrm>
            <a:off x="2384738" y="3430634"/>
            <a:ext cx="6714185" cy="2186142"/>
          </a:xfrm>
          <a:prstGeom prst="rect">
            <a:avLst/>
          </a:prstGeom>
        </p:spPr>
      </p:pic>
    </p:spTree>
    <p:extLst>
      <p:ext uri="{BB962C8B-B14F-4D97-AF65-F5344CB8AC3E}">
        <p14:creationId xmlns:p14="http://schemas.microsoft.com/office/powerpoint/2010/main" val="14104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4458350-7650-4DB7-9AF4-26556046BDEC}"/>
              </a:ext>
            </a:extLst>
          </p:cNvPr>
          <p:cNvSpPr>
            <a:spLocks noGrp="1"/>
          </p:cNvSpPr>
          <p:nvPr>
            <p:ph idx="1"/>
          </p:nvPr>
        </p:nvSpPr>
        <p:spPr>
          <a:xfrm>
            <a:off x="838200" y="666526"/>
            <a:ext cx="10515600" cy="4351338"/>
          </a:xfrm>
        </p:spPr>
        <p:txBody>
          <a:bodyPr vert="horz" lIns="91440" tIns="45720" rIns="91440" bIns="45720" rtlCol="0" anchor="t">
            <a:normAutofit/>
          </a:bodyPr>
          <a:lstStyle/>
          <a:p>
            <a:r>
              <a:rPr lang="es-ES">
                <a:cs typeface="Calibri"/>
              </a:rPr>
              <a:t>Puntos Función</a:t>
            </a:r>
          </a:p>
          <a:p>
            <a:pPr lvl="1"/>
            <a:r>
              <a:rPr lang="es-ES">
                <a:cs typeface="Calibri"/>
              </a:rPr>
              <a:t>Es una unidad de medida que sirve para expresar el monto de funcionalidad de negocio que un sistema provee a un usuario.</a:t>
            </a:r>
          </a:p>
          <a:p>
            <a:pPr lvl="1"/>
            <a:endParaRPr lang="es-ES">
              <a:cs typeface="Calibri"/>
            </a:endParaRPr>
          </a:p>
        </p:txBody>
      </p:sp>
      <p:pic>
        <p:nvPicPr>
          <p:cNvPr id="4" name="Imagen 4" descr="Captura de pantalla de un celular&#10;&#10;Descripción generada con confianza alta">
            <a:extLst>
              <a:ext uri="{FF2B5EF4-FFF2-40B4-BE49-F238E27FC236}">
                <a16:creationId xmlns:a16="http://schemas.microsoft.com/office/drawing/2014/main" id="{4F620A3C-829E-4167-A659-04A910A9EF7D}"/>
              </a:ext>
            </a:extLst>
          </p:cNvPr>
          <p:cNvPicPr>
            <a:picLocks noChangeAspect="1"/>
          </p:cNvPicPr>
          <p:nvPr/>
        </p:nvPicPr>
        <p:blipFill>
          <a:blip r:embed="rId2"/>
          <a:stretch>
            <a:fillRect/>
          </a:stretch>
        </p:blipFill>
        <p:spPr>
          <a:xfrm>
            <a:off x="1880315" y="2082737"/>
            <a:ext cx="7433256" cy="3046695"/>
          </a:xfrm>
          <a:prstGeom prst="rect">
            <a:avLst/>
          </a:prstGeom>
        </p:spPr>
      </p:pic>
      <p:pic>
        <p:nvPicPr>
          <p:cNvPr id="6" name="Imagen 6" descr="Imagen que contiene cuchillo&#10;&#10;Descripción generada con confianza muy alta">
            <a:extLst>
              <a:ext uri="{FF2B5EF4-FFF2-40B4-BE49-F238E27FC236}">
                <a16:creationId xmlns:a16="http://schemas.microsoft.com/office/drawing/2014/main" id="{FC0282D6-D726-4A6D-BF91-06A89C251D49}"/>
              </a:ext>
            </a:extLst>
          </p:cNvPr>
          <p:cNvPicPr>
            <a:picLocks noChangeAspect="1"/>
          </p:cNvPicPr>
          <p:nvPr/>
        </p:nvPicPr>
        <p:blipFill>
          <a:blip r:embed="rId3"/>
          <a:stretch>
            <a:fillRect/>
          </a:stretch>
        </p:blipFill>
        <p:spPr>
          <a:xfrm>
            <a:off x="3157470" y="5461176"/>
            <a:ext cx="4997002" cy="1033534"/>
          </a:xfrm>
          <a:prstGeom prst="rect">
            <a:avLst/>
          </a:prstGeom>
        </p:spPr>
      </p:pic>
    </p:spTree>
    <p:extLst>
      <p:ext uri="{BB962C8B-B14F-4D97-AF65-F5344CB8AC3E}">
        <p14:creationId xmlns:p14="http://schemas.microsoft.com/office/powerpoint/2010/main" val="154214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FEFCA7C-D14D-410D-9BA4-8E91ADBF5B94}"/>
              </a:ext>
            </a:extLst>
          </p:cNvPr>
          <p:cNvSpPr>
            <a:spLocks noGrp="1"/>
          </p:cNvSpPr>
          <p:nvPr>
            <p:ph idx="1"/>
          </p:nvPr>
        </p:nvSpPr>
        <p:spPr>
          <a:xfrm>
            <a:off x="737937" y="512178"/>
            <a:ext cx="10515600" cy="4351338"/>
          </a:xfrm>
        </p:spPr>
        <p:txBody>
          <a:bodyPr vert="horz" lIns="91440" tIns="45720" rIns="91440" bIns="45720" rtlCol="0" anchor="t">
            <a:normAutofit/>
          </a:bodyPr>
          <a:lstStyle/>
          <a:p>
            <a:r>
              <a:rPr lang="es-ES">
                <a:cs typeface="Calibri"/>
              </a:rPr>
              <a:t>Lineas de Codigo</a:t>
            </a:r>
            <a:endParaRPr lang="es-ES"/>
          </a:p>
        </p:txBody>
      </p:sp>
      <p:pic>
        <p:nvPicPr>
          <p:cNvPr id="4" name="Imagen 4" descr="Captura de pantalla de un celular con letras&#10;&#10;Descripción generada con confianza alta">
            <a:extLst>
              <a:ext uri="{FF2B5EF4-FFF2-40B4-BE49-F238E27FC236}">
                <a16:creationId xmlns:a16="http://schemas.microsoft.com/office/drawing/2014/main" id="{3AA70999-0803-4377-9ECC-DA7619895009}"/>
              </a:ext>
            </a:extLst>
          </p:cNvPr>
          <p:cNvPicPr>
            <a:picLocks noChangeAspect="1"/>
          </p:cNvPicPr>
          <p:nvPr/>
        </p:nvPicPr>
        <p:blipFill>
          <a:blip r:embed="rId2"/>
          <a:stretch>
            <a:fillRect/>
          </a:stretch>
        </p:blipFill>
        <p:spPr>
          <a:xfrm>
            <a:off x="4373479" y="147643"/>
            <a:ext cx="4084749" cy="6041629"/>
          </a:xfrm>
          <a:prstGeom prst="rect">
            <a:avLst/>
          </a:prstGeom>
        </p:spPr>
      </p:pic>
    </p:spTree>
    <p:extLst>
      <p:ext uri="{BB962C8B-B14F-4D97-AF65-F5344CB8AC3E}">
        <p14:creationId xmlns:p14="http://schemas.microsoft.com/office/powerpoint/2010/main" val="1864273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44A82-0CE3-432B-BB50-BBEFD433D213}"/>
              </a:ext>
            </a:extLst>
          </p:cNvPr>
          <p:cNvSpPr>
            <a:spLocks noGrp="1"/>
          </p:cNvSpPr>
          <p:nvPr>
            <p:ph type="title"/>
          </p:nvPr>
        </p:nvSpPr>
        <p:spPr/>
        <p:txBody>
          <a:bodyPr/>
          <a:lstStyle/>
          <a:p>
            <a:r>
              <a:rPr lang="en-US" err="1">
                <a:ea typeface="+mj-lt"/>
                <a:cs typeface="+mj-lt"/>
              </a:rPr>
              <a:t>Diversidad</a:t>
            </a:r>
            <a:r>
              <a:rPr lang="en-US">
                <a:ea typeface="+mj-lt"/>
                <a:cs typeface="+mj-lt"/>
              </a:rPr>
              <a:t> del </a:t>
            </a:r>
            <a:r>
              <a:rPr lang="en-US" err="1">
                <a:ea typeface="+mj-lt"/>
                <a:cs typeface="+mj-lt"/>
              </a:rPr>
              <a:t>mercado</a:t>
            </a:r>
            <a:r>
              <a:rPr lang="en-US">
                <a:ea typeface="+mj-lt"/>
                <a:cs typeface="+mj-lt"/>
              </a:rPr>
              <a:t> actual</a:t>
            </a:r>
            <a:endParaRPr lang="en-US"/>
          </a:p>
        </p:txBody>
      </p:sp>
      <p:pic>
        <p:nvPicPr>
          <p:cNvPr id="4" name="Picture 4">
            <a:extLst>
              <a:ext uri="{FF2B5EF4-FFF2-40B4-BE49-F238E27FC236}">
                <a16:creationId xmlns:a16="http://schemas.microsoft.com/office/drawing/2014/main" id="{BCB7A780-8BAA-46FC-8B75-8101B39BFBBE}"/>
              </a:ext>
            </a:extLst>
          </p:cNvPr>
          <p:cNvPicPr>
            <a:picLocks noChangeAspect="1"/>
          </p:cNvPicPr>
          <p:nvPr/>
        </p:nvPicPr>
        <p:blipFill>
          <a:blip r:embed="rId2"/>
          <a:stretch>
            <a:fillRect/>
          </a:stretch>
        </p:blipFill>
        <p:spPr>
          <a:xfrm>
            <a:off x="2121356" y="2282775"/>
            <a:ext cx="8614614" cy="3507337"/>
          </a:xfrm>
          <a:prstGeom prst="rect">
            <a:avLst/>
          </a:prstGeom>
        </p:spPr>
      </p:pic>
    </p:spTree>
    <p:extLst>
      <p:ext uri="{BB962C8B-B14F-4D97-AF65-F5344CB8AC3E}">
        <p14:creationId xmlns:p14="http://schemas.microsoft.com/office/powerpoint/2010/main" val="1695622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41598-6AF0-43BC-9DEF-7EEADE0A8F0F}"/>
              </a:ext>
            </a:extLst>
          </p:cNvPr>
          <p:cNvSpPr>
            <a:spLocks noGrp="1"/>
          </p:cNvSpPr>
          <p:nvPr>
            <p:ph type="title"/>
          </p:nvPr>
        </p:nvSpPr>
        <p:spPr/>
        <p:txBody>
          <a:bodyPr/>
          <a:lstStyle/>
          <a:p>
            <a:r>
              <a:rPr lang="en-US" sz="3600" err="1">
                <a:ea typeface="+mj-lt"/>
                <a:cs typeface="+mj-lt"/>
              </a:rPr>
              <a:t>Aplicaciones</a:t>
            </a:r>
            <a:r>
              <a:rPr lang="en-US" sz="3600">
                <a:ea typeface="+mj-lt"/>
                <a:cs typeface="+mj-lt"/>
              </a:rPr>
              <a:t> </a:t>
            </a:r>
            <a:r>
              <a:rPr lang="en-US" sz="3600" err="1">
                <a:ea typeface="+mj-lt"/>
                <a:cs typeface="+mj-lt"/>
              </a:rPr>
              <a:t>desarrolladas</a:t>
            </a:r>
            <a:r>
              <a:rPr lang="en-US" sz="3600">
                <a:ea typeface="+mj-lt"/>
                <a:cs typeface="+mj-lt"/>
              </a:rPr>
              <a:t> por </a:t>
            </a:r>
            <a:r>
              <a:rPr lang="en-US" sz="3600" err="1">
                <a:ea typeface="+mj-lt"/>
                <a:cs typeface="+mj-lt"/>
              </a:rPr>
              <a:t>Usuarios</a:t>
            </a:r>
            <a:r>
              <a:rPr lang="en-US" sz="3600">
                <a:ea typeface="+mj-lt"/>
                <a:cs typeface="+mj-lt"/>
              </a:rPr>
              <a:t> Finales</a:t>
            </a:r>
            <a:endParaRPr lang="en-US" sz="3600"/>
          </a:p>
        </p:txBody>
      </p:sp>
      <p:sp>
        <p:nvSpPr>
          <p:cNvPr id="3" name="Content Placeholder 2">
            <a:extLst>
              <a:ext uri="{FF2B5EF4-FFF2-40B4-BE49-F238E27FC236}">
                <a16:creationId xmlns:a16="http://schemas.microsoft.com/office/drawing/2014/main" id="{E2444099-7B41-495D-A799-B984EA4ACA6D}"/>
              </a:ext>
            </a:extLst>
          </p:cNvPr>
          <p:cNvSpPr>
            <a:spLocks noGrp="1"/>
          </p:cNvSpPr>
          <p:nvPr>
            <p:ph idx="1"/>
          </p:nvPr>
        </p:nvSpPr>
        <p:spPr/>
        <p:txBody>
          <a:bodyPr vert="horz" lIns="91440" tIns="45720" rIns="91440" bIns="45720" rtlCol="0" anchor="t">
            <a:normAutofit/>
          </a:bodyPr>
          <a:lstStyle/>
          <a:p>
            <a:r>
              <a:rPr lang="en-US">
                <a:ea typeface="+mn-lt"/>
                <a:cs typeface="+mn-lt"/>
              </a:rPr>
              <a:t>En </a:t>
            </a:r>
            <a:r>
              <a:rPr lang="en-US" err="1">
                <a:ea typeface="+mn-lt"/>
                <a:cs typeface="+mn-lt"/>
              </a:rPr>
              <a:t>este</a:t>
            </a:r>
            <a:r>
              <a:rPr lang="en-US">
                <a:ea typeface="+mn-lt"/>
                <a:cs typeface="+mn-lt"/>
              </a:rPr>
              <a:t> sector se </a:t>
            </a:r>
            <a:r>
              <a:rPr lang="en-US" err="1">
                <a:ea typeface="+mn-lt"/>
                <a:cs typeface="+mn-lt"/>
              </a:rPr>
              <a:t>encuentran</a:t>
            </a:r>
            <a:r>
              <a:rPr lang="en-US">
                <a:ea typeface="+mn-lt"/>
                <a:cs typeface="+mn-lt"/>
              </a:rPr>
              <a:t> las </a:t>
            </a:r>
            <a:r>
              <a:rPr lang="en-US" err="1">
                <a:ea typeface="+mn-lt"/>
                <a:cs typeface="+mn-lt"/>
              </a:rPr>
              <a:t>aplicaciones</a:t>
            </a:r>
            <a:r>
              <a:rPr lang="en-US">
                <a:ea typeface="+mn-lt"/>
                <a:cs typeface="+mn-lt"/>
              </a:rPr>
              <a:t> de </a:t>
            </a:r>
            <a:r>
              <a:rPr lang="en-US" err="1">
                <a:ea typeface="+mn-lt"/>
                <a:cs typeface="+mn-lt"/>
              </a:rPr>
              <a:t>procesamiento</a:t>
            </a:r>
            <a:r>
              <a:rPr lang="en-US">
                <a:ea typeface="+mn-lt"/>
                <a:cs typeface="+mn-lt"/>
              </a:rPr>
              <a:t> de </a:t>
            </a:r>
            <a:r>
              <a:rPr lang="en-US" err="1">
                <a:ea typeface="+mn-lt"/>
                <a:cs typeface="+mn-lt"/>
              </a:rPr>
              <a:t>información</a:t>
            </a:r>
            <a:r>
              <a:rPr lang="en-US">
                <a:ea typeface="+mn-lt"/>
                <a:cs typeface="+mn-lt"/>
              </a:rPr>
              <a:t> </a:t>
            </a:r>
            <a:r>
              <a:rPr lang="en-US" err="1">
                <a:ea typeface="+mn-lt"/>
                <a:cs typeface="+mn-lt"/>
              </a:rPr>
              <a:t>generadas</a:t>
            </a:r>
            <a:r>
              <a:rPr lang="en-US">
                <a:ea typeface="+mn-lt"/>
                <a:cs typeface="+mn-lt"/>
              </a:rPr>
              <a:t> </a:t>
            </a:r>
            <a:r>
              <a:rPr lang="en-US" err="1">
                <a:ea typeface="+mn-lt"/>
                <a:cs typeface="+mn-lt"/>
              </a:rPr>
              <a:t>directamente</a:t>
            </a:r>
            <a:r>
              <a:rPr lang="en-US">
                <a:ea typeface="+mn-lt"/>
                <a:cs typeface="+mn-lt"/>
              </a:rPr>
              <a:t> por </a:t>
            </a:r>
            <a:r>
              <a:rPr lang="en-US" err="1">
                <a:ea typeface="+mn-lt"/>
                <a:cs typeface="+mn-lt"/>
              </a:rPr>
              <a:t>usuarios</a:t>
            </a:r>
            <a:r>
              <a:rPr lang="en-US">
                <a:ea typeface="+mn-lt"/>
                <a:cs typeface="+mn-lt"/>
              </a:rPr>
              <a:t> finales, </a:t>
            </a:r>
            <a:r>
              <a:rPr lang="en-US" err="1">
                <a:ea typeface="+mn-lt"/>
                <a:cs typeface="+mn-lt"/>
              </a:rPr>
              <a:t>mediante</a:t>
            </a:r>
            <a:r>
              <a:rPr lang="en-US">
                <a:ea typeface="+mn-lt"/>
                <a:cs typeface="+mn-lt"/>
              </a:rPr>
              <a:t> la </a:t>
            </a:r>
            <a:r>
              <a:rPr lang="en-US" err="1">
                <a:ea typeface="+mn-lt"/>
                <a:cs typeface="+mn-lt"/>
              </a:rPr>
              <a:t>utilización</a:t>
            </a:r>
            <a:r>
              <a:rPr lang="en-US">
                <a:ea typeface="+mn-lt"/>
                <a:cs typeface="+mn-lt"/>
              </a:rPr>
              <a:t> de </a:t>
            </a:r>
            <a:r>
              <a:rPr lang="en-US" err="1">
                <a:ea typeface="+mn-lt"/>
                <a:cs typeface="+mn-lt"/>
              </a:rPr>
              <a:t>generadores</a:t>
            </a:r>
            <a:r>
              <a:rPr lang="en-US">
                <a:ea typeface="+mn-lt"/>
                <a:cs typeface="+mn-lt"/>
              </a:rPr>
              <a:t> de </a:t>
            </a:r>
            <a:r>
              <a:rPr lang="en-US" err="1">
                <a:ea typeface="+mn-lt"/>
                <a:cs typeface="+mn-lt"/>
              </a:rPr>
              <a:t>aplicaciones</a:t>
            </a:r>
            <a:r>
              <a:rPr lang="en-US">
                <a:ea typeface="+mn-lt"/>
                <a:cs typeface="+mn-lt"/>
              </a:rPr>
              <a:t> tales </a:t>
            </a:r>
            <a:r>
              <a:rPr lang="en-US" err="1">
                <a:ea typeface="+mn-lt"/>
                <a:cs typeface="+mn-lt"/>
              </a:rPr>
              <a:t>como</a:t>
            </a:r>
            <a:r>
              <a:rPr lang="en-US">
                <a:ea typeface="+mn-lt"/>
                <a:cs typeface="+mn-lt"/>
              </a:rPr>
              <a:t> </a:t>
            </a:r>
            <a:r>
              <a:rPr lang="en-US" err="1">
                <a:ea typeface="+mn-lt"/>
                <a:cs typeface="+mn-lt"/>
              </a:rPr>
              <a:t>planillas</a:t>
            </a:r>
            <a:r>
              <a:rPr lang="en-US">
                <a:ea typeface="+mn-lt"/>
                <a:cs typeface="+mn-lt"/>
              </a:rPr>
              <a:t> de </a:t>
            </a:r>
            <a:r>
              <a:rPr lang="en-US" err="1">
                <a:ea typeface="+mn-lt"/>
                <a:cs typeface="+mn-lt"/>
              </a:rPr>
              <a:t>cálculo</a:t>
            </a:r>
            <a:r>
              <a:rPr lang="en-US">
                <a:ea typeface="+mn-lt"/>
                <a:cs typeface="+mn-lt"/>
              </a:rPr>
              <a:t>, </a:t>
            </a:r>
            <a:r>
              <a:rPr lang="en-US" err="1">
                <a:ea typeface="+mn-lt"/>
                <a:cs typeface="+mn-lt"/>
              </a:rPr>
              <a:t>sistemas</a:t>
            </a:r>
            <a:r>
              <a:rPr lang="en-US">
                <a:ea typeface="+mn-lt"/>
                <a:cs typeface="+mn-lt"/>
              </a:rPr>
              <a:t> de </a:t>
            </a:r>
            <a:r>
              <a:rPr lang="en-US" err="1">
                <a:ea typeface="+mn-lt"/>
                <a:cs typeface="+mn-lt"/>
              </a:rPr>
              <a:t>consultas</a:t>
            </a:r>
            <a:r>
              <a:rPr lang="en-US">
                <a:ea typeface="+mn-lt"/>
                <a:cs typeface="+mn-lt"/>
              </a:rPr>
              <a:t>, etc. </a:t>
            </a:r>
            <a:r>
              <a:rPr lang="en-US" err="1">
                <a:ea typeface="+mn-lt"/>
                <a:cs typeface="+mn-lt"/>
              </a:rPr>
              <a:t>Estas</a:t>
            </a:r>
            <a:r>
              <a:rPr lang="en-US">
                <a:ea typeface="+mn-lt"/>
                <a:cs typeface="+mn-lt"/>
              </a:rPr>
              <a:t> </a:t>
            </a:r>
            <a:r>
              <a:rPr lang="en-US" err="1">
                <a:ea typeface="+mn-lt"/>
                <a:cs typeface="+mn-lt"/>
              </a:rPr>
              <a:t>aplicaciones</a:t>
            </a:r>
            <a:r>
              <a:rPr lang="en-US">
                <a:ea typeface="+mn-lt"/>
                <a:cs typeface="+mn-lt"/>
              </a:rPr>
              <a:t> </a:t>
            </a:r>
            <a:r>
              <a:rPr lang="en-US" err="1">
                <a:ea typeface="+mn-lt"/>
                <a:cs typeface="+mn-lt"/>
              </a:rPr>
              <a:t>surgen</a:t>
            </a:r>
            <a:r>
              <a:rPr lang="en-US">
                <a:ea typeface="+mn-lt"/>
                <a:cs typeface="+mn-lt"/>
              </a:rPr>
              <a:t> </a:t>
            </a:r>
            <a:r>
              <a:rPr lang="en-US" err="1">
                <a:ea typeface="+mn-lt"/>
                <a:cs typeface="+mn-lt"/>
              </a:rPr>
              <a:t>debido</a:t>
            </a:r>
            <a:r>
              <a:rPr lang="en-US">
                <a:ea typeface="+mn-lt"/>
                <a:cs typeface="+mn-lt"/>
              </a:rPr>
              <a:t> al </a:t>
            </a:r>
            <a:r>
              <a:rPr lang="en-US" err="1">
                <a:ea typeface="+mn-lt"/>
                <a:cs typeface="+mn-lt"/>
              </a:rPr>
              <a:t>uso</a:t>
            </a:r>
            <a:r>
              <a:rPr lang="en-US">
                <a:ea typeface="+mn-lt"/>
                <a:cs typeface="+mn-lt"/>
              </a:rPr>
              <a:t> </a:t>
            </a:r>
            <a:r>
              <a:rPr lang="en-US" err="1">
                <a:ea typeface="+mn-lt"/>
                <a:cs typeface="+mn-lt"/>
              </a:rPr>
              <a:t>masivo</a:t>
            </a:r>
            <a:r>
              <a:rPr lang="en-US">
                <a:ea typeface="+mn-lt"/>
                <a:cs typeface="+mn-lt"/>
              </a:rPr>
              <a:t> de </a:t>
            </a:r>
            <a:r>
              <a:rPr lang="en-US" err="1">
                <a:ea typeface="+mn-lt"/>
                <a:cs typeface="+mn-lt"/>
              </a:rPr>
              <a:t>estas</a:t>
            </a:r>
            <a:r>
              <a:rPr lang="en-US">
                <a:ea typeface="+mn-lt"/>
                <a:cs typeface="+mn-lt"/>
              </a:rPr>
              <a:t> </a:t>
            </a:r>
            <a:r>
              <a:rPr lang="en-US" err="1">
                <a:ea typeface="+mn-lt"/>
                <a:cs typeface="+mn-lt"/>
              </a:rPr>
              <a:t>herramientas</a:t>
            </a:r>
            <a:r>
              <a:rPr lang="en-US">
                <a:ea typeface="+mn-lt"/>
                <a:cs typeface="+mn-lt"/>
              </a:rPr>
              <a:t>, </a:t>
            </a:r>
            <a:r>
              <a:rPr lang="en-US" err="1">
                <a:ea typeface="+mn-lt"/>
                <a:cs typeface="+mn-lt"/>
              </a:rPr>
              <a:t>conjuntamente</a:t>
            </a:r>
            <a:r>
              <a:rPr lang="en-US">
                <a:ea typeface="+mn-lt"/>
                <a:cs typeface="+mn-lt"/>
              </a:rPr>
              <a:t> con la </a:t>
            </a:r>
            <a:r>
              <a:rPr lang="en-US" err="1">
                <a:ea typeface="+mn-lt"/>
                <a:cs typeface="+mn-lt"/>
              </a:rPr>
              <a:t>presión</a:t>
            </a:r>
            <a:r>
              <a:rPr lang="en-US">
                <a:ea typeface="+mn-lt"/>
                <a:cs typeface="+mn-lt"/>
              </a:rPr>
              <a:t> actual para </a:t>
            </a:r>
            <a:r>
              <a:rPr lang="en-US" err="1">
                <a:ea typeface="+mn-lt"/>
                <a:cs typeface="+mn-lt"/>
              </a:rPr>
              <a:t>obtener</a:t>
            </a:r>
            <a:r>
              <a:rPr lang="en-US">
                <a:ea typeface="+mn-lt"/>
                <a:cs typeface="+mn-lt"/>
              </a:rPr>
              <a:t> </a:t>
            </a:r>
            <a:r>
              <a:rPr lang="en-US" err="1">
                <a:ea typeface="+mn-lt"/>
                <a:cs typeface="+mn-lt"/>
              </a:rPr>
              <a:t>soluciones</a:t>
            </a:r>
            <a:r>
              <a:rPr lang="en-US">
                <a:ea typeface="+mn-lt"/>
                <a:cs typeface="+mn-lt"/>
              </a:rPr>
              <a:t> </a:t>
            </a:r>
            <a:r>
              <a:rPr lang="en-US" err="1">
                <a:ea typeface="+mn-lt"/>
                <a:cs typeface="+mn-lt"/>
              </a:rPr>
              <a:t>rápidas</a:t>
            </a:r>
            <a:r>
              <a:rPr lang="en-US">
                <a:ea typeface="+mn-lt"/>
                <a:cs typeface="+mn-lt"/>
              </a:rPr>
              <a:t> y flexibles.</a:t>
            </a:r>
            <a:endParaRPr lang="en-US"/>
          </a:p>
        </p:txBody>
      </p:sp>
    </p:spTree>
    <p:extLst>
      <p:ext uri="{BB962C8B-B14F-4D97-AF65-F5344CB8AC3E}">
        <p14:creationId xmlns:p14="http://schemas.microsoft.com/office/powerpoint/2010/main" val="2602064869"/>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C244CECF877E054D9B6E1E924F40D02B" ma:contentTypeVersion="2" ma:contentTypeDescription="Crear nuevo documento." ma:contentTypeScope="" ma:versionID="ddc8e6b9044ff7573c2c6f5f3495d323">
  <xsd:schema xmlns:xsd="http://www.w3.org/2001/XMLSchema" xmlns:xs="http://www.w3.org/2001/XMLSchema" xmlns:p="http://schemas.microsoft.com/office/2006/metadata/properties" xmlns:ns2="7d5ac637-15ae-4b54-bbb9-eeeca6a85f1b" targetNamespace="http://schemas.microsoft.com/office/2006/metadata/properties" ma:root="true" ma:fieldsID="4fa9e0eb490ec96a63792045b984202b" ns2:_="">
    <xsd:import namespace="7d5ac637-15ae-4b54-bbb9-eeeca6a85f1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d5ac637-15ae-4b54-bbb9-eeeca6a85f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D807B8C-6A63-4D87-AA3D-C914937D64B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E2C7101-722B-4517-ACED-81FB8F443E25}">
  <ds:schemaRefs>
    <ds:schemaRef ds:uri="http://schemas.microsoft.com/sharepoint/v3/contenttype/forms"/>
  </ds:schemaRefs>
</ds:datastoreItem>
</file>

<file path=customXml/itemProps3.xml><?xml version="1.0" encoding="utf-8"?>
<ds:datastoreItem xmlns:ds="http://schemas.openxmlformats.org/officeDocument/2006/customXml" ds:itemID="{932E5134-8DAB-4CE3-9AD7-E6D9E9634EBF}">
  <ds:schemaRefs>
    <ds:schemaRef ds:uri="7d5ac637-15ae-4b54-bbb9-eeeca6a85f1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19</Slides>
  <Notes>0</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Metropolitan</vt:lpstr>
      <vt:lpstr>COCOMO II</vt:lpstr>
      <vt:lpstr>COCOMO II </vt:lpstr>
      <vt:lpstr>COCOMO II</vt:lpstr>
      <vt:lpstr>Objetivos del modelo</vt:lpstr>
      <vt:lpstr>Metricas</vt:lpstr>
      <vt:lpstr>PowerPoint Presentation</vt:lpstr>
      <vt:lpstr>PowerPoint Presentation</vt:lpstr>
      <vt:lpstr>Diversidad del mercado actual</vt:lpstr>
      <vt:lpstr>Aplicaciones desarrolladas por Usuarios Finales</vt:lpstr>
      <vt:lpstr>Generadores de Aplicaciones</vt:lpstr>
      <vt:lpstr>Aplicaciones con Componentes</vt:lpstr>
      <vt:lpstr>Sistemas Integrados</vt:lpstr>
      <vt:lpstr>Infraestructura</vt:lpstr>
      <vt:lpstr>Modelos dentro del modelo COCOMO II</vt:lpstr>
      <vt:lpstr>Modelo Composición de Aplicación</vt:lpstr>
      <vt:lpstr>PowerPoint Presentation</vt:lpstr>
      <vt:lpstr>El modelo Diseño Temprano</vt:lpstr>
      <vt:lpstr>PowerPoint Presentation</vt:lpstr>
      <vt:lpstr>Modelo Post-Arquitectura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2020-03-04T14:34:41Z</dcterms:created>
  <dcterms:modified xsi:type="dcterms:W3CDTF">2020-03-12T19:31:51Z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0x010100C244CECF877E054D9B6E1E924F40D02B</vt:lpwstr>
  </property>
</Properties>
</file>