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  <p:sldMasterId id="2147483648" r:id="rId5"/>
  </p:sldMasterIdLst>
  <p:sldIdLst>
    <p:sldId id="256" r:id="rId6"/>
    <p:sldId id="257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0807FC-838B-4632-B69D-55D91F2CF769}" v="108" dt="2020-03-12T17:50:37.730"/>
    <p1510:client id="{7EA3B233-90AB-4BEF-85E5-217A9FFB170A}" v="99" dt="2020-03-10T14:39:01.198"/>
    <p1510:client id="{833D656B-A224-4541-A370-45FBD08A86E5}" v="9" dt="2020-03-12T17:46:32.834"/>
    <p1510:client id="{BAF16813-7C4D-4519-B264-21A4F758166C}" v="6" dt="2020-03-10T14:53:19.267"/>
    <p1510:client id="{BEA9AE6E-BDB5-4218-B3D6-152DEC6EC238}" v="33" dt="2020-03-12T19:40:14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ALFONSO HUERTA MORA" userId="S::eduardo_huerta@itculiacan.edu.mx::9724ce8c-492e-4461-9f57-fe1d2ce7bf6a" providerId="AD" clId="Web-{833D656B-A224-4541-A370-45FBD08A86E5}"/>
    <pc:docChg chg="addSld addMainMaster modMainMaster">
      <pc:chgData name="EDUARDO ALFONSO HUERTA MORA" userId="S::eduardo_huerta@itculiacan.edu.mx::9724ce8c-492e-4461-9f57-fe1d2ce7bf6a" providerId="AD" clId="Web-{833D656B-A224-4541-A370-45FBD08A86E5}" dt="2020-03-12T17:46:32.834" v="8"/>
      <pc:docMkLst>
        <pc:docMk/>
      </pc:docMkLst>
      <pc:sldChg chg="add">
        <pc:chgData name="EDUARDO ALFONSO HUERTA MORA" userId="S::eduardo_huerta@itculiacan.edu.mx::9724ce8c-492e-4461-9f57-fe1d2ce7bf6a" providerId="AD" clId="Web-{833D656B-A224-4541-A370-45FBD08A86E5}" dt="2020-03-12T17:44:55.318" v="0"/>
        <pc:sldMkLst>
          <pc:docMk/>
          <pc:sldMk cId="1984400692" sldId="261"/>
        </pc:sldMkLst>
      </pc:sldChg>
      <pc:sldChg chg="add">
        <pc:chgData name="EDUARDO ALFONSO HUERTA MORA" userId="S::eduardo_huerta@itculiacan.edu.mx::9724ce8c-492e-4461-9f57-fe1d2ce7bf6a" providerId="AD" clId="Web-{833D656B-A224-4541-A370-45FBD08A86E5}" dt="2020-03-12T17:45:39.724" v="1"/>
        <pc:sldMkLst>
          <pc:docMk/>
          <pc:sldMk cId="3508218348" sldId="262"/>
        </pc:sldMkLst>
      </pc:sldChg>
      <pc:sldChg chg="add">
        <pc:chgData name="EDUARDO ALFONSO HUERTA MORA" userId="S::eduardo_huerta@itculiacan.edu.mx::9724ce8c-492e-4461-9f57-fe1d2ce7bf6a" providerId="AD" clId="Web-{833D656B-A224-4541-A370-45FBD08A86E5}" dt="2020-03-12T17:45:48.802" v="2"/>
        <pc:sldMkLst>
          <pc:docMk/>
          <pc:sldMk cId="3791756676" sldId="263"/>
        </pc:sldMkLst>
      </pc:sldChg>
      <pc:sldChg chg="add">
        <pc:chgData name="EDUARDO ALFONSO HUERTA MORA" userId="S::eduardo_huerta@itculiacan.edu.mx::9724ce8c-492e-4461-9f57-fe1d2ce7bf6a" providerId="AD" clId="Web-{833D656B-A224-4541-A370-45FBD08A86E5}" dt="2020-03-12T17:45:55.318" v="3"/>
        <pc:sldMkLst>
          <pc:docMk/>
          <pc:sldMk cId="413124361" sldId="264"/>
        </pc:sldMkLst>
      </pc:sldChg>
      <pc:sldChg chg="add">
        <pc:chgData name="EDUARDO ALFONSO HUERTA MORA" userId="S::eduardo_huerta@itculiacan.edu.mx::9724ce8c-492e-4461-9f57-fe1d2ce7bf6a" providerId="AD" clId="Web-{833D656B-A224-4541-A370-45FBD08A86E5}" dt="2020-03-12T17:46:06.349" v="4"/>
        <pc:sldMkLst>
          <pc:docMk/>
          <pc:sldMk cId="4294841676" sldId="265"/>
        </pc:sldMkLst>
      </pc:sldChg>
      <pc:sldChg chg="add">
        <pc:chgData name="EDUARDO ALFONSO HUERTA MORA" userId="S::eduardo_huerta@itculiacan.edu.mx::9724ce8c-492e-4461-9f57-fe1d2ce7bf6a" providerId="AD" clId="Web-{833D656B-A224-4541-A370-45FBD08A86E5}" dt="2020-03-12T17:46:14.958" v="5"/>
        <pc:sldMkLst>
          <pc:docMk/>
          <pc:sldMk cId="4202680780" sldId="266"/>
        </pc:sldMkLst>
      </pc:sldChg>
      <pc:sldChg chg="add">
        <pc:chgData name="EDUARDO ALFONSO HUERTA MORA" userId="S::eduardo_huerta@itculiacan.edu.mx::9724ce8c-492e-4461-9f57-fe1d2ce7bf6a" providerId="AD" clId="Web-{833D656B-A224-4541-A370-45FBD08A86E5}" dt="2020-03-12T17:46:22.474" v="6"/>
        <pc:sldMkLst>
          <pc:docMk/>
          <pc:sldMk cId="3202972856" sldId="267"/>
        </pc:sldMkLst>
      </pc:sldChg>
      <pc:sldChg chg="add">
        <pc:chgData name="EDUARDO ALFONSO HUERTA MORA" userId="S::eduardo_huerta@itculiacan.edu.mx::9724ce8c-492e-4461-9f57-fe1d2ce7bf6a" providerId="AD" clId="Web-{833D656B-A224-4541-A370-45FBD08A86E5}" dt="2020-03-12T17:46:28.130" v="7"/>
        <pc:sldMkLst>
          <pc:docMk/>
          <pc:sldMk cId="3959363134" sldId="268"/>
        </pc:sldMkLst>
      </pc:sldChg>
      <pc:sldChg chg="add">
        <pc:chgData name="EDUARDO ALFONSO HUERTA MORA" userId="S::eduardo_huerta@itculiacan.edu.mx::9724ce8c-492e-4461-9f57-fe1d2ce7bf6a" providerId="AD" clId="Web-{833D656B-A224-4541-A370-45FBD08A86E5}" dt="2020-03-12T17:46:32.834" v="8"/>
        <pc:sldMkLst>
          <pc:docMk/>
          <pc:sldMk cId="956240019" sldId="269"/>
        </pc:sldMkLst>
      </pc:sldChg>
      <pc:sldMasterChg chg="add addSldLayout">
        <pc:chgData name="EDUARDO ALFONSO HUERTA MORA" userId="S::eduardo_huerta@itculiacan.edu.mx::9724ce8c-492e-4461-9f57-fe1d2ce7bf6a" providerId="AD" clId="Web-{833D656B-A224-4541-A370-45FBD08A86E5}" dt="2020-03-12T17:44:55.318" v="0"/>
        <pc:sldMasterMkLst>
          <pc:docMk/>
          <pc:sldMasterMk cId="0" sldId="2147483648"/>
        </pc:sldMasterMkLst>
        <pc:sldLayoutChg chg="add">
          <pc:chgData name="EDUARDO ALFONSO HUERTA MORA" userId="S::eduardo_huerta@itculiacan.edu.mx::9724ce8c-492e-4461-9f57-fe1d2ce7bf6a" providerId="AD" clId="Web-{833D656B-A224-4541-A370-45FBD08A86E5}" dt="2020-03-12T17:44:55.318" v="0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EDUARDO ALFONSO HUERTA MORA" userId="S::eduardo_huerta@itculiacan.edu.mx::9724ce8c-492e-4461-9f57-fe1d2ce7bf6a" providerId="AD" clId="Web-{833D656B-A224-4541-A370-45FBD08A86E5}" dt="2020-03-12T17:44:55.318" v="0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EDUARDO ALFONSO HUERTA MORA" userId="S::eduardo_huerta@itculiacan.edu.mx::9724ce8c-492e-4461-9f57-fe1d2ce7bf6a" providerId="AD" clId="Web-{833D656B-A224-4541-A370-45FBD08A86E5}" dt="2020-03-12T17:44:55.318" v="0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EDUARDO ALFONSO HUERTA MORA" userId="S::eduardo_huerta@itculiacan.edu.mx::9724ce8c-492e-4461-9f57-fe1d2ce7bf6a" providerId="AD" clId="Web-{833D656B-A224-4541-A370-45FBD08A86E5}" dt="2020-03-12T17:44:55.318" v="0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EDUARDO ALFONSO HUERTA MORA" userId="S::eduardo_huerta@itculiacan.edu.mx::9724ce8c-492e-4461-9f57-fe1d2ce7bf6a" providerId="AD" clId="Web-{833D656B-A224-4541-A370-45FBD08A86E5}" dt="2020-03-12T17:44:55.318" v="0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EDUARDO ALFONSO HUERTA MORA" userId="S::eduardo_huerta@itculiacan.edu.mx::9724ce8c-492e-4461-9f57-fe1d2ce7bf6a" providerId="AD" clId="Web-{833D656B-A224-4541-A370-45FBD08A86E5}" dt="2020-03-12T17:44:55.318" v="0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EDUARDO ALFONSO HUERTA MORA" userId="S::eduardo_huerta@itculiacan.edu.mx::9724ce8c-492e-4461-9f57-fe1d2ce7bf6a" providerId="AD" clId="Web-{833D656B-A224-4541-A370-45FBD08A86E5}" dt="2020-03-12T17:44:55.318" v="0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EDUARDO ALFONSO HUERTA MORA" userId="S::eduardo_huerta@itculiacan.edu.mx::9724ce8c-492e-4461-9f57-fe1d2ce7bf6a" providerId="AD" clId="Web-{833D656B-A224-4541-A370-45FBD08A86E5}" dt="2020-03-12T17:44:55.318" v="0"/>
          <pc:sldLayoutMkLst>
            <pc:docMk/>
            <pc:sldMasterMk cId="0" sldId="2147483648"/>
            <pc:sldLayoutMk cId="0" sldId="2147483656"/>
          </pc:sldLayoutMkLst>
        </pc:sldLayoutChg>
        <pc:sldLayoutChg chg="add">
          <pc:chgData name="EDUARDO ALFONSO HUERTA MORA" userId="S::eduardo_huerta@itculiacan.edu.mx::9724ce8c-492e-4461-9f57-fe1d2ce7bf6a" providerId="AD" clId="Web-{833D656B-A224-4541-A370-45FBD08A86E5}" dt="2020-03-12T17:44:55.318" v="0"/>
          <pc:sldLayoutMkLst>
            <pc:docMk/>
            <pc:sldMasterMk cId="0" sldId="2147483648"/>
            <pc:sldLayoutMk cId="0" sldId="2147483657"/>
          </pc:sldLayoutMkLst>
        </pc:sldLayoutChg>
        <pc:sldLayoutChg chg="add">
          <pc:chgData name="EDUARDO ALFONSO HUERTA MORA" userId="S::eduardo_huerta@itculiacan.edu.mx::9724ce8c-492e-4461-9f57-fe1d2ce7bf6a" providerId="AD" clId="Web-{833D656B-A224-4541-A370-45FBD08A86E5}" dt="2020-03-12T17:44:55.318" v="0"/>
          <pc:sldLayoutMkLst>
            <pc:docMk/>
            <pc:sldMasterMk cId="0" sldId="2147483648"/>
            <pc:sldLayoutMk cId="0" sldId="2147483658"/>
          </pc:sldLayoutMkLst>
        </pc:sldLayoutChg>
        <pc:sldLayoutChg chg="add">
          <pc:chgData name="EDUARDO ALFONSO HUERTA MORA" userId="S::eduardo_huerta@itculiacan.edu.mx::9724ce8c-492e-4461-9f57-fe1d2ce7bf6a" providerId="AD" clId="Web-{833D656B-A224-4541-A370-45FBD08A86E5}" dt="2020-03-12T17:44:55.318" v="0"/>
          <pc:sldLayoutMkLst>
            <pc:docMk/>
            <pc:sldMasterMk cId="0" sldId="2147483648"/>
            <pc:sldLayoutMk cId="0" sldId="2147483659"/>
          </pc:sldLayoutMkLst>
        </pc:sldLayoutChg>
        <pc:sldLayoutChg chg="add">
          <pc:chgData name="EDUARDO ALFONSO HUERTA MORA" userId="S::eduardo_huerta@itculiacan.edu.mx::9724ce8c-492e-4461-9f57-fe1d2ce7bf6a" providerId="AD" clId="Web-{833D656B-A224-4541-A370-45FBD08A86E5}" dt="2020-03-12T17:44:55.318" v="0"/>
          <pc:sldLayoutMkLst>
            <pc:docMk/>
            <pc:sldMasterMk cId="0" sldId="2147483648"/>
            <pc:sldLayoutMk cId="0" sldId="2147483661"/>
          </pc:sldLayoutMkLst>
        </pc:sldLayoutChg>
        <pc:sldLayoutChg chg="add">
          <pc:chgData name="EDUARDO ALFONSO HUERTA MORA" userId="S::eduardo_huerta@itculiacan.edu.mx::9724ce8c-492e-4461-9f57-fe1d2ce7bf6a" providerId="AD" clId="Web-{833D656B-A224-4541-A370-45FBD08A86E5}" dt="2020-03-12T17:44:55.318" v="0"/>
          <pc:sldLayoutMkLst>
            <pc:docMk/>
            <pc:sldMasterMk cId="0" sldId="2147483648"/>
            <pc:sldLayoutMk cId="0" sldId="2147483663"/>
          </pc:sldLayoutMkLst>
        </pc:sldLayoutChg>
        <pc:sldLayoutChg chg="add">
          <pc:chgData name="EDUARDO ALFONSO HUERTA MORA" userId="S::eduardo_huerta@itculiacan.edu.mx::9724ce8c-492e-4461-9f57-fe1d2ce7bf6a" providerId="AD" clId="Web-{833D656B-A224-4541-A370-45FBD08A86E5}" dt="2020-03-12T17:44:55.318" v="0"/>
          <pc:sldLayoutMkLst>
            <pc:docMk/>
            <pc:sldMasterMk cId="0" sldId="2147483648"/>
            <pc:sldLayoutMk cId="0" sldId="2147483666"/>
          </pc:sldLayoutMkLst>
        </pc:sldLayoutChg>
      </pc:sldMasterChg>
      <pc:sldMasterChg chg="modSldLayout">
        <pc:chgData name="EDUARDO ALFONSO HUERTA MORA" userId="S::eduardo_huerta@itculiacan.edu.mx::9724ce8c-492e-4461-9f57-fe1d2ce7bf6a" providerId="AD" clId="Web-{833D656B-A224-4541-A370-45FBD08A86E5}" dt="2020-03-12T17:44:55.318" v="0"/>
        <pc:sldMasterMkLst>
          <pc:docMk/>
          <pc:sldMasterMk cId="3957919563" sldId="2147483673"/>
        </pc:sldMasterMkLst>
        <pc:sldLayoutChg chg="replId">
          <pc:chgData name="EDUARDO ALFONSO HUERTA MORA" userId="S::eduardo_huerta@itculiacan.edu.mx::9724ce8c-492e-4461-9f57-fe1d2ce7bf6a" providerId="AD" clId="Web-{833D656B-A224-4541-A370-45FBD08A86E5}" dt="2020-03-12T17:44:55.318" v="0"/>
          <pc:sldLayoutMkLst>
            <pc:docMk/>
            <pc:sldMasterMk cId="3957919563" sldId="2147483673"/>
            <pc:sldLayoutMk cId="620129439" sldId="2147483674"/>
          </pc:sldLayoutMkLst>
        </pc:sldLayoutChg>
        <pc:sldLayoutChg chg="replId">
          <pc:chgData name="EDUARDO ALFONSO HUERTA MORA" userId="S::eduardo_huerta@itculiacan.edu.mx::9724ce8c-492e-4461-9f57-fe1d2ce7bf6a" providerId="AD" clId="Web-{833D656B-A224-4541-A370-45FBD08A86E5}" dt="2020-03-12T17:44:55.318" v="0"/>
          <pc:sldLayoutMkLst>
            <pc:docMk/>
            <pc:sldMasterMk cId="3957919563" sldId="2147483673"/>
            <pc:sldLayoutMk cId="3580824913" sldId="2147483675"/>
          </pc:sldLayoutMkLst>
        </pc:sldLayoutChg>
      </pc:sldMasterChg>
    </pc:docChg>
  </pc:docChgLst>
  <pc:docChgLst>
    <pc:chgData name="EDUARDO ALFONSO HUERTA MORA" userId="S::eduardo_huerta@itculiacan.edu.mx::9724ce8c-492e-4461-9f57-fe1d2ce7bf6a" providerId="AD" clId="Web-{BAF16813-7C4D-4519-B264-21A4F758166C}"/>
    <pc:docChg chg="modSld">
      <pc:chgData name="EDUARDO ALFONSO HUERTA MORA" userId="S::eduardo_huerta@itculiacan.edu.mx::9724ce8c-492e-4461-9f57-fe1d2ce7bf6a" providerId="AD" clId="Web-{BAF16813-7C4D-4519-B264-21A4F758166C}" dt="2020-03-10T14:53:19.267" v="5" actId="20577"/>
      <pc:docMkLst>
        <pc:docMk/>
      </pc:docMkLst>
      <pc:sldChg chg="modSp">
        <pc:chgData name="EDUARDO ALFONSO HUERTA MORA" userId="S::eduardo_huerta@itculiacan.edu.mx::9724ce8c-492e-4461-9f57-fe1d2ce7bf6a" providerId="AD" clId="Web-{BAF16813-7C4D-4519-B264-21A4F758166C}" dt="2020-03-10T14:53:19.267" v="4" actId="20577"/>
        <pc:sldMkLst>
          <pc:docMk/>
          <pc:sldMk cId="1255766401" sldId="258"/>
        </pc:sldMkLst>
        <pc:spChg chg="mod">
          <ac:chgData name="EDUARDO ALFONSO HUERTA MORA" userId="S::eduardo_huerta@itculiacan.edu.mx::9724ce8c-492e-4461-9f57-fe1d2ce7bf6a" providerId="AD" clId="Web-{BAF16813-7C4D-4519-B264-21A4F758166C}" dt="2020-03-10T14:53:19.267" v="4" actId="20577"/>
          <ac:spMkLst>
            <pc:docMk/>
            <pc:sldMk cId="1255766401" sldId="258"/>
            <ac:spMk id="3" creationId="{111F1151-BE34-4947-9BE5-14A6C3ECECBD}"/>
          </ac:spMkLst>
        </pc:spChg>
      </pc:sldChg>
    </pc:docChg>
  </pc:docChgLst>
  <pc:docChgLst>
    <pc:chgData name="JOSE MISAEL BURRUEL ZAZUETA" userId="S::jose_burruel@itculiacan.edu.mx::7a6c91ce-5de4-476e-b25a-0c13b7d24151" providerId="AD" clId="Web-{240807FC-838B-4632-B69D-55D91F2CF769}"/>
    <pc:docChg chg="delSld modSld">
      <pc:chgData name="JOSE MISAEL BURRUEL ZAZUETA" userId="S::jose_burruel@itculiacan.edu.mx::7a6c91ce-5de4-476e-b25a-0c13b7d24151" providerId="AD" clId="Web-{240807FC-838B-4632-B69D-55D91F2CF769}" dt="2020-03-12T17:50:37.730" v="103" actId="20577"/>
      <pc:docMkLst>
        <pc:docMk/>
      </pc:docMkLst>
      <pc:sldChg chg="modSp">
        <pc:chgData name="JOSE MISAEL BURRUEL ZAZUETA" userId="S::jose_burruel@itculiacan.edu.mx::7a6c91ce-5de4-476e-b25a-0c13b7d24151" providerId="AD" clId="Web-{240807FC-838B-4632-B69D-55D91F2CF769}" dt="2020-03-12T17:47:21.544" v="98" actId="14100"/>
        <pc:sldMkLst>
          <pc:docMk/>
          <pc:sldMk cId="2406273178" sldId="256"/>
        </pc:sldMkLst>
        <pc:spChg chg="mod">
          <ac:chgData name="JOSE MISAEL BURRUEL ZAZUETA" userId="S::jose_burruel@itculiacan.edu.mx::7a6c91ce-5de4-476e-b25a-0c13b7d24151" providerId="AD" clId="Web-{240807FC-838B-4632-B69D-55D91F2CF769}" dt="2020-03-12T17:47:21.544" v="98" actId="14100"/>
          <ac:spMkLst>
            <pc:docMk/>
            <pc:sldMk cId="2406273178" sldId="256"/>
            <ac:spMk id="3" creationId="{00000000-0000-0000-0000-000000000000}"/>
          </ac:spMkLst>
        </pc:spChg>
      </pc:sldChg>
      <pc:sldChg chg="addSp modSp mod setBg setClrOvrMap">
        <pc:chgData name="JOSE MISAEL BURRUEL ZAZUETA" userId="S::jose_burruel@itculiacan.edu.mx::7a6c91ce-5de4-476e-b25a-0c13b7d24151" providerId="AD" clId="Web-{240807FC-838B-4632-B69D-55D91F2CF769}" dt="2020-03-12T17:43:53.609" v="2"/>
        <pc:sldMkLst>
          <pc:docMk/>
          <pc:sldMk cId="574648653" sldId="257"/>
        </pc:sldMkLst>
        <pc:spChg chg="mod">
          <ac:chgData name="JOSE MISAEL BURRUEL ZAZUETA" userId="S::jose_burruel@itculiacan.edu.mx::7a6c91ce-5de4-476e-b25a-0c13b7d24151" providerId="AD" clId="Web-{240807FC-838B-4632-B69D-55D91F2CF769}" dt="2020-03-12T17:43:53.609" v="2"/>
          <ac:spMkLst>
            <pc:docMk/>
            <pc:sldMk cId="574648653" sldId="257"/>
            <ac:spMk id="2" creationId="{A98C0EE2-A3CF-4A2C-A6FB-043C184B7A5B}"/>
          </ac:spMkLst>
        </pc:spChg>
        <pc:spChg chg="mod">
          <ac:chgData name="JOSE MISAEL BURRUEL ZAZUETA" userId="S::jose_burruel@itculiacan.edu.mx::7a6c91ce-5de4-476e-b25a-0c13b7d24151" providerId="AD" clId="Web-{240807FC-838B-4632-B69D-55D91F2CF769}" dt="2020-03-12T17:43:53.609" v="2"/>
          <ac:spMkLst>
            <pc:docMk/>
            <pc:sldMk cId="574648653" sldId="257"/>
            <ac:spMk id="3" creationId="{4FADB079-41AA-481F-895A-7BEC6F1C7EC5}"/>
          </ac:spMkLst>
        </pc:spChg>
        <pc:spChg chg="add">
          <ac:chgData name="JOSE MISAEL BURRUEL ZAZUETA" userId="S::jose_burruel@itculiacan.edu.mx::7a6c91ce-5de4-476e-b25a-0c13b7d24151" providerId="AD" clId="Web-{240807FC-838B-4632-B69D-55D91F2CF769}" dt="2020-03-12T17:43:53.609" v="2"/>
          <ac:spMkLst>
            <pc:docMk/>
            <pc:sldMk cId="574648653" sldId="257"/>
            <ac:spMk id="9" creationId="{B0E58038-8ACE-4AD9-B404-25C603550D83}"/>
          </ac:spMkLst>
        </pc:spChg>
        <pc:spChg chg="add">
          <ac:chgData name="JOSE MISAEL BURRUEL ZAZUETA" userId="S::jose_burruel@itculiacan.edu.mx::7a6c91ce-5de4-476e-b25a-0c13b7d24151" providerId="AD" clId="Web-{240807FC-838B-4632-B69D-55D91F2CF769}" dt="2020-03-12T17:43:53.609" v="2"/>
          <ac:spMkLst>
            <pc:docMk/>
            <pc:sldMk cId="574648653" sldId="257"/>
            <ac:spMk id="13" creationId="{82BCDE19-2810-4337-9C49-8589C421767D}"/>
          </ac:spMkLst>
        </pc:spChg>
        <pc:picChg chg="add mod ord">
          <ac:chgData name="JOSE MISAEL BURRUEL ZAZUETA" userId="S::jose_burruel@itculiacan.edu.mx::7a6c91ce-5de4-476e-b25a-0c13b7d24151" providerId="AD" clId="Web-{240807FC-838B-4632-B69D-55D91F2CF769}" dt="2020-03-12T17:43:53.609" v="2"/>
          <ac:picMkLst>
            <pc:docMk/>
            <pc:sldMk cId="574648653" sldId="257"/>
            <ac:picMk id="4" creationId="{4B23970A-3577-496D-BCD2-C0EEFB819700}"/>
          </ac:picMkLst>
        </pc:picChg>
        <pc:cxnChg chg="add">
          <ac:chgData name="JOSE MISAEL BURRUEL ZAZUETA" userId="S::jose_burruel@itculiacan.edu.mx::7a6c91ce-5de4-476e-b25a-0c13b7d24151" providerId="AD" clId="Web-{240807FC-838B-4632-B69D-55D91F2CF769}" dt="2020-03-12T17:43:53.609" v="2"/>
          <ac:cxnSpMkLst>
            <pc:docMk/>
            <pc:sldMk cId="574648653" sldId="257"/>
            <ac:cxnSpMk id="11" creationId="{38A34772-9011-42B5-AA63-FD6DEC92EE72}"/>
          </ac:cxnSpMkLst>
        </pc:cxnChg>
      </pc:sldChg>
      <pc:sldChg chg="addSp delSp modSp">
        <pc:chgData name="JOSE MISAEL BURRUEL ZAZUETA" userId="S::jose_burruel@itculiacan.edu.mx::7a6c91ce-5de4-476e-b25a-0c13b7d24151" providerId="AD" clId="Web-{240807FC-838B-4632-B69D-55D91F2CF769}" dt="2020-03-12T17:46:19.795" v="16" actId="1076"/>
        <pc:sldMkLst>
          <pc:docMk/>
          <pc:sldMk cId="1255766401" sldId="258"/>
        </pc:sldMkLst>
        <pc:spChg chg="del">
          <ac:chgData name="JOSE MISAEL BURRUEL ZAZUETA" userId="S::jose_burruel@itculiacan.edu.mx::7a6c91ce-5de4-476e-b25a-0c13b7d24151" providerId="AD" clId="Web-{240807FC-838B-4632-B69D-55D91F2CF769}" dt="2020-03-12T17:46:14.201" v="15"/>
          <ac:spMkLst>
            <pc:docMk/>
            <pc:sldMk cId="1255766401" sldId="258"/>
            <ac:spMk id="2" creationId="{F8403DDA-34CC-4C20-B460-3EA16EB67441}"/>
          </ac:spMkLst>
        </pc:spChg>
        <pc:picChg chg="add mod">
          <ac:chgData name="JOSE MISAEL BURRUEL ZAZUETA" userId="S::jose_burruel@itculiacan.edu.mx::7a6c91ce-5de4-476e-b25a-0c13b7d24151" providerId="AD" clId="Web-{240807FC-838B-4632-B69D-55D91F2CF769}" dt="2020-03-12T17:46:19.795" v="16" actId="1076"/>
          <ac:picMkLst>
            <pc:docMk/>
            <pc:sldMk cId="1255766401" sldId="258"/>
            <ac:picMk id="4" creationId="{9126ABDC-AF9C-4678-BC76-2E4611D3DBFB}"/>
          </ac:picMkLst>
        </pc:picChg>
      </pc:sldChg>
      <pc:sldChg chg="addSp delSp mod setBg setClrOvrMap">
        <pc:chgData name="JOSE MISAEL BURRUEL ZAZUETA" userId="S::jose_burruel@itculiacan.edu.mx::7a6c91ce-5de4-476e-b25a-0c13b7d24151" providerId="AD" clId="Web-{240807FC-838B-4632-B69D-55D91F2CF769}" dt="2020-03-12T17:46:01.857" v="14"/>
        <pc:sldMkLst>
          <pc:docMk/>
          <pc:sldMk cId="3213780344" sldId="259"/>
        </pc:sldMkLst>
        <pc:spChg chg="add del">
          <ac:chgData name="JOSE MISAEL BURRUEL ZAZUETA" userId="S::jose_burruel@itculiacan.edu.mx::7a6c91ce-5de4-476e-b25a-0c13b7d24151" providerId="AD" clId="Web-{240807FC-838B-4632-B69D-55D91F2CF769}" dt="2020-03-12T17:46:01.857" v="14"/>
          <ac:spMkLst>
            <pc:docMk/>
            <pc:sldMk cId="3213780344" sldId="259"/>
            <ac:spMk id="3" creationId="{130C3409-5F6E-4A75-B93B-1E0526CD671A}"/>
          </ac:spMkLst>
        </pc:spChg>
        <pc:spChg chg="add">
          <ac:chgData name="JOSE MISAEL BURRUEL ZAZUETA" userId="S::jose_burruel@itculiacan.edu.mx::7a6c91ce-5de4-476e-b25a-0c13b7d24151" providerId="AD" clId="Web-{240807FC-838B-4632-B69D-55D91F2CF769}" dt="2020-03-12T17:46:01.857" v="14"/>
          <ac:spMkLst>
            <pc:docMk/>
            <pc:sldMk cId="3213780344" sldId="259"/>
            <ac:spMk id="6" creationId="{103E59AE-44F8-4FB9-BF05-C888FE3E1DFA}"/>
          </ac:spMkLst>
        </pc:spChg>
        <pc:spChg chg="add">
          <ac:chgData name="JOSE MISAEL BURRUEL ZAZUETA" userId="S::jose_burruel@itculiacan.edu.mx::7a6c91ce-5de4-476e-b25a-0c13b7d24151" providerId="AD" clId="Web-{240807FC-838B-4632-B69D-55D91F2CF769}" dt="2020-03-12T17:46:01.857" v="14"/>
          <ac:spMkLst>
            <pc:docMk/>
            <pc:sldMk cId="3213780344" sldId="259"/>
            <ac:spMk id="8" creationId="{8B6B14AE-589A-45CC-A30D-41995FC1F8BA}"/>
          </ac:spMkLst>
        </pc:spChg>
        <pc:spChg chg="add del">
          <ac:chgData name="JOSE MISAEL BURRUEL ZAZUETA" userId="S::jose_burruel@itculiacan.edu.mx::7a6c91ce-5de4-476e-b25a-0c13b7d24151" providerId="AD" clId="Web-{240807FC-838B-4632-B69D-55D91F2CF769}" dt="2020-03-12T17:46:01.795" v="13"/>
          <ac:spMkLst>
            <pc:docMk/>
            <pc:sldMk cId="3213780344" sldId="259"/>
            <ac:spMk id="10" creationId="{0F6F1E82-F603-49E4-9641-09EEA984A343}"/>
          </ac:spMkLst>
        </pc:spChg>
        <pc:spChg chg="add del">
          <ac:chgData name="JOSE MISAEL BURRUEL ZAZUETA" userId="S::jose_burruel@itculiacan.edu.mx::7a6c91ce-5de4-476e-b25a-0c13b7d24151" providerId="AD" clId="Web-{240807FC-838B-4632-B69D-55D91F2CF769}" dt="2020-03-12T17:46:01.795" v="13"/>
          <ac:spMkLst>
            <pc:docMk/>
            <pc:sldMk cId="3213780344" sldId="259"/>
            <ac:spMk id="14" creationId="{9D1595AB-90F6-488F-B5E3-F8CFCC8FAA19}"/>
          </ac:spMkLst>
        </pc:spChg>
        <pc:graphicFrameChg chg="add del">
          <ac:chgData name="JOSE MISAEL BURRUEL ZAZUETA" userId="S::jose_burruel@itculiacan.edu.mx::7a6c91ce-5de4-476e-b25a-0c13b7d24151" providerId="AD" clId="Web-{240807FC-838B-4632-B69D-55D91F2CF769}" dt="2020-03-12T17:46:01.795" v="13"/>
          <ac:graphicFrameMkLst>
            <pc:docMk/>
            <pc:sldMk cId="3213780344" sldId="259"/>
            <ac:graphicFrameMk id="5" creationId="{FAFDCA2B-5A5C-42B3-9B2B-ECC7948712E2}"/>
          </ac:graphicFrameMkLst>
        </pc:graphicFrameChg>
        <pc:graphicFrameChg chg="add">
          <ac:chgData name="JOSE MISAEL BURRUEL ZAZUETA" userId="S::jose_burruel@itculiacan.edu.mx::7a6c91ce-5de4-476e-b25a-0c13b7d24151" providerId="AD" clId="Web-{240807FC-838B-4632-B69D-55D91F2CF769}" dt="2020-03-12T17:46:01.857" v="14"/>
          <ac:graphicFrameMkLst>
            <pc:docMk/>
            <pc:sldMk cId="3213780344" sldId="259"/>
            <ac:graphicFrameMk id="9" creationId="{38B1BCB6-E43A-450D-9FFB-00C6808330FC}"/>
          </ac:graphicFrameMkLst>
        </pc:graphicFrameChg>
        <pc:cxnChg chg="add">
          <ac:chgData name="JOSE MISAEL BURRUEL ZAZUETA" userId="S::jose_burruel@itculiacan.edu.mx::7a6c91ce-5de4-476e-b25a-0c13b7d24151" providerId="AD" clId="Web-{240807FC-838B-4632-B69D-55D91F2CF769}" dt="2020-03-12T17:46:01.857" v="14"/>
          <ac:cxnSpMkLst>
            <pc:docMk/>
            <pc:sldMk cId="3213780344" sldId="259"/>
            <ac:cxnSpMk id="7" creationId="{2752F38C-F560-47AA-90AD-209F39C04150}"/>
          </ac:cxnSpMkLst>
        </pc:cxnChg>
        <pc:cxnChg chg="add del">
          <ac:chgData name="JOSE MISAEL BURRUEL ZAZUETA" userId="S::jose_burruel@itculiacan.edu.mx::7a6c91ce-5de4-476e-b25a-0c13b7d24151" providerId="AD" clId="Web-{240807FC-838B-4632-B69D-55D91F2CF769}" dt="2020-03-12T17:46:01.795" v="13"/>
          <ac:cxnSpMkLst>
            <pc:docMk/>
            <pc:sldMk cId="3213780344" sldId="259"/>
            <ac:cxnSpMk id="12" creationId="{C81CFD00-FC30-4AFB-A61F-3127B2C90F71}"/>
          </ac:cxnSpMkLst>
        </pc:cxnChg>
      </pc:sldChg>
      <pc:sldChg chg="del">
        <pc:chgData name="JOSE MISAEL BURRUEL ZAZUETA" userId="S::jose_burruel@itculiacan.edu.mx::7a6c91ce-5de4-476e-b25a-0c13b7d24151" providerId="AD" clId="Web-{240807FC-838B-4632-B69D-55D91F2CF769}" dt="2020-03-12T17:46:26.920" v="17"/>
        <pc:sldMkLst>
          <pc:docMk/>
          <pc:sldMk cId="169680941" sldId="260"/>
        </pc:sldMkLst>
      </pc:sldChg>
      <pc:sldChg chg="modSp">
        <pc:chgData name="JOSE MISAEL BURRUEL ZAZUETA" userId="S::jose_burruel@itculiacan.edu.mx::7a6c91ce-5de4-476e-b25a-0c13b7d24151" providerId="AD" clId="Web-{240807FC-838B-4632-B69D-55D91F2CF769}" dt="2020-03-12T17:47:09.451" v="84" actId="20577"/>
        <pc:sldMkLst>
          <pc:docMk/>
          <pc:sldMk cId="1984400692" sldId="261"/>
        </pc:sldMkLst>
        <pc:spChg chg="mod">
          <ac:chgData name="JOSE MISAEL BURRUEL ZAZUETA" userId="S::jose_burruel@itculiacan.edu.mx::7a6c91ce-5de4-476e-b25a-0c13b7d24151" providerId="AD" clId="Web-{240807FC-838B-4632-B69D-55D91F2CF769}" dt="2020-03-12T17:47:09.451" v="84" actId="20577"/>
          <ac:spMkLst>
            <pc:docMk/>
            <pc:sldMk cId="1984400692" sldId="261"/>
            <ac:spMk id="3" creationId="{845589DD-06A1-45CD-B0C8-92F065C1BF7C}"/>
          </ac:spMkLst>
        </pc:spChg>
      </pc:sldChg>
      <pc:sldChg chg="modSp">
        <pc:chgData name="JOSE MISAEL BURRUEL ZAZUETA" userId="S::jose_burruel@itculiacan.edu.mx::7a6c91ce-5de4-476e-b25a-0c13b7d24151" providerId="AD" clId="Web-{240807FC-838B-4632-B69D-55D91F2CF769}" dt="2020-03-12T17:50:36.792" v="101" actId="20577"/>
        <pc:sldMkLst>
          <pc:docMk/>
          <pc:sldMk cId="956240019" sldId="269"/>
        </pc:sldMkLst>
        <pc:spChg chg="mod">
          <ac:chgData name="JOSE MISAEL BURRUEL ZAZUETA" userId="S::jose_burruel@itculiacan.edu.mx::7a6c91ce-5de4-476e-b25a-0c13b7d24151" providerId="AD" clId="Web-{240807FC-838B-4632-B69D-55D91F2CF769}" dt="2020-03-12T17:50:36.792" v="101" actId="20577"/>
          <ac:spMkLst>
            <pc:docMk/>
            <pc:sldMk cId="956240019" sldId="269"/>
            <ac:spMk id="3" creationId="{2914D32A-1653-4372-B474-A05EC6631A19}"/>
          </ac:spMkLst>
        </pc:spChg>
      </pc:sldChg>
    </pc:docChg>
  </pc:docChgLst>
  <pc:docChgLst>
    <pc:chgData name="JOSE MISAEL BURRUEL ZAZUETA" userId="S::jose_burruel@itculiacan.edu.mx::7a6c91ce-5de4-476e-b25a-0c13b7d24151" providerId="AD" clId="Web-{7EA3B233-90AB-4BEF-85E5-217A9FFB170A}"/>
    <pc:docChg chg="addSld modSld addMainMaster delMainMaster">
      <pc:chgData name="JOSE MISAEL BURRUEL ZAZUETA" userId="S::jose_burruel@itculiacan.edu.mx::7a6c91ce-5de4-476e-b25a-0c13b7d24151" providerId="AD" clId="Web-{7EA3B233-90AB-4BEF-85E5-217A9FFB170A}" dt="2020-03-10T14:39:01.198" v="99" actId="20577"/>
      <pc:docMkLst>
        <pc:docMk/>
      </pc:docMkLst>
      <pc:sldChg chg="addSp modSp mod setBg modClrScheme setClrOvrMap chgLayout">
        <pc:chgData name="JOSE MISAEL BURRUEL ZAZUETA" userId="S::jose_burruel@itculiacan.edu.mx::7a6c91ce-5de4-476e-b25a-0c13b7d24151" providerId="AD" clId="Web-{7EA3B233-90AB-4BEF-85E5-217A9FFB170A}" dt="2020-03-10T14:35:26.747" v="37" actId="20577"/>
        <pc:sldMkLst>
          <pc:docMk/>
          <pc:sldMk cId="2406273178" sldId="256"/>
        </pc:sldMkLst>
        <pc:spChg chg="mod">
          <ac:chgData name="JOSE MISAEL BURRUEL ZAZUETA" userId="S::jose_burruel@itculiacan.edu.mx::7a6c91ce-5de4-476e-b25a-0c13b7d24151" providerId="AD" clId="Web-{7EA3B233-90AB-4BEF-85E5-217A9FFB170A}" dt="2020-03-10T14:35:26.747" v="37" actId="20577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JOSE MISAEL BURRUEL ZAZUETA" userId="S::jose_burruel@itculiacan.edu.mx::7a6c91ce-5de4-476e-b25a-0c13b7d24151" providerId="AD" clId="Web-{7EA3B233-90AB-4BEF-85E5-217A9FFB170A}" dt="2020-03-10T14:35:10.279" v="0"/>
          <ac:spMkLst>
            <pc:docMk/>
            <pc:sldMk cId="2406273178" sldId="256"/>
            <ac:spMk id="3" creationId="{00000000-0000-0000-0000-000000000000}"/>
          </ac:spMkLst>
        </pc:spChg>
        <pc:spChg chg="add">
          <ac:chgData name="JOSE MISAEL BURRUEL ZAZUETA" userId="S::jose_burruel@itculiacan.edu.mx::7a6c91ce-5de4-476e-b25a-0c13b7d24151" providerId="AD" clId="Web-{7EA3B233-90AB-4BEF-85E5-217A9FFB170A}" dt="2020-03-10T14:35:10.279" v="0"/>
          <ac:spMkLst>
            <pc:docMk/>
            <pc:sldMk cId="2406273178" sldId="256"/>
            <ac:spMk id="9" creationId="{6482F060-A4AF-4E0B-B364-7C6BA4AE9C03}"/>
          </ac:spMkLst>
        </pc:spChg>
        <pc:picChg chg="add">
          <ac:chgData name="JOSE MISAEL BURRUEL ZAZUETA" userId="S::jose_burruel@itculiacan.edu.mx::7a6c91ce-5de4-476e-b25a-0c13b7d24151" providerId="AD" clId="Web-{7EA3B233-90AB-4BEF-85E5-217A9FFB170A}" dt="2020-03-10T14:35:10.279" v="0"/>
          <ac:picMkLst>
            <pc:docMk/>
            <pc:sldMk cId="2406273178" sldId="256"/>
            <ac:picMk id="4" creationId="{CA165FD7-5A1A-4CE7-9023-D47931690DA4}"/>
          </ac:picMkLst>
        </pc:picChg>
        <pc:cxnChg chg="add">
          <ac:chgData name="JOSE MISAEL BURRUEL ZAZUETA" userId="S::jose_burruel@itculiacan.edu.mx::7a6c91ce-5de4-476e-b25a-0c13b7d24151" providerId="AD" clId="Web-{7EA3B233-90AB-4BEF-85E5-217A9FFB170A}" dt="2020-03-10T14:35:10.279" v="0"/>
          <ac:cxnSpMkLst>
            <pc:docMk/>
            <pc:sldMk cId="2406273178" sldId="256"/>
            <ac:cxnSpMk id="11" creationId="{B9EB6DAA-2F0C-43D5-A577-15D5D2C4E3F5}"/>
          </ac:cxnSpMkLst>
        </pc:cxnChg>
      </pc:sldChg>
      <pc:sldChg chg="modSp new">
        <pc:chgData name="JOSE MISAEL BURRUEL ZAZUETA" userId="S::jose_burruel@itculiacan.edu.mx::7a6c91ce-5de4-476e-b25a-0c13b7d24151" providerId="AD" clId="Web-{7EA3B233-90AB-4BEF-85E5-217A9FFB170A}" dt="2020-03-10T14:36:16.575" v="42" actId="20577"/>
        <pc:sldMkLst>
          <pc:docMk/>
          <pc:sldMk cId="574648653" sldId="257"/>
        </pc:sldMkLst>
        <pc:spChg chg="mod">
          <ac:chgData name="JOSE MISAEL BURRUEL ZAZUETA" userId="S::jose_burruel@itculiacan.edu.mx::7a6c91ce-5de4-476e-b25a-0c13b7d24151" providerId="AD" clId="Web-{7EA3B233-90AB-4BEF-85E5-217A9FFB170A}" dt="2020-03-10T14:36:16.575" v="42" actId="20577"/>
          <ac:spMkLst>
            <pc:docMk/>
            <pc:sldMk cId="574648653" sldId="257"/>
            <ac:spMk id="3" creationId="{4FADB079-41AA-481F-895A-7BEC6F1C7EC5}"/>
          </ac:spMkLst>
        </pc:spChg>
      </pc:sldChg>
      <pc:sldChg chg="modSp new">
        <pc:chgData name="JOSE MISAEL BURRUEL ZAZUETA" userId="S::jose_burruel@itculiacan.edu.mx::7a6c91ce-5de4-476e-b25a-0c13b7d24151" providerId="AD" clId="Web-{7EA3B233-90AB-4BEF-85E5-217A9FFB170A}" dt="2020-03-10T14:39:01.198" v="98" actId="20577"/>
        <pc:sldMkLst>
          <pc:docMk/>
          <pc:sldMk cId="1255766401" sldId="258"/>
        </pc:sldMkLst>
        <pc:spChg chg="mod">
          <ac:chgData name="JOSE MISAEL BURRUEL ZAZUETA" userId="S::jose_burruel@itculiacan.edu.mx::7a6c91ce-5de4-476e-b25a-0c13b7d24151" providerId="AD" clId="Web-{7EA3B233-90AB-4BEF-85E5-217A9FFB170A}" dt="2020-03-10T14:39:01.198" v="98" actId="20577"/>
          <ac:spMkLst>
            <pc:docMk/>
            <pc:sldMk cId="1255766401" sldId="258"/>
            <ac:spMk id="3" creationId="{111F1151-BE34-4947-9BE5-14A6C3ECECBD}"/>
          </ac:spMkLst>
        </pc:spChg>
      </pc:sldChg>
      <pc:sldChg chg="delSp modSp new">
        <pc:chgData name="JOSE MISAEL BURRUEL ZAZUETA" userId="S::jose_burruel@itculiacan.edu.mx::7a6c91ce-5de4-476e-b25a-0c13b7d24151" providerId="AD" clId="Web-{7EA3B233-90AB-4BEF-85E5-217A9FFB170A}" dt="2020-03-10T14:38:08.777" v="89" actId="20577"/>
        <pc:sldMkLst>
          <pc:docMk/>
          <pc:sldMk cId="3213780344" sldId="259"/>
        </pc:sldMkLst>
        <pc:spChg chg="del">
          <ac:chgData name="JOSE MISAEL BURRUEL ZAZUETA" userId="S::jose_burruel@itculiacan.edu.mx::7a6c91ce-5de4-476e-b25a-0c13b7d24151" providerId="AD" clId="Web-{7EA3B233-90AB-4BEF-85E5-217A9FFB170A}" dt="2020-03-10T14:37:11.387" v="54"/>
          <ac:spMkLst>
            <pc:docMk/>
            <pc:sldMk cId="3213780344" sldId="259"/>
            <ac:spMk id="2" creationId="{F68DC9EE-016F-4927-BB3A-7894BF9571DD}"/>
          </ac:spMkLst>
        </pc:spChg>
        <pc:spChg chg="mod">
          <ac:chgData name="JOSE MISAEL BURRUEL ZAZUETA" userId="S::jose_burruel@itculiacan.edu.mx::7a6c91ce-5de4-476e-b25a-0c13b7d24151" providerId="AD" clId="Web-{7EA3B233-90AB-4BEF-85E5-217A9FFB170A}" dt="2020-03-10T14:38:08.777" v="89" actId="20577"/>
          <ac:spMkLst>
            <pc:docMk/>
            <pc:sldMk cId="3213780344" sldId="259"/>
            <ac:spMk id="3" creationId="{130C3409-5F6E-4A75-B93B-1E0526CD671A}"/>
          </ac:spMkLst>
        </pc:spChg>
      </pc:sldChg>
      <pc:sldChg chg="new">
        <pc:chgData name="JOSE MISAEL BURRUEL ZAZUETA" userId="S::jose_burruel@itculiacan.edu.mx::7a6c91ce-5de4-476e-b25a-0c13b7d24151" providerId="AD" clId="Web-{7EA3B233-90AB-4BEF-85E5-217A9FFB170A}" dt="2020-03-10T14:38:19.277" v="91"/>
        <pc:sldMkLst>
          <pc:docMk/>
          <pc:sldMk cId="169680941" sldId="260"/>
        </pc:sldMkLst>
      </pc:sldChg>
      <pc:sldMasterChg chg="del delSldLayout">
        <pc:chgData name="JOSE MISAEL BURRUEL ZAZUETA" userId="S::jose_burruel@itculiacan.edu.mx::7a6c91ce-5de4-476e-b25a-0c13b7d24151" providerId="AD" clId="Web-{7EA3B233-90AB-4BEF-85E5-217A9FFB170A}" dt="2020-03-10T14:35:10.279" v="0"/>
        <pc:sldMasterMkLst>
          <pc:docMk/>
          <pc:sldMasterMk cId="2933118997" sldId="2147483648"/>
        </pc:sldMasterMkLst>
        <pc:sldLayoutChg chg="del">
          <pc:chgData name="JOSE MISAEL BURRUEL ZAZUETA" userId="S::jose_burruel@itculiacan.edu.mx::7a6c91ce-5de4-476e-b25a-0c13b7d24151" providerId="AD" clId="Web-{7EA3B233-90AB-4BEF-85E5-217A9FFB170A}" dt="2020-03-10T14:35:10.279" v="0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JOSE MISAEL BURRUEL ZAZUETA" userId="S::jose_burruel@itculiacan.edu.mx::7a6c91ce-5de4-476e-b25a-0c13b7d24151" providerId="AD" clId="Web-{7EA3B233-90AB-4BEF-85E5-217A9FFB170A}" dt="2020-03-10T14:35:10.279" v="0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JOSE MISAEL BURRUEL ZAZUETA" userId="S::jose_burruel@itculiacan.edu.mx::7a6c91ce-5de4-476e-b25a-0c13b7d24151" providerId="AD" clId="Web-{7EA3B233-90AB-4BEF-85E5-217A9FFB170A}" dt="2020-03-10T14:35:10.279" v="0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JOSE MISAEL BURRUEL ZAZUETA" userId="S::jose_burruel@itculiacan.edu.mx::7a6c91ce-5de4-476e-b25a-0c13b7d24151" providerId="AD" clId="Web-{7EA3B233-90AB-4BEF-85E5-217A9FFB170A}" dt="2020-03-10T14:35:10.279" v="0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JOSE MISAEL BURRUEL ZAZUETA" userId="S::jose_burruel@itculiacan.edu.mx::7a6c91ce-5de4-476e-b25a-0c13b7d24151" providerId="AD" clId="Web-{7EA3B233-90AB-4BEF-85E5-217A9FFB170A}" dt="2020-03-10T14:35:10.279" v="0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JOSE MISAEL BURRUEL ZAZUETA" userId="S::jose_burruel@itculiacan.edu.mx::7a6c91ce-5de4-476e-b25a-0c13b7d24151" providerId="AD" clId="Web-{7EA3B233-90AB-4BEF-85E5-217A9FFB170A}" dt="2020-03-10T14:35:10.279" v="0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JOSE MISAEL BURRUEL ZAZUETA" userId="S::jose_burruel@itculiacan.edu.mx::7a6c91ce-5de4-476e-b25a-0c13b7d24151" providerId="AD" clId="Web-{7EA3B233-90AB-4BEF-85E5-217A9FFB170A}" dt="2020-03-10T14:35:10.279" v="0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JOSE MISAEL BURRUEL ZAZUETA" userId="S::jose_burruel@itculiacan.edu.mx::7a6c91ce-5de4-476e-b25a-0c13b7d24151" providerId="AD" clId="Web-{7EA3B233-90AB-4BEF-85E5-217A9FFB170A}" dt="2020-03-10T14:35:10.279" v="0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JOSE MISAEL BURRUEL ZAZUETA" userId="S::jose_burruel@itculiacan.edu.mx::7a6c91ce-5de4-476e-b25a-0c13b7d24151" providerId="AD" clId="Web-{7EA3B233-90AB-4BEF-85E5-217A9FFB170A}" dt="2020-03-10T14:35:10.279" v="0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JOSE MISAEL BURRUEL ZAZUETA" userId="S::jose_burruel@itculiacan.edu.mx::7a6c91ce-5de4-476e-b25a-0c13b7d24151" providerId="AD" clId="Web-{7EA3B233-90AB-4BEF-85E5-217A9FFB170A}" dt="2020-03-10T14:35:10.279" v="0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JOSE MISAEL BURRUEL ZAZUETA" userId="S::jose_burruel@itculiacan.edu.mx::7a6c91ce-5de4-476e-b25a-0c13b7d24151" providerId="AD" clId="Web-{7EA3B233-90AB-4BEF-85E5-217A9FFB170A}" dt="2020-03-10T14:35:10.279" v="0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addSldLayout">
        <pc:chgData name="JOSE MISAEL BURRUEL ZAZUETA" userId="S::jose_burruel@itculiacan.edu.mx::7a6c91ce-5de4-476e-b25a-0c13b7d24151" providerId="AD" clId="Web-{7EA3B233-90AB-4BEF-85E5-217A9FFB170A}" dt="2020-03-10T14:35:10.279" v="0"/>
        <pc:sldMasterMkLst>
          <pc:docMk/>
          <pc:sldMasterMk cId="3957919563" sldId="2147483673"/>
        </pc:sldMasterMkLst>
        <pc:sldLayoutChg chg="add">
          <pc:chgData name="JOSE MISAEL BURRUEL ZAZUETA" userId="S::jose_burruel@itculiacan.edu.mx::7a6c91ce-5de4-476e-b25a-0c13b7d24151" providerId="AD" clId="Web-{7EA3B233-90AB-4BEF-85E5-217A9FFB170A}" dt="2020-03-10T14:35:10.279" v="0"/>
          <pc:sldLayoutMkLst>
            <pc:docMk/>
            <pc:sldMasterMk cId="3957919563" sldId="2147483673"/>
            <pc:sldLayoutMk cId="1928499076" sldId="2147483662"/>
          </pc:sldLayoutMkLst>
        </pc:sldLayoutChg>
        <pc:sldLayoutChg chg="add">
          <pc:chgData name="JOSE MISAEL BURRUEL ZAZUETA" userId="S::jose_burruel@itculiacan.edu.mx::7a6c91ce-5de4-476e-b25a-0c13b7d24151" providerId="AD" clId="Web-{7EA3B233-90AB-4BEF-85E5-217A9FFB170A}" dt="2020-03-10T14:35:10.279" v="0"/>
          <pc:sldLayoutMkLst>
            <pc:docMk/>
            <pc:sldMasterMk cId="3957919563" sldId="2147483673"/>
            <pc:sldLayoutMk cId="3437265728" sldId="2147483664"/>
          </pc:sldLayoutMkLst>
        </pc:sldLayoutChg>
        <pc:sldLayoutChg chg="add">
          <pc:chgData name="JOSE MISAEL BURRUEL ZAZUETA" userId="S::jose_burruel@itculiacan.edu.mx::7a6c91ce-5de4-476e-b25a-0c13b7d24151" providerId="AD" clId="Web-{7EA3B233-90AB-4BEF-85E5-217A9FFB170A}" dt="2020-03-10T14:35:10.279" v="0"/>
          <pc:sldLayoutMkLst>
            <pc:docMk/>
            <pc:sldMasterMk cId="3957919563" sldId="2147483673"/>
            <pc:sldLayoutMk cId="4188061672" sldId="2147483665"/>
          </pc:sldLayoutMkLst>
        </pc:sldLayoutChg>
        <pc:sldLayoutChg chg="add">
          <pc:chgData name="JOSE MISAEL BURRUEL ZAZUETA" userId="S::jose_burruel@itculiacan.edu.mx::7a6c91ce-5de4-476e-b25a-0c13b7d24151" providerId="AD" clId="Web-{7EA3B233-90AB-4BEF-85E5-217A9FFB170A}" dt="2020-03-10T14:35:10.279" v="0"/>
          <pc:sldLayoutMkLst>
            <pc:docMk/>
            <pc:sldMasterMk cId="3957919563" sldId="2147483673"/>
            <pc:sldLayoutMk cId="333941355" sldId="2147483667"/>
          </pc:sldLayoutMkLst>
        </pc:sldLayoutChg>
        <pc:sldLayoutChg chg="add">
          <pc:chgData name="JOSE MISAEL BURRUEL ZAZUETA" userId="S::jose_burruel@itculiacan.edu.mx::7a6c91ce-5de4-476e-b25a-0c13b7d24151" providerId="AD" clId="Web-{7EA3B233-90AB-4BEF-85E5-217A9FFB170A}" dt="2020-03-10T14:35:10.279" v="0"/>
          <pc:sldLayoutMkLst>
            <pc:docMk/>
            <pc:sldMasterMk cId="3957919563" sldId="2147483673"/>
            <pc:sldLayoutMk cId="2824505543" sldId="2147483668"/>
          </pc:sldLayoutMkLst>
        </pc:sldLayoutChg>
        <pc:sldLayoutChg chg="add">
          <pc:chgData name="JOSE MISAEL BURRUEL ZAZUETA" userId="S::jose_burruel@itculiacan.edu.mx::7a6c91ce-5de4-476e-b25a-0c13b7d24151" providerId="AD" clId="Web-{7EA3B233-90AB-4BEF-85E5-217A9FFB170A}" dt="2020-03-10T14:35:10.279" v="0"/>
          <pc:sldLayoutMkLst>
            <pc:docMk/>
            <pc:sldMasterMk cId="3957919563" sldId="2147483673"/>
            <pc:sldLayoutMk cId="1340184426" sldId="2147483669"/>
          </pc:sldLayoutMkLst>
        </pc:sldLayoutChg>
        <pc:sldLayoutChg chg="add">
          <pc:chgData name="JOSE MISAEL BURRUEL ZAZUETA" userId="S::jose_burruel@itculiacan.edu.mx::7a6c91ce-5de4-476e-b25a-0c13b7d24151" providerId="AD" clId="Web-{7EA3B233-90AB-4BEF-85E5-217A9FFB170A}" dt="2020-03-10T14:35:10.279" v="0"/>
          <pc:sldLayoutMkLst>
            <pc:docMk/>
            <pc:sldMasterMk cId="3957919563" sldId="2147483673"/>
            <pc:sldLayoutMk cId="3654560713" sldId="2147483670"/>
          </pc:sldLayoutMkLst>
        </pc:sldLayoutChg>
        <pc:sldLayoutChg chg="add">
          <pc:chgData name="JOSE MISAEL BURRUEL ZAZUETA" userId="S::jose_burruel@itculiacan.edu.mx::7a6c91ce-5de4-476e-b25a-0c13b7d24151" providerId="AD" clId="Web-{7EA3B233-90AB-4BEF-85E5-217A9FFB170A}" dt="2020-03-10T14:35:10.279" v="0"/>
          <pc:sldLayoutMkLst>
            <pc:docMk/>
            <pc:sldMasterMk cId="3957919563" sldId="2147483673"/>
            <pc:sldLayoutMk cId="2931912148" sldId="2147483671"/>
          </pc:sldLayoutMkLst>
        </pc:sldLayoutChg>
        <pc:sldLayoutChg chg="add">
          <pc:chgData name="JOSE MISAEL BURRUEL ZAZUETA" userId="S::jose_burruel@itculiacan.edu.mx::7a6c91ce-5de4-476e-b25a-0c13b7d24151" providerId="AD" clId="Web-{7EA3B233-90AB-4BEF-85E5-217A9FFB170A}" dt="2020-03-10T14:35:10.279" v="0"/>
          <pc:sldLayoutMkLst>
            <pc:docMk/>
            <pc:sldMasterMk cId="3957919563" sldId="2147483673"/>
            <pc:sldLayoutMk cId="403349892" sldId="2147483672"/>
          </pc:sldLayoutMkLst>
        </pc:sldLayoutChg>
        <pc:sldLayoutChg chg="add">
          <pc:chgData name="JOSE MISAEL BURRUEL ZAZUETA" userId="S::jose_burruel@itculiacan.edu.mx::7a6c91ce-5de4-476e-b25a-0c13b7d24151" providerId="AD" clId="Web-{7EA3B233-90AB-4BEF-85E5-217A9FFB170A}" dt="2020-03-10T14:35:10.279" v="0"/>
          <pc:sldLayoutMkLst>
            <pc:docMk/>
            <pc:sldMasterMk cId="3957919563" sldId="2147483673"/>
            <pc:sldLayoutMk cId="620129439" sldId="2147483674"/>
          </pc:sldLayoutMkLst>
        </pc:sldLayoutChg>
        <pc:sldLayoutChg chg="add">
          <pc:chgData name="JOSE MISAEL BURRUEL ZAZUETA" userId="S::jose_burruel@itculiacan.edu.mx::7a6c91ce-5de4-476e-b25a-0c13b7d24151" providerId="AD" clId="Web-{7EA3B233-90AB-4BEF-85E5-217A9FFB170A}" dt="2020-03-10T14:35:10.279" v="0"/>
          <pc:sldLayoutMkLst>
            <pc:docMk/>
            <pc:sldMasterMk cId="3957919563" sldId="2147483673"/>
            <pc:sldLayoutMk cId="3580824913" sldId="2147483675"/>
          </pc:sldLayoutMkLst>
        </pc:sldLayoutChg>
      </pc:sldMasterChg>
    </pc:docChg>
  </pc:docChgLst>
  <pc:docChgLst>
    <pc:chgData name="EDUARDO ALFONSO HUERTA MORA" userId="S::eduardo_huerta@itculiacan.edu.mx::9724ce8c-492e-4461-9f57-fe1d2ce7bf6a" providerId="AD" clId="Web-{BEA9AE6E-BDB5-4218-B3D6-152DEC6EC238}"/>
    <pc:docChg chg="modSld">
      <pc:chgData name="EDUARDO ALFONSO HUERTA MORA" userId="S::eduardo_huerta@itculiacan.edu.mx::9724ce8c-492e-4461-9f57-fe1d2ce7bf6a" providerId="AD" clId="Web-{BEA9AE6E-BDB5-4218-B3D6-152DEC6EC238}" dt="2020-03-12T19:40:14.195" v="31" actId="20577"/>
      <pc:docMkLst>
        <pc:docMk/>
      </pc:docMkLst>
      <pc:sldChg chg="modSp">
        <pc:chgData name="EDUARDO ALFONSO HUERTA MORA" userId="S::eduardo_huerta@itculiacan.edu.mx::9724ce8c-492e-4461-9f57-fe1d2ce7bf6a" providerId="AD" clId="Web-{BEA9AE6E-BDB5-4218-B3D6-152DEC6EC238}" dt="2020-03-12T19:39:12.055" v="29" actId="20577"/>
        <pc:sldMkLst>
          <pc:docMk/>
          <pc:sldMk cId="574648653" sldId="257"/>
        </pc:sldMkLst>
        <pc:spChg chg="mod">
          <ac:chgData name="EDUARDO ALFONSO HUERTA MORA" userId="S::eduardo_huerta@itculiacan.edu.mx::9724ce8c-492e-4461-9f57-fe1d2ce7bf6a" providerId="AD" clId="Web-{BEA9AE6E-BDB5-4218-B3D6-152DEC6EC238}" dt="2020-03-12T19:39:12.055" v="29" actId="20577"/>
          <ac:spMkLst>
            <pc:docMk/>
            <pc:sldMk cId="574648653" sldId="257"/>
            <ac:spMk id="3" creationId="{4FADB079-41AA-481F-895A-7BEC6F1C7EC5}"/>
          </ac:spMkLst>
        </pc:spChg>
      </pc:sldChg>
      <pc:sldChg chg="modSp">
        <pc:chgData name="EDUARDO ALFONSO HUERTA MORA" userId="S::eduardo_huerta@itculiacan.edu.mx::9724ce8c-492e-4461-9f57-fe1d2ce7bf6a" providerId="AD" clId="Web-{BEA9AE6E-BDB5-4218-B3D6-152DEC6EC238}" dt="2020-03-12T18:22:03.026" v="24" actId="20577"/>
        <pc:sldMkLst>
          <pc:docMk/>
          <pc:sldMk cId="3791756676" sldId="263"/>
        </pc:sldMkLst>
        <pc:spChg chg="mod">
          <ac:chgData name="EDUARDO ALFONSO HUERTA MORA" userId="S::eduardo_huerta@itculiacan.edu.mx::9724ce8c-492e-4461-9f57-fe1d2ce7bf6a" providerId="AD" clId="Web-{BEA9AE6E-BDB5-4218-B3D6-152DEC6EC238}" dt="2020-03-12T18:22:03.026" v="24" actId="20577"/>
          <ac:spMkLst>
            <pc:docMk/>
            <pc:sldMk cId="3791756676" sldId="263"/>
            <ac:spMk id="2" creationId="{CDCCB602-BBEC-4CA4-8EEA-11D747F9A8B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E7F54E-92FE-45F9-BCFD-F5C418F0775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B7595AB-91C6-4970-B9CA-A3AB12061F77}">
      <dgm:prSet/>
      <dgm:spPr/>
      <dgm:t>
        <a:bodyPr/>
        <a:lstStyle/>
        <a:p>
          <a:r>
            <a:rPr lang="es-ES"/>
            <a:t>Estos tres submodelos son: </a:t>
          </a:r>
          <a:endParaRPr lang="en-US"/>
        </a:p>
      </dgm:t>
    </dgm:pt>
    <dgm:pt modelId="{B0225B53-4130-49F0-A707-A0E8FA60BF32}" type="parTrans" cxnId="{2633D71F-9CA0-4571-B524-AF06246DA91B}">
      <dgm:prSet/>
      <dgm:spPr/>
      <dgm:t>
        <a:bodyPr/>
        <a:lstStyle/>
        <a:p>
          <a:endParaRPr lang="en-US"/>
        </a:p>
      </dgm:t>
    </dgm:pt>
    <dgm:pt modelId="{1A0A2785-B40F-4317-81AE-C76052EE0F22}" type="sibTrans" cxnId="{2633D71F-9CA0-4571-B524-AF06246DA91B}">
      <dgm:prSet/>
      <dgm:spPr/>
      <dgm:t>
        <a:bodyPr/>
        <a:lstStyle/>
        <a:p>
          <a:endParaRPr lang="en-US"/>
        </a:p>
      </dgm:t>
    </dgm:pt>
    <dgm:pt modelId="{FC243992-F6D8-4443-A049-2666472B172A}">
      <dgm:prSet/>
      <dgm:spPr/>
      <dgm:t>
        <a:bodyPr/>
        <a:lstStyle/>
        <a:p>
          <a:r>
            <a:rPr lang="es-ES"/>
            <a:t>El submodelo de adquisición. Este submodelo pronostica costes y plazos. El modelo cubre el desarrollo de todos los tipos de software, incluyendo sistemas de negocios, comunicaciones, comando y control etc…</a:t>
          </a:r>
          <a:endParaRPr lang="en-US"/>
        </a:p>
      </dgm:t>
    </dgm:pt>
    <dgm:pt modelId="{ACF2E474-42B3-4943-89AD-EC1813056857}" type="parTrans" cxnId="{743832B0-4942-41D3-B456-2C46772500A8}">
      <dgm:prSet/>
      <dgm:spPr/>
      <dgm:t>
        <a:bodyPr/>
        <a:lstStyle/>
        <a:p>
          <a:endParaRPr lang="en-US"/>
        </a:p>
      </dgm:t>
    </dgm:pt>
    <dgm:pt modelId="{E2BEEB6A-8B5D-45A4-9853-ABF1C7097807}" type="sibTrans" cxnId="{743832B0-4942-41D3-B456-2C46772500A8}">
      <dgm:prSet/>
      <dgm:spPr/>
      <dgm:t>
        <a:bodyPr/>
        <a:lstStyle/>
        <a:p>
          <a:endParaRPr lang="en-US"/>
        </a:p>
      </dgm:t>
    </dgm:pt>
    <dgm:pt modelId="{ED762A69-11A5-4DB8-B793-9BEF7DD7B91F}">
      <dgm:prSet/>
      <dgm:spPr/>
      <dgm:t>
        <a:bodyPr/>
        <a:lstStyle/>
        <a:p>
          <a:r>
            <a:rPr lang="es-ES"/>
            <a:t>El submodelo de tamaño. Este submodelo facilita la estimación del tamaño del software a desarrollar. El tamaño puede estimarse en líneas de código, puntos función o POPs (Predictive Object Points), para desarrollos orientados a objetos.</a:t>
          </a:r>
          <a:endParaRPr lang="en-US"/>
        </a:p>
      </dgm:t>
    </dgm:pt>
    <dgm:pt modelId="{B743871D-7EE7-4B01-8FB9-B83818FB41C9}" type="parTrans" cxnId="{661362C3-240E-4C85-8E9F-1F8F338471BA}">
      <dgm:prSet/>
      <dgm:spPr/>
      <dgm:t>
        <a:bodyPr/>
        <a:lstStyle/>
        <a:p>
          <a:endParaRPr lang="en-US"/>
        </a:p>
      </dgm:t>
    </dgm:pt>
    <dgm:pt modelId="{77F55F77-03D8-40C2-8094-71E18EB43BB7}" type="sibTrans" cxnId="{661362C3-240E-4C85-8E9F-1F8F338471BA}">
      <dgm:prSet/>
      <dgm:spPr/>
      <dgm:t>
        <a:bodyPr/>
        <a:lstStyle/>
        <a:p>
          <a:endParaRPr lang="en-US"/>
        </a:p>
      </dgm:t>
    </dgm:pt>
    <dgm:pt modelId="{215C1EB6-4965-45BE-A18B-157F0906E023}">
      <dgm:prSet/>
      <dgm:spPr/>
      <dgm:t>
        <a:bodyPr/>
        <a:lstStyle/>
        <a:p>
          <a:r>
            <a:rPr lang="es-ES"/>
            <a:t>El submodelo de coste del ciclo de vida. Este submodelo se emplea para la estimación del coste de la fase de mantenimiento del software.</a:t>
          </a:r>
          <a:endParaRPr lang="en-US"/>
        </a:p>
      </dgm:t>
    </dgm:pt>
    <dgm:pt modelId="{E4485369-FE22-43F6-A52B-C13E79151287}" type="parTrans" cxnId="{EEC85D10-E8A3-492B-AF4C-19B81F5295C0}">
      <dgm:prSet/>
      <dgm:spPr/>
      <dgm:t>
        <a:bodyPr/>
        <a:lstStyle/>
        <a:p>
          <a:endParaRPr lang="en-US"/>
        </a:p>
      </dgm:t>
    </dgm:pt>
    <dgm:pt modelId="{41FB738A-87D4-4A82-BE0E-194FB94AAC1F}" type="sibTrans" cxnId="{EEC85D10-E8A3-492B-AF4C-19B81F5295C0}">
      <dgm:prSet/>
      <dgm:spPr/>
      <dgm:t>
        <a:bodyPr/>
        <a:lstStyle/>
        <a:p>
          <a:endParaRPr lang="en-US"/>
        </a:p>
      </dgm:t>
    </dgm:pt>
    <dgm:pt modelId="{E0C8E4FB-D8B5-4902-92BF-8A17844809B3}" type="pres">
      <dgm:prSet presAssocID="{01E7F54E-92FE-45F9-BCFD-F5C418F0775E}" presName="linear" presStyleCnt="0">
        <dgm:presLayoutVars>
          <dgm:animLvl val="lvl"/>
          <dgm:resizeHandles val="exact"/>
        </dgm:presLayoutVars>
      </dgm:prSet>
      <dgm:spPr/>
    </dgm:pt>
    <dgm:pt modelId="{FE805DB9-EFDC-4F40-BA0D-1C4587B8CE9C}" type="pres">
      <dgm:prSet presAssocID="{FB7595AB-91C6-4970-B9CA-A3AB12061F7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C4077E1-59FF-4F54-B775-6D9539BB7352}" type="pres">
      <dgm:prSet presAssocID="{1A0A2785-B40F-4317-81AE-C76052EE0F22}" presName="spacer" presStyleCnt="0"/>
      <dgm:spPr/>
    </dgm:pt>
    <dgm:pt modelId="{D0A396D7-D3B5-46E7-9A40-D382DA19FF8E}" type="pres">
      <dgm:prSet presAssocID="{FC243992-F6D8-4443-A049-2666472B172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57EA82E-0964-458B-9D70-EAB94C467C9F}" type="pres">
      <dgm:prSet presAssocID="{E2BEEB6A-8B5D-45A4-9853-ABF1C7097807}" presName="spacer" presStyleCnt="0"/>
      <dgm:spPr/>
    </dgm:pt>
    <dgm:pt modelId="{2180B1C0-3D51-45A8-ABBE-A70559EF0A87}" type="pres">
      <dgm:prSet presAssocID="{ED762A69-11A5-4DB8-B793-9BEF7DD7B91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71BBE44-FBE7-4798-B79A-3617DB4C3845}" type="pres">
      <dgm:prSet presAssocID="{77F55F77-03D8-40C2-8094-71E18EB43BB7}" presName="spacer" presStyleCnt="0"/>
      <dgm:spPr/>
    </dgm:pt>
    <dgm:pt modelId="{42E893D8-4F91-47A9-B691-7810055246B3}" type="pres">
      <dgm:prSet presAssocID="{215C1EB6-4965-45BE-A18B-157F0906E02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D91C006-9271-4FF5-89B9-A0D0D9B513A4}" type="presOf" srcId="{01E7F54E-92FE-45F9-BCFD-F5C418F0775E}" destId="{E0C8E4FB-D8B5-4902-92BF-8A17844809B3}" srcOrd="0" destOrd="0" presId="urn:microsoft.com/office/officeart/2005/8/layout/vList2"/>
    <dgm:cxn modelId="{EEC85D10-E8A3-492B-AF4C-19B81F5295C0}" srcId="{01E7F54E-92FE-45F9-BCFD-F5C418F0775E}" destId="{215C1EB6-4965-45BE-A18B-157F0906E023}" srcOrd="3" destOrd="0" parTransId="{E4485369-FE22-43F6-A52B-C13E79151287}" sibTransId="{41FB738A-87D4-4A82-BE0E-194FB94AAC1F}"/>
    <dgm:cxn modelId="{2633D71F-9CA0-4571-B524-AF06246DA91B}" srcId="{01E7F54E-92FE-45F9-BCFD-F5C418F0775E}" destId="{FB7595AB-91C6-4970-B9CA-A3AB12061F77}" srcOrd="0" destOrd="0" parTransId="{B0225B53-4130-49F0-A707-A0E8FA60BF32}" sibTransId="{1A0A2785-B40F-4317-81AE-C76052EE0F22}"/>
    <dgm:cxn modelId="{9B3C727C-BD92-4ACD-99EB-23CD07EF9250}" type="presOf" srcId="{ED762A69-11A5-4DB8-B793-9BEF7DD7B91F}" destId="{2180B1C0-3D51-45A8-ABBE-A70559EF0A87}" srcOrd="0" destOrd="0" presId="urn:microsoft.com/office/officeart/2005/8/layout/vList2"/>
    <dgm:cxn modelId="{7BDE738A-87FF-4A89-A589-E49033870999}" type="presOf" srcId="{215C1EB6-4965-45BE-A18B-157F0906E023}" destId="{42E893D8-4F91-47A9-B691-7810055246B3}" srcOrd="0" destOrd="0" presId="urn:microsoft.com/office/officeart/2005/8/layout/vList2"/>
    <dgm:cxn modelId="{E37319AF-470B-409B-92E4-B8BEA820C3F3}" type="presOf" srcId="{FC243992-F6D8-4443-A049-2666472B172A}" destId="{D0A396D7-D3B5-46E7-9A40-D382DA19FF8E}" srcOrd="0" destOrd="0" presId="urn:microsoft.com/office/officeart/2005/8/layout/vList2"/>
    <dgm:cxn modelId="{743832B0-4942-41D3-B456-2C46772500A8}" srcId="{01E7F54E-92FE-45F9-BCFD-F5C418F0775E}" destId="{FC243992-F6D8-4443-A049-2666472B172A}" srcOrd="1" destOrd="0" parTransId="{ACF2E474-42B3-4943-89AD-EC1813056857}" sibTransId="{E2BEEB6A-8B5D-45A4-9853-ABF1C7097807}"/>
    <dgm:cxn modelId="{661362C3-240E-4C85-8E9F-1F8F338471BA}" srcId="{01E7F54E-92FE-45F9-BCFD-F5C418F0775E}" destId="{ED762A69-11A5-4DB8-B793-9BEF7DD7B91F}" srcOrd="2" destOrd="0" parTransId="{B743871D-7EE7-4B01-8FB9-B83818FB41C9}" sibTransId="{77F55F77-03D8-40C2-8094-71E18EB43BB7}"/>
    <dgm:cxn modelId="{D870C0D7-B0ED-49ED-90C9-00DB82FB4D09}" type="presOf" srcId="{FB7595AB-91C6-4970-B9CA-A3AB12061F77}" destId="{FE805DB9-EFDC-4F40-BA0D-1C4587B8CE9C}" srcOrd="0" destOrd="0" presId="urn:microsoft.com/office/officeart/2005/8/layout/vList2"/>
    <dgm:cxn modelId="{EC57FC60-5C04-41C4-94E7-B6E0DDF0337E}" type="presParOf" srcId="{E0C8E4FB-D8B5-4902-92BF-8A17844809B3}" destId="{FE805DB9-EFDC-4F40-BA0D-1C4587B8CE9C}" srcOrd="0" destOrd="0" presId="urn:microsoft.com/office/officeart/2005/8/layout/vList2"/>
    <dgm:cxn modelId="{97019EA6-DB2B-4D16-BFD0-204B9B2F5B73}" type="presParOf" srcId="{E0C8E4FB-D8B5-4902-92BF-8A17844809B3}" destId="{EC4077E1-59FF-4F54-B775-6D9539BB7352}" srcOrd="1" destOrd="0" presId="urn:microsoft.com/office/officeart/2005/8/layout/vList2"/>
    <dgm:cxn modelId="{E7FCD627-DC21-4944-9623-D9ABAD742091}" type="presParOf" srcId="{E0C8E4FB-D8B5-4902-92BF-8A17844809B3}" destId="{D0A396D7-D3B5-46E7-9A40-D382DA19FF8E}" srcOrd="2" destOrd="0" presId="urn:microsoft.com/office/officeart/2005/8/layout/vList2"/>
    <dgm:cxn modelId="{BA7CE4E7-2AD1-4652-B459-2EE50E3FAC44}" type="presParOf" srcId="{E0C8E4FB-D8B5-4902-92BF-8A17844809B3}" destId="{757EA82E-0964-458B-9D70-EAB94C467C9F}" srcOrd="3" destOrd="0" presId="urn:microsoft.com/office/officeart/2005/8/layout/vList2"/>
    <dgm:cxn modelId="{509F1862-FE9E-4013-B5C5-2822D1AC13DA}" type="presParOf" srcId="{E0C8E4FB-D8B5-4902-92BF-8A17844809B3}" destId="{2180B1C0-3D51-45A8-ABBE-A70559EF0A87}" srcOrd="4" destOrd="0" presId="urn:microsoft.com/office/officeart/2005/8/layout/vList2"/>
    <dgm:cxn modelId="{143013EF-16B7-4C37-BCC2-1195846D493B}" type="presParOf" srcId="{E0C8E4FB-D8B5-4902-92BF-8A17844809B3}" destId="{A71BBE44-FBE7-4798-B79A-3617DB4C3845}" srcOrd="5" destOrd="0" presId="urn:microsoft.com/office/officeart/2005/8/layout/vList2"/>
    <dgm:cxn modelId="{F470873F-73E5-44E3-A3AA-5302CC403CF9}" type="presParOf" srcId="{E0C8E4FB-D8B5-4902-92BF-8A17844809B3}" destId="{42E893D8-4F91-47A9-B691-7810055246B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05DB9-EFDC-4F40-BA0D-1C4587B8CE9C}">
      <dsp:nvSpPr>
        <dsp:cNvPr id="0" name=""/>
        <dsp:cNvSpPr/>
      </dsp:nvSpPr>
      <dsp:spPr>
        <a:xfrm>
          <a:off x="0" y="26052"/>
          <a:ext cx="6910387" cy="12109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Estos tres submodelos son: </a:t>
          </a:r>
          <a:endParaRPr lang="en-US" sz="1800" kern="1200"/>
        </a:p>
      </dsp:txBody>
      <dsp:txXfrm>
        <a:off x="59114" y="85166"/>
        <a:ext cx="6792159" cy="1092721"/>
      </dsp:txXfrm>
    </dsp:sp>
    <dsp:sp modelId="{D0A396D7-D3B5-46E7-9A40-D382DA19FF8E}">
      <dsp:nvSpPr>
        <dsp:cNvPr id="0" name=""/>
        <dsp:cNvSpPr/>
      </dsp:nvSpPr>
      <dsp:spPr>
        <a:xfrm>
          <a:off x="0" y="1288842"/>
          <a:ext cx="6910387" cy="1210949"/>
        </a:xfrm>
        <a:prstGeom prst="roundRect">
          <a:avLst/>
        </a:prstGeom>
        <a:solidFill>
          <a:schemeClr val="accent5">
            <a:hueOff val="-497322"/>
            <a:satOff val="350"/>
            <a:lumOff val="-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El submodelo de adquisición. Este submodelo pronostica costes y plazos. El modelo cubre el desarrollo de todos los tipos de software, incluyendo sistemas de negocios, comunicaciones, comando y control etc…</a:t>
          </a:r>
          <a:endParaRPr lang="en-US" sz="1800" kern="1200"/>
        </a:p>
      </dsp:txBody>
      <dsp:txXfrm>
        <a:off x="59114" y="1347956"/>
        <a:ext cx="6792159" cy="1092721"/>
      </dsp:txXfrm>
    </dsp:sp>
    <dsp:sp modelId="{2180B1C0-3D51-45A8-ABBE-A70559EF0A87}">
      <dsp:nvSpPr>
        <dsp:cNvPr id="0" name=""/>
        <dsp:cNvSpPr/>
      </dsp:nvSpPr>
      <dsp:spPr>
        <a:xfrm>
          <a:off x="0" y="2551632"/>
          <a:ext cx="6910387" cy="1210949"/>
        </a:xfrm>
        <a:prstGeom prst="roundRect">
          <a:avLst/>
        </a:prstGeom>
        <a:solidFill>
          <a:schemeClr val="accent5">
            <a:hueOff val="-994645"/>
            <a:satOff val="700"/>
            <a:lumOff val="-1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El submodelo de tamaño. Este submodelo facilita la estimación del tamaño del software a desarrollar. El tamaño puede estimarse en líneas de código, puntos función o POPs (Predictive Object Points), para desarrollos orientados a objetos.</a:t>
          </a:r>
          <a:endParaRPr lang="en-US" sz="1800" kern="1200"/>
        </a:p>
      </dsp:txBody>
      <dsp:txXfrm>
        <a:off x="59114" y="2610746"/>
        <a:ext cx="6792159" cy="1092721"/>
      </dsp:txXfrm>
    </dsp:sp>
    <dsp:sp modelId="{42E893D8-4F91-47A9-B691-7810055246B3}">
      <dsp:nvSpPr>
        <dsp:cNvPr id="0" name=""/>
        <dsp:cNvSpPr/>
      </dsp:nvSpPr>
      <dsp:spPr>
        <a:xfrm>
          <a:off x="0" y="3814422"/>
          <a:ext cx="6910387" cy="1210949"/>
        </a:xfrm>
        <a:prstGeom prst="roundRect">
          <a:avLst/>
        </a:prstGeom>
        <a:solidFill>
          <a:schemeClr val="accent5">
            <a:hueOff val="-1491967"/>
            <a:satOff val="1050"/>
            <a:lumOff val="-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El submodelo de coste del ciclo de vida. Este submodelo se emplea para la estimación del coste de la fase de mantenimiento del software.</a:t>
          </a:r>
          <a:endParaRPr lang="en-US" sz="1800" kern="1200"/>
        </a:p>
      </dsp:txBody>
      <dsp:txXfrm>
        <a:off x="59114" y="3873536"/>
        <a:ext cx="6792159" cy="10927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9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60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294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6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3/12/2020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6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3/12/2020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3/12/2020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2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0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1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91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4" r:id="rId2"/>
    <p:sldLayoutId id="2147483664" r:id="rId3"/>
    <p:sldLayoutId id="2147483665" r:id="rId4"/>
    <p:sldLayoutId id="2147483672" r:id="rId5"/>
    <p:sldLayoutId id="2147483675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mx/books?id=UJ2I8SGhzFYC&amp;pg=PT473&amp;lpg=PT473&amp;dq=SPR+Knowledgeplan&amp;source=bl&amp;ots=D1XrFWDsn2&amp;sig=ACfU3U1E4QyW4-Qp07Jtl48x3ja0dv1rdw&amp;hl=es-419&amp;sa=X&amp;ved=2ahUKEwjY7sKZvJXoAhVFX60KHaKDCN4Q6AEwBnoECAcQAQ#v=onepage&amp;q=SPR%20Knowledgeplan&amp;f=false" TargetMode="External"/><Relationship Id="rId2" Type="http://schemas.openxmlformats.org/officeDocument/2006/relationships/hyperlink" Target="http://bibing.us.es/proyectos/abreproy/10977/fichero/Memoria%252F2.pdf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165FD7-5A1A-4CE7-9023-D47931690D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360" b="4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es-ES" sz="5400">
                <a:solidFill>
                  <a:srgbClr val="FFFFFF"/>
                </a:solidFill>
              </a:rPr>
              <a:t>PRICE 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26118" y="3812135"/>
            <a:ext cx="4502888" cy="15966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1800" err="1">
                <a:solidFill>
                  <a:srgbClr val="FFFFFF"/>
                </a:solidFill>
              </a:rPr>
              <a:t>INg</a:t>
            </a:r>
            <a:r>
              <a:rPr lang="es-ES" sz="1800">
                <a:solidFill>
                  <a:srgbClr val="FFFFFF"/>
                </a:solidFill>
              </a:rPr>
              <a:t> </a:t>
            </a:r>
            <a:r>
              <a:rPr lang="es-ES" sz="1800" err="1">
                <a:solidFill>
                  <a:srgbClr val="FFFFFF"/>
                </a:solidFill>
              </a:rPr>
              <a:t>jose</a:t>
            </a:r>
            <a:r>
              <a:rPr lang="es-ES" sz="1800">
                <a:solidFill>
                  <a:srgbClr val="FFFFFF"/>
                </a:solidFill>
              </a:rPr>
              <a:t> </a:t>
            </a:r>
            <a:r>
              <a:rPr lang="es-ES" sz="1800" err="1">
                <a:solidFill>
                  <a:srgbClr val="FFFFFF"/>
                </a:solidFill>
              </a:rPr>
              <a:t>misael</a:t>
            </a:r>
            <a:r>
              <a:rPr lang="es-ES" sz="1800">
                <a:solidFill>
                  <a:srgbClr val="FFFFFF"/>
                </a:solidFill>
              </a:rPr>
              <a:t> </a:t>
            </a:r>
            <a:r>
              <a:rPr lang="es-ES" sz="1800" err="1">
                <a:solidFill>
                  <a:srgbClr val="FFFFFF"/>
                </a:solidFill>
              </a:rPr>
              <a:t>burruel</a:t>
            </a:r>
            <a:endParaRPr lang="es-ES" sz="1800">
              <a:solidFill>
                <a:srgbClr val="FFFFFF"/>
              </a:solidFill>
            </a:endParaRPr>
          </a:p>
          <a:p>
            <a:r>
              <a:rPr lang="es-ES" sz="1800" err="1">
                <a:solidFill>
                  <a:srgbClr val="FFFFFF"/>
                </a:solidFill>
              </a:rPr>
              <a:t>Ing</a:t>
            </a:r>
            <a:r>
              <a:rPr lang="es-ES" sz="1800">
                <a:solidFill>
                  <a:srgbClr val="FFFFFF"/>
                </a:solidFill>
              </a:rPr>
              <a:t> </a:t>
            </a:r>
            <a:r>
              <a:rPr lang="es-ES" sz="1800" err="1">
                <a:solidFill>
                  <a:srgbClr val="FFFFFF"/>
                </a:solidFill>
              </a:rPr>
              <a:t>eduardo</a:t>
            </a:r>
            <a:r>
              <a:rPr lang="es-ES" sz="1800">
                <a:solidFill>
                  <a:srgbClr val="FFFFFF"/>
                </a:solidFill>
              </a:rPr>
              <a:t> </a:t>
            </a:r>
            <a:r>
              <a:rPr lang="es-ES" sz="1800" err="1">
                <a:solidFill>
                  <a:srgbClr val="FFFFFF"/>
                </a:solidFill>
              </a:rPr>
              <a:t>alfonso</a:t>
            </a:r>
            <a:r>
              <a:rPr lang="es-ES" sz="1800">
                <a:solidFill>
                  <a:srgbClr val="FFFFFF"/>
                </a:solidFill>
              </a:rPr>
              <a:t> huerta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290BF-0361-4EF9-B00E-FE440AF21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err="1"/>
              <a:t>Knowlegde</a:t>
            </a:r>
            <a:r>
              <a:rPr lang="es-MX"/>
              <a:t> Plan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EE67BA-FC3D-46CF-8B12-F923EFC18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/>
              <a:t>Definición:</a:t>
            </a:r>
          </a:p>
          <a:p>
            <a:r>
              <a:rPr lang="es-MX"/>
              <a:t>Permite a los usuarios planear nuevos proyectos, darles mantenimiento o mejorarlos, basados en el esfuerzo, el calendario las dependencias, recursos necesarios y las predicciones de defecto.</a:t>
            </a:r>
          </a:p>
          <a:p>
            <a:r>
              <a:rPr lang="es-MX"/>
              <a:t>Es una herramienta de estimación de software totalmente personalizable.</a:t>
            </a:r>
          </a:p>
          <a:p>
            <a:r>
              <a:rPr lang="es-MX"/>
              <a:t>Que recopila la información de mas de 6700 proyectos de software para llevar a los lideres de proyecto a través de un ambiente intuitivo de planeación, para manejar pequeños o grandes proyectos de software</a:t>
            </a:r>
          </a:p>
        </p:txBody>
      </p:sp>
    </p:spTree>
    <p:extLst>
      <p:ext uri="{BB962C8B-B14F-4D97-AF65-F5344CB8AC3E}">
        <p14:creationId xmlns:p14="http://schemas.microsoft.com/office/powerpoint/2010/main" val="4202680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0732C-1F96-4D51-84FF-A62B9AF8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Sus atributos son: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2FB4F0-D22A-48CA-8C76-F0D36F4F4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/>
              <a:t>Facilidad de uso</a:t>
            </a:r>
          </a:p>
          <a:p>
            <a:r>
              <a:rPr lang="es-MX"/>
              <a:t>Poder de flexibilidad</a:t>
            </a:r>
          </a:p>
          <a:p>
            <a:r>
              <a:rPr lang="es-MX"/>
              <a:t>Herramientas de estimación</a:t>
            </a:r>
          </a:p>
          <a:p>
            <a:pPr marL="0" indent="0">
              <a:buNone/>
            </a:pP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2972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7E03F-6489-4482-9B94-A6A3EE31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err="1"/>
              <a:t>Knowledge</a:t>
            </a:r>
            <a:r>
              <a:rPr lang="es-MX"/>
              <a:t> Plan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5053EA-3261-4190-A49D-A5AB04410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/>
              <a:t>Con su interfaz limpia y eficaz con Microsoft Project y características innovadoras , tales como asistentes y el tamaño del proyecto por analogía , </a:t>
            </a:r>
            <a:r>
              <a:rPr lang="es-MX" err="1"/>
              <a:t>KnowledgePLAN</a:t>
            </a:r>
            <a:r>
              <a:rPr lang="es-MX"/>
              <a:t> ofrece a la industria una herramienta que garantiza la entrega oportuna de la calidad del software .</a:t>
            </a:r>
          </a:p>
        </p:txBody>
      </p:sp>
    </p:spTree>
    <p:extLst>
      <p:ext uri="{BB962C8B-B14F-4D97-AF65-F5344CB8AC3E}">
        <p14:creationId xmlns:p14="http://schemas.microsoft.com/office/powerpoint/2010/main" val="3959363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A1B4-0F6F-494A-85AA-6A32ECA4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Referencias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D32A-1653-4372-B474-A05EC6631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  <a:hlinkClick r:id="rId2"/>
              </a:rPr>
              <a:t>http://bibing.us.es/proyectos/abreproy/10977/fichero/Memoria%252F2.pdf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3"/>
              </a:rPr>
              <a:t>https://books.google.com.mx/books?id=UJ2I8SGhzFYC&amp;pg=PT473&amp;lpg=PT473&amp;dq=SPR+Knowledgeplan&amp;source=bl&amp;ots=D1XrFWDsn2&amp;sig=ACfU3U1E4QyW4-Qp07Jtl48x3ja0dv1rdw&amp;hl=es-419&amp;sa=X&amp;ved=2ahUKEwjY7sKZvJXoAhVFX60KHaKDCN4Q6AEwBnoECAcQAQ#v=onepage&amp;q=SPR%20Knowledgeplan&amp;f=fals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4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Imagen que contiene reloj&#10;&#10;Descripción generada con confianza muy alta">
            <a:extLst>
              <a:ext uri="{FF2B5EF4-FFF2-40B4-BE49-F238E27FC236}">
                <a16:creationId xmlns:a16="http://schemas.microsoft.com/office/drawing/2014/main" id="{4B23970A-3577-496D-BCD2-C0EEFB8197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005" b="297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8C0EE2-A3CF-4A2C-A6FB-043C184B7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endParaRPr lang="es-E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ADB079-41AA-481F-895A-7BEC6F1C7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s-ES">
                <a:ea typeface="+mn-lt"/>
                <a:cs typeface="+mn-lt"/>
              </a:rPr>
              <a:t>El modelo PRICE-S fue originalmente desarrollado en el RCA(</a:t>
            </a:r>
            <a:r>
              <a:rPr lang="es-ES" b="1">
                <a:ea typeface="+mn-lt"/>
                <a:cs typeface="+mn-lt"/>
              </a:rPr>
              <a:t>Radio Corporation of America</a:t>
            </a:r>
            <a:r>
              <a:rPr lang="es-ES">
                <a:ea typeface="+mn-lt"/>
                <a:cs typeface="+mn-lt"/>
              </a:rPr>
              <a:t>) para su uso interno en proyectos como por ejemplo algunos de los que eran parte del programa espacial </a:t>
            </a:r>
            <a:r>
              <a:rPr lang="es-ES" err="1">
                <a:ea typeface="+mn-lt"/>
                <a:cs typeface="+mn-lt"/>
              </a:rPr>
              <a:t>Apollo</a:t>
            </a:r>
            <a:r>
              <a:rPr lang="es-ES">
                <a:ea typeface="+mn-lt"/>
                <a:cs typeface="+mn-lt"/>
              </a:rPr>
              <a:t>. Fue hecho público en 1977 como un modelo propietario y fue usado para la estimación en numerosos proyectos del US </a:t>
            </a:r>
            <a:r>
              <a:rPr lang="es-ES" err="1">
                <a:ea typeface="+mn-lt"/>
                <a:cs typeface="+mn-lt"/>
              </a:rPr>
              <a:t>DoD</a:t>
            </a:r>
            <a:r>
              <a:rPr lang="es-ES">
                <a:ea typeface="+mn-lt"/>
                <a:cs typeface="+mn-lt"/>
              </a:rPr>
              <a:t>, la NASA y otros organismos gubernamentales.</a:t>
            </a:r>
            <a:endParaRPr lang="es-E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4648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1F1151-BE34-4947-9BE5-14A6C3EC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s-ES">
                <a:ea typeface="+mn-lt"/>
                <a:cs typeface="+mn-lt"/>
              </a:rPr>
              <a:t>Las ecuaciones del modelo no se hicieron públicas, aunque algunos de los algoritmos centrales del modelo fueron publicados. La herramienta se hizo popular y en la actualidad es comercializada por PRICE </a:t>
            </a:r>
            <a:r>
              <a:rPr lang="es-ES" err="1">
                <a:ea typeface="+mn-lt"/>
                <a:cs typeface="+mn-lt"/>
              </a:rPr>
              <a:t>Systems</a:t>
            </a:r>
            <a:r>
              <a:rPr lang="es-ES">
                <a:ea typeface="+mn-lt"/>
                <a:cs typeface="+mn-lt"/>
              </a:rPr>
              <a:t>. El modelo consiste en tres subsistemas que permiten la estimación de costos y plazos para el desarrollo de sistemas de ordenadores.</a:t>
            </a:r>
            <a:endParaRPr lang="es-ES"/>
          </a:p>
        </p:txBody>
      </p:sp>
      <p:pic>
        <p:nvPicPr>
          <p:cNvPr id="4" name="Imagen 4" descr="Imagen que contiene dibujo&#10;&#10;Descripción generada con confianza muy alta">
            <a:extLst>
              <a:ext uri="{FF2B5EF4-FFF2-40B4-BE49-F238E27FC236}">
                <a16:creationId xmlns:a16="http://schemas.microsoft.com/office/drawing/2014/main" id="{9126ABDC-AF9C-4678-BC76-2E4611D3D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577" y="333369"/>
            <a:ext cx="6653841" cy="144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6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3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Marcador de contenido 2">
            <a:extLst>
              <a:ext uri="{FF2B5EF4-FFF2-40B4-BE49-F238E27FC236}">
                <a16:creationId xmlns:a16="http://schemas.microsoft.com/office/drawing/2014/main" id="{38B1BCB6-E43A-450D-9FFB-00C680833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216842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3780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87E6D-E947-4E8D-80C2-27ED4571D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97425"/>
            <a:ext cx="10572000" cy="2971051"/>
          </a:xfrm>
        </p:spPr>
        <p:txBody>
          <a:bodyPr/>
          <a:lstStyle/>
          <a:p>
            <a:r>
              <a:rPr lang="es-MX" err="1"/>
              <a:t>Knowlegde</a:t>
            </a:r>
            <a:r>
              <a:rPr lang="es-MX"/>
              <a:t> Plan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5589DD-06A1-45CD-B0C8-92F065C1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719390" cy="1080196"/>
          </a:xfrm>
        </p:spPr>
        <p:txBody>
          <a:bodyPr>
            <a:norm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44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02DC6-F336-4390-95FC-02FDD06C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A82C2C-8C11-4DFB-A843-915B05E66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/>
              <a:t>No existe una forma simple de calcular el esfuerzo requerido para desarrollar un proyecto de software.</a:t>
            </a:r>
          </a:p>
          <a:p>
            <a:r>
              <a:rPr lang="es-MX"/>
              <a:t>Las estimaciones iniciales se hacen bajo la base de la definición de requisitos que el cliente provee a un alto nivel (funcionalidades o pantallas).</a:t>
            </a:r>
          </a:p>
          <a:p>
            <a:pPr marL="0" indent="0">
              <a:buNone/>
            </a:pP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8218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CB602-BBEC-4CA4-8EEA-11D747F9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SPR(Software </a:t>
            </a:r>
            <a:r>
              <a:rPr lang="es-MX" err="1"/>
              <a:t>Productivity</a:t>
            </a:r>
            <a:r>
              <a:rPr lang="es-MX"/>
              <a:t> </a:t>
            </a:r>
            <a:r>
              <a:rPr lang="es-MX" err="1"/>
              <a:t>Research</a:t>
            </a:r>
            <a:r>
              <a:rPr lang="es-MX"/>
              <a:t>) </a:t>
            </a:r>
            <a:r>
              <a:rPr lang="es-MX" err="1"/>
              <a:t>Knowlegde</a:t>
            </a:r>
            <a:r>
              <a:rPr lang="es-MX"/>
              <a:t> Plan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143C04-3A23-4CD7-B44F-0F06DC019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/>
              <a:t>Es una herramienta de software diseñada para ayudar a la planeación de proyectos.</a:t>
            </a:r>
          </a:p>
          <a:p>
            <a:r>
              <a:rPr lang="es-MX"/>
              <a:t>A través de ésta se puede dimensionar efectivamente el tamaño de los proyectos, así como estimar el trabajo, recursos, calendario y defectos.</a:t>
            </a:r>
          </a:p>
          <a:p>
            <a:r>
              <a:rPr lang="es-MX"/>
              <a:t>Incluso se puede evaluar las fortalezas y debilidades para determinar su impacto sobre la calidad y productividad</a:t>
            </a:r>
          </a:p>
        </p:txBody>
      </p:sp>
    </p:spTree>
    <p:extLst>
      <p:ext uri="{BB962C8B-B14F-4D97-AF65-F5344CB8AC3E}">
        <p14:creationId xmlns:p14="http://schemas.microsoft.com/office/powerpoint/2010/main" val="379175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34320-4D2D-43F5-B8C9-48CF94E9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858005"/>
            <a:ext cx="10571998" cy="970450"/>
          </a:xfrm>
        </p:spPr>
        <p:txBody>
          <a:bodyPr/>
          <a:lstStyle/>
          <a:p>
            <a:r>
              <a:rPr lang="es-MX" b="0"/>
              <a:t>Los pasos típicos en una estimación son:</a:t>
            </a:r>
            <a:br>
              <a:rPr lang="es-MX" b="0"/>
            </a:b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C2DE8F-5C92-4C27-BB56-BD2053997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/>
              <a:t>Análisis de los requisitos.</a:t>
            </a:r>
          </a:p>
          <a:p>
            <a:r>
              <a:rPr lang="es-MX"/>
              <a:t>Predicción del tamaño.</a:t>
            </a:r>
          </a:p>
          <a:p>
            <a:r>
              <a:rPr lang="es-MX"/>
              <a:t>Descripción de las Actividades</a:t>
            </a:r>
          </a:p>
          <a:p>
            <a:r>
              <a:rPr lang="es-MX"/>
              <a:t>Estimación de fallas potenciales y métodos de eliminación de defectos en el software.</a:t>
            </a:r>
          </a:p>
          <a:p>
            <a:r>
              <a:rPr lang="es-MX"/>
              <a:t>Estimación de requisitos del personal.</a:t>
            </a:r>
          </a:p>
          <a:p>
            <a:r>
              <a:rPr lang="es-MX"/>
              <a:t>Ajuste de suposiciones basadas en capacidades y experiencia.</a:t>
            </a:r>
          </a:p>
          <a:p>
            <a:r>
              <a:rPr lang="es-MX"/>
              <a:t>Estimación del esfuerzo y fechas límite.</a:t>
            </a:r>
          </a:p>
          <a:p>
            <a:r>
              <a:rPr lang="es-MX"/>
              <a:t>Estimación de costos del desarrollo.</a:t>
            </a:r>
          </a:p>
          <a:p>
            <a:r>
              <a:rPr lang="es-MX"/>
              <a:t>Estimación de costos de mantenimiento y mejora.</a:t>
            </a:r>
          </a:p>
        </p:txBody>
      </p:sp>
    </p:spTree>
    <p:extLst>
      <p:ext uri="{BB962C8B-B14F-4D97-AF65-F5344CB8AC3E}">
        <p14:creationId xmlns:p14="http://schemas.microsoft.com/office/powerpoint/2010/main" val="413124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CDE11-1110-44CD-BCEB-2389870A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Mide 3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1CDADC-A9D8-4477-9A0F-0EF957C20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MX"/>
              <a:t>costo</a:t>
            </a:r>
          </a:p>
          <a:p>
            <a:pPr>
              <a:buFont typeface="+mj-lt"/>
              <a:buAutoNum type="arabicPeriod"/>
            </a:pPr>
            <a:r>
              <a:rPr lang="es-MX"/>
              <a:t>calidad</a:t>
            </a:r>
          </a:p>
          <a:p>
            <a:pPr>
              <a:buFont typeface="+mj-lt"/>
              <a:buAutoNum type="arabicPeriod"/>
            </a:pPr>
            <a:r>
              <a:rPr lang="es-MX"/>
              <a:t>calendario de actividades</a:t>
            </a:r>
          </a:p>
          <a:p>
            <a:pPr>
              <a:buFont typeface="+mj-lt"/>
              <a:buAutoNum type="arabicPeriod"/>
            </a:pPr>
            <a:endParaRPr lang="es-MX"/>
          </a:p>
          <a:p>
            <a:r>
              <a:rPr lang="es-MX"/>
              <a:t>Además no requiere un conocimiento experto sobre qué puntos de función de software se refieren a la productividad del programador.</a:t>
            </a:r>
          </a:p>
          <a:p>
            <a:endParaRPr lang="es-MX"/>
          </a:p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484167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8E7E2"/>
      </a:lt2>
      <a:accent1>
        <a:srgbClr val="7C87E0"/>
      </a:accent1>
      <a:accent2>
        <a:srgbClr val="5F9FD9"/>
      </a:accent2>
      <a:accent3>
        <a:srgbClr val="55B1B7"/>
      </a:accent3>
      <a:accent4>
        <a:srgbClr val="50B692"/>
      </a:accent4>
      <a:accent5>
        <a:srgbClr val="52B669"/>
      </a:accent5>
      <a:accent6>
        <a:srgbClr val="63B750"/>
      </a:accent6>
      <a:hlink>
        <a:srgbClr val="898453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44CECF877E054D9B6E1E924F40D02B" ma:contentTypeVersion="2" ma:contentTypeDescription="Crear nuevo documento." ma:contentTypeScope="" ma:versionID="ddc8e6b9044ff7573c2c6f5f3495d323">
  <xsd:schema xmlns:xsd="http://www.w3.org/2001/XMLSchema" xmlns:xs="http://www.w3.org/2001/XMLSchema" xmlns:p="http://schemas.microsoft.com/office/2006/metadata/properties" xmlns:ns2="7d5ac637-15ae-4b54-bbb9-eeeca6a85f1b" targetNamespace="http://schemas.microsoft.com/office/2006/metadata/properties" ma:root="true" ma:fieldsID="4fa9e0eb490ec96a63792045b984202b" ns2:_="">
    <xsd:import namespace="7d5ac637-15ae-4b54-bbb9-eeeca6a85f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5ac637-15ae-4b54-bbb9-eeeca6a85f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50D01A-73AA-4035-BE4C-855E81C93B5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3E76643-D0D7-47CC-8E86-D86E8986B509}">
  <ds:schemaRefs>
    <ds:schemaRef ds:uri="7d5ac637-15ae-4b54-bbb9-eeeca6a85f1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CFF198D-2CCF-44CD-8126-4A2579DA3F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RetrospectVTI</vt:lpstr>
      <vt:lpstr>Citable</vt:lpstr>
      <vt:lpstr>PRICE S</vt:lpstr>
      <vt:lpstr>PowerPoint Presentation</vt:lpstr>
      <vt:lpstr>PowerPoint Presentation</vt:lpstr>
      <vt:lpstr>PowerPoint Presentation</vt:lpstr>
      <vt:lpstr>Knowlegde Plan</vt:lpstr>
      <vt:lpstr>Introducción</vt:lpstr>
      <vt:lpstr>SPR(Software Productivity Research) Knowlegde Plan</vt:lpstr>
      <vt:lpstr>Los pasos típicos en una estimación son: </vt:lpstr>
      <vt:lpstr>Mide 3 variables</vt:lpstr>
      <vt:lpstr>Knowlegde Plan</vt:lpstr>
      <vt:lpstr>Sus atributos son:</vt:lpstr>
      <vt:lpstr>Knowledge Plan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1</cp:revision>
  <dcterms:created xsi:type="dcterms:W3CDTF">2020-03-10T14:34:51Z</dcterms:created>
  <dcterms:modified xsi:type="dcterms:W3CDTF">2020-03-12T19:40:24Z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0x010100C244CECF877E054D9B6E1E924F40D02B</vt:lpwstr>
  </property>
</Properties>
</file>