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64" r:id="rId8"/>
    <p:sldId id="259" r:id="rId9"/>
    <p:sldId id="260" r:id="rId10"/>
    <p:sldId id="265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E6B58-4D0E-41F4-B358-AF7345E47650}" v="81" dt="2020-03-12T17:21:46.148"/>
    <p1510:client id="{5E0E75A9-1C1C-4494-859F-2756DDAA46F8}" v="159" dt="2020-03-10T15:32:12.721"/>
    <p1510:client id="{D0765F4F-D6F1-4027-973F-730E0EB4C798}" v="77" dt="2020-03-12T19:43:32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IGNACIO  LEYVA ROSAS" userId="S::daniel_leyva@itculiacan.edu.mx::112436f6-2ce6-42eb-830f-54cb4a9ceb1d" providerId="AD" clId="Web-{07EE6B58-4D0E-41F4-B358-AF7345E47650}"/>
    <pc:docChg chg="addSld modSld">
      <pc:chgData name="DANIEL IGNACIO  LEYVA ROSAS" userId="S::daniel_leyva@itculiacan.edu.mx::112436f6-2ce6-42eb-830f-54cb4a9ceb1d" providerId="AD" clId="Web-{07EE6B58-4D0E-41F4-B358-AF7345E47650}" dt="2020-03-12T17:21:46.148" v="79" actId="20577"/>
      <pc:docMkLst>
        <pc:docMk/>
      </pc:docMkLst>
      <pc:sldChg chg="addSp delSp modSp new">
        <pc:chgData name="DANIEL IGNACIO  LEYVA ROSAS" userId="S::daniel_leyva@itculiacan.edu.mx::112436f6-2ce6-42eb-830f-54cb4a9ceb1d" providerId="AD" clId="Web-{07EE6B58-4D0E-41F4-B358-AF7345E47650}" dt="2020-03-12T16:09:52.849" v="36" actId="20577"/>
        <pc:sldMkLst>
          <pc:docMk/>
          <pc:sldMk cId="157033168" sldId="261"/>
        </pc:sldMkLst>
        <pc:spChg chg="mod">
          <ac:chgData name="DANIEL IGNACIO  LEYVA ROSAS" userId="S::daniel_leyva@itculiacan.edu.mx::112436f6-2ce6-42eb-830f-54cb4a9ceb1d" providerId="AD" clId="Web-{07EE6B58-4D0E-41F4-B358-AF7345E47650}" dt="2020-03-12T16:08:51.990" v="19" actId="20577"/>
          <ac:spMkLst>
            <pc:docMk/>
            <pc:sldMk cId="157033168" sldId="261"/>
            <ac:spMk id="2" creationId="{C76039B3-EAFB-4C96-8AD0-E8974010494D}"/>
          </ac:spMkLst>
        </pc:spChg>
        <pc:spChg chg="add del mod">
          <ac:chgData name="DANIEL IGNACIO  LEYVA ROSAS" userId="S::daniel_leyva@itculiacan.edu.mx::112436f6-2ce6-42eb-830f-54cb4a9ceb1d" providerId="AD" clId="Web-{07EE6B58-4D0E-41F4-B358-AF7345E47650}" dt="2020-03-12T16:09:52.849" v="36" actId="20577"/>
          <ac:spMkLst>
            <pc:docMk/>
            <pc:sldMk cId="157033168" sldId="261"/>
            <ac:spMk id="3" creationId="{B348421B-BDD6-41D1-B38B-4B8BF60DD0F0}"/>
          </ac:spMkLst>
        </pc:spChg>
        <pc:picChg chg="add del mod ord">
          <ac:chgData name="DANIEL IGNACIO  LEYVA ROSAS" userId="S::daniel_leyva@itculiacan.edu.mx::112436f6-2ce6-42eb-830f-54cb4a9ceb1d" providerId="AD" clId="Web-{07EE6B58-4D0E-41F4-B358-AF7345E47650}" dt="2020-03-12T16:06:38.320" v="2"/>
          <ac:picMkLst>
            <pc:docMk/>
            <pc:sldMk cId="157033168" sldId="261"/>
            <ac:picMk id="4" creationId="{2D0F8541-F663-486F-BDF0-A2750435F70E}"/>
          </ac:picMkLst>
        </pc:picChg>
        <pc:picChg chg="add del mod ord">
          <ac:chgData name="DANIEL IGNACIO  LEYVA ROSAS" userId="S::daniel_leyva@itculiacan.edu.mx::112436f6-2ce6-42eb-830f-54cb4a9ceb1d" providerId="AD" clId="Web-{07EE6B58-4D0E-41F4-B358-AF7345E47650}" dt="2020-03-12T16:08:15.647" v="6"/>
          <ac:picMkLst>
            <pc:docMk/>
            <pc:sldMk cId="157033168" sldId="261"/>
            <ac:picMk id="6" creationId="{F934FD28-E06D-4B0B-A379-33DD795CFE0E}"/>
          </ac:picMkLst>
        </pc:picChg>
        <pc:picChg chg="add mod">
          <ac:chgData name="DANIEL IGNACIO  LEYVA ROSAS" userId="S::daniel_leyva@itculiacan.edu.mx::112436f6-2ce6-42eb-830f-54cb4a9ceb1d" providerId="AD" clId="Web-{07EE6B58-4D0E-41F4-B358-AF7345E47650}" dt="2020-03-12T16:08:49.303" v="12" actId="1076"/>
          <ac:picMkLst>
            <pc:docMk/>
            <pc:sldMk cId="157033168" sldId="261"/>
            <ac:picMk id="8" creationId="{363E49D4-5261-4BF6-862E-A4B3760D5CEF}"/>
          </ac:picMkLst>
        </pc:picChg>
      </pc:sldChg>
      <pc:sldChg chg="modSp new">
        <pc:chgData name="DANIEL IGNACIO  LEYVA ROSAS" userId="S::daniel_leyva@itculiacan.edu.mx::112436f6-2ce6-42eb-830f-54cb4a9ceb1d" providerId="AD" clId="Web-{07EE6B58-4D0E-41F4-B358-AF7345E47650}" dt="2020-03-12T17:21:44.460" v="77" actId="20577"/>
        <pc:sldMkLst>
          <pc:docMk/>
          <pc:sldMk cId="2729711444" sldId="262"/>
        </pc:sldMkLst>
        <pc:spChg chg="mod">
          <ac:chgData name="DANIEL IGNACIO  LEYVA ROSAS" userId="S::daniel_leyva@itculiacan.edu.mx::112436f6-2ce6-42eb-830f-54cb4a9ceb1d" providerId="AD" clId="Web-{07EE6B58-4D0E-41F4-B358-AF7345E47650}" dt="2020-03-12T17:21:44.460" v="77" actId="20577"/>
          <ac:spMkLst>
            <pc:docMk/>
            <pc:sldMk cId="2729711444" sldId="262"/>
            <ac:spMk id="2" creationId="{A26FE465-38CE-4199-ACDC-A0D7932B6184}"/>
          </ac:spMkLst>
        </pc:spChg>
        <pc:spChg chg="mod">
          <ac:chgData name="DANIEL IGNACIO  LEYVA ROSAS" userId="S::daniel_leyva@itculiacan.edu.mx::112436f6-2ce6-42eb-830f-54cb4a9ceb1d" providerId="AD" clId="Web-{07EE6B58-4D0E-41F4-B358-AF7345E47650}" dt="2020-03-12T17:21:03.288" v="58" actId="20577"/>
          <ac:spMkLst>
            <pc:docMk/>
            <pc:sldMk cId="2729711444" sldId="262"/>
            <ac:spMk id="3" creationId="{7038E7A0-EDD5-44E4-873B-0D304D1D1BA3}"/>
          </ac:spMkLst>
        </pc:spChg>
      </pc:sldChg>
      <pc:sldChg chg="modSp new">
        <pc:chgData name="DANIEL IGNACIO  LEYVA ROSAS" userId="S::daniel_leyva@itculiacan.edu.mx::112436f6-2ce6-42eb-830f-54cb4a9ceb1d" providerId="AD" clId="Web-{07EE6B58-4D0E-41F4-B358-AF7345E47650}" dt="2020-03-12T17:21:31.742" v="70" actId="20577"/>
        <pc:sldMkLst>
          <pc:docMk/>
          <pc:sldMk cId="3362173880" sldId="263"/>
        </pc:sldMkLst>
        <pc:spChg chg="mod">
          <ac:chgData name="DANIEL IGNACIO  LEYVA ROSAS" userId="S::daniel_leyva@itculiacan.edu.mx::112436f6-2ce6-42eb-830f-54cb4a9ceb1d" providerId="AD" clId="Web-{07EE6B58-4D0E-41F4-B358-AF7345E47650}" dt="2020-03-12T17:21:24.835" v="67" actId="20577"/>
          <ac:spMkLst>
            <pc:docMk/>
            <pc:sldMk cId="3362173880" sldId="263"/>
            <ac:spMk id="2" creationId="{4D571207-4151-42E0-9A5D-73A5EF47695C}"/>
          </ac:spMkLst>
        </pc:spChg>
        <pc:spChg chg="mod">
          <ac:chgData name="DANIEL IGNACIO  LEYVA ROSAS" userId="S::daniel_leyva@itculiacan.edu.mx::112436f6-2ce6-42eb-830f-54cb4a9ceb1d" providerId="AD" clId="Web-{07EE6B58-4D0E-41F4-B358-AF7345E47650}" dt="2020-03-12T17:21:31.742" v="70" actId="20577"/>
          <ac:spMkLst>
            <pc:docMk/>
            <pc:sldMk cId="3362173880" sldId="263"/>
            <ac:spMk id="3" creationId="{1F2AA100-EE72-4667-9ADE-8159FE31B468}"/>
          </ac:spMkLst>
        </pc:spChg>
      </pc:sldChg>
    </pc:docChg>
  </pc:docChgLst>
  <pc:docChgLst>
    <pc:chgData name="SAUL ALONSO PALAZUELOS ALVARADO" userId="S::saul_palazuelos@itculiacan.edu.mx::8d856b84-fdda-4da5-802d-65d29632d1d2" providerId="AD" clId="Web-{D0765F4F-D6F1-4027-973F-730E0EB4C798}"/>
    <pc:docChg chg="addSld modSld">
      <pc:chgData name="SAUL ALONSO PALAZUELOS ALVARADO" userId="S::saul_palazuelos@itculiacan.edu.mx::8d856b84-fdda-4da5-802d-65d29632d1d2" providerId="AD" clId="Web-{D0765F4F-D6F1-4027-973F-730E0EB4C798}" dt="2020-03-12T19:43:32.517" v="72" actId="20577"/>
      <pc:docMkLst>
        <pc:docMk/>
      </pc:docMkLst>
      <pc:sldChg chg="addSp delSp modSp">
        <pc:chgData name="SAUL ALONSO PALAZUELOS ALVARADO" userId="S::saul_palazuelos@itculiacan.edu.mx::8d856b84-fdda-4da5-802d-65d29632d1d2" providerId="AD" clId="Web-{D0765F4F-D6F1-4027-973F-730E0EB4C798}" dt="2020-03-12T18:45:15.865" v="2"/>
        <pc:sldMkLst>
          <pc:docMk/>
          <pc:sldMk cId="1700378742" sldId="257"/>
        </pc:sldMkLst>
        <pc:picChg chg="add del">
          <ac:chgData name="SAUL ALONSO PALAZUELOS ALVARADO" userId="S::saul_palazuelos@itculiacan.edu.mx::8d856b84-fdda-4da5-802d-65d29632d1d2" providerId="AD" clId="Web-{D0765F4F-D6F1-4027-973F-730E0EB4C798}" dt="2020-03-12T18:45:15.865" v="2"/>
          <ac:picMkLst>
            <pc:docMk/>
            <pc:sldMk cId="1700378742" sldId="257"/>
            <ac:picMk id="2" creationId="{65EE3C29-D4B4-40A6-B58F-EF71C4DA8F7C}"/>
          </ac:picMkLst>
        </pc:picChg>
        <pc:picChg chg="mod">
          <ac:chgData name="SAUL ALONSO PALAZUELOS ALVARADO" userId="S::saul_palazuelos@itculiacan.edu.mx::8d856b84-fdda-4da5-802d-65d29632d1d2" providerId="AD" clId="Web-{D0765F4F-D6F1-4027-973F-730E0EB4C798}" dt="2020-03-12T18:44:02.270" v="0"/>
          <ac:picMkLst>
            <pc:docMk/>
            <pc:sldMk cId="1700378742" sldId="257"/>
            <ac:picMk id="4" creationId="{C957A1DD-727D-4D85-A0CB-016BA29DB3BC}"/>
          </ac:picMkLst>
        </pc:picChg>
      </pc:sldChg>
      <pc:sldChg chg="addSp delSp modSp">
        <pc:chgData name="SAUL ALONSO PALAZUELOS ALVARADO" userId="S::saul_palazuelos@itculiacan.edu.mx::8d856b84-fdda-4da5-802d-65d29632d1d2" providerId="AD" clId="Web-{D0765F4F-D6F1-4027-973F-730E0EB4C798}" dt="2020-03-12T18:50:27.072" v="19" actId="1076"/>
        <pc:sldMkLst>
          <pc:docMk/>
          <pc:sldMk cId="1257273475" sldId="258"/>
        </pc:sldMkLst>
        <pc:spChg chg="mod">
          <ac:chgData name="SAUL ALONSO PALAZUELOS ALVARADO" userId="S::saul_palazuelos@itculiacan.edu.mx::8d856b84-fdda-4da5-802d-65d29632d1d2" providerId="AD" clId="Web-{D0765F4F-D6F1-4027-973F-730E0EB4C798}" dt="2020-03-12T18:50:27.072" v="19" actId="1076"/>
          <ac:spMkLst>
            <pc:docMk/>
            <pc:sldMk cId="1257273475" sldId="258"/>
            <ac:spMk id="2" creationId="{0C06B8C2-B993-4E54-8944-581435A3C251}"/>
          </ac:spMkLst>
        </pc:spChg>
        <pc:picChg chg="add del mod">
          <ac:chgData name="SAUL ALONSO PALAZUELOS ALVARADO" userId="S::saul_palazuelos@itculiacan.edu.mx::8d856b84-fdda-4da5-802d-65d29632d1d2" providerId="AD" clId="Web-{D0765F4F-D6F1-4027-973F-730E0EB4C798}" dt="2020-03-12T18:49:27.242" v="7"/>
          <ac:picMkLst>
            <pc:docMk/>
            <pc:sldMk cId="1257273475" sldId="258"/>
            <ac:picMk id="3" creationId="{716A7E61-51F2-427E-A3AA-0859E16B5DCD}"/>
          </ac:picMkLst>
        </pc:picChg>
        <pc:picChg chg="add mod">
          <ac:chgData name="SAUL ALONSO PALAZUELOS ALVARADO" userId="S::saul_palazuelos@itculiacan.edu.mx::8d856b84-fdda-4da5-802d-65d29632d1d2" providerId="AD" clId="Web-{D0765F4F-D6F1-4027-973F-730E0EB4C798}" dt="2020-03-12T18:50:19.243" v="18" actId="1076"/>
          <ac:picMkLst>
            <pc:docMk/>
            <pc:sldMk cId="1257273475" sldId="258"/>
            <ac:picMk id="5" creationId="{A70E188A-AEA7-43DD-A619-B2E3EBD28D59}"/>
          </ac:picMkLst>
        </pc:picChg>
        <pc:picChg chg="mod">
          <ac:chgData name="SAUL ALONSO PALAZUELOS ALVARADO" userId="S::saul_palazuelos@itculiacan.edu.mx::8d856b84-fdda-4da5-802d-65d29632d1d2" providerId="AD" clId="Web-{D0765F4F-D6F1-4027-973F-730E0EB4C798}" dt="2020-03-12T18:49:53.727" v="13" actId="1076"/>
          <ac:picMkLst>
            <pc:docMk/>
            <pc:sldMk cId="1257273475" sldId="258"/>
            <ac:picMk id="10" creationId="{71EECED9-A256-4125-8C61-D299815BEB00}"/>
          </ac:picMkLst>
        </pc:picChg>
        <pc:picChg chg="mod">
          <ac:chgData name="SAUL ALONSO PALAZUELOS ALVARADO" userId="S::saul_palazuelos@itculiacan.edu.mx::8d856b84-fdda-4da5-802d-65d29632d1d2" providerId="AD" clId="Web-{D0765F4F-D6F1-4027-973F-730E0EB4C798}" dt="2020-03-12T18:49:55.540" v="14" actId="1076"/>
          <ac:picMkLst>
            <pc:docMk/>
            <pc:sldMk cId="1257273475" sldId="258"/>
            <ac:picMk id="12" creationId="{CEEE1C70-C31F-4E8C-9037-F3BAA2C81785}"/>
          </ac:picMkLst>
        </pc:picChg>
      </pc:sldChg>
      <pc:sldChg chg="modSp">
        <pc:chgData name="SAUL ALONSO PALAZUELOS ALVARADO" userId="S::saul_palazuelos@itculiacan.edu.mx::8d856b84-fdda-4da5-802d-65d29632d1d2" providerId="AD" clId="Web-{D0765F4F-D6F1-4027-973F-730E0EB4C798}" dt="2020-03-12T19:14:11.189" v="44" actId="20577"/>
        <pc:sldMkLst>
          <pc:docMk/>
          <pc:sldMk cId="157033168" sldId="261"/>
        </pc:sldMkLst>
        <pc:spChg chg="mod">
          <ac:chgData name="SAUL ALONSO PALAZUELOS ALVARADO" userId="S::saul_palazuelos@itculiacan.edu.mx::8d856b84-fdda-4da5-802d-65d29632d1d2" providerId="AD" clId="Web-{D0765F4F-D6F1-4027-973F-730E0EB4C798}" dt="2020-03-12T19:14:11.189" v="44" actId="20577"/>
          <ac:spMkLst>
            <pc:docMk/>
            <pc:sldMk cId="157033168" sldId="261"/>
            <ac:spMk id="3" creationId="{B348421B-BDD6-41D1-B38B-4B8BF60DD0F0}"/>
          </ac:spMkLst>
        </pc:spChg>
      </pc:sldChg>
      <pc:sldChg chg="modSp">
        <pc:chgData name="SAUL ALONSO PALAZUELOS ALVARADO" userId="S::saul_palazuelos@itculiacan.edu.mx::8d856b84-fdda-4da5-802d-65d29632d1d2" providerId="AD" clId="Web-{D0765F4F-D6F1-4027-973F-730E0EB4C798}" dt="2020-03-12T18:54:02.527" v="38" actId="20577"/>
        <pc:sldMkLst>
          <pc:docMk/>
          <pc:sldMk cId="2729711444" sldId="262"/>
        </pc:sldMkLst>
        <pc:spChg chg="mod">
          <ac:chgData name="SAUL ALONSO PALAZUELOS ALVARADO" userId="S::saul_palazuelos@itculiacan.edu.mx::8d856b84-fdda-4da5-802d-65d29632d1d2" providerId="AD" clId="Web-{D0765F4F-D6F1-4027-973F-730E0EB4C798}" dt="2020-03-12T18:54:02.527" v="38" actId="20577"/>
          <ac:spMkLst>
            <pc:docMk/>
            <pc:sldMk cId="2729711444" sldId="262"/>
            <ac:spMk id="3" creationId="{7038E7A0-EDD5-44E4-873B-0D304D1D1BA3}"/>
          </ac:spMkLst>
        </pc:spChg>
      </pc:sldChg>
      <pc:sldChg chg="addSp delSp modSp new">
        <pc:chgData name="SAUL ALONSO PALAZUELOS ALVARADO" userId="S::saul_palazuelos@itculiacan.edu.mx::8d856b84-fdda-4da5-802d-65d29632d1d2" providerId="AD" clId="Web-{D0765F4F-D6F1-4027-973F-730E0EB4C798}" dt="2020-03-12T18:53:10.417" v="35" actId="1076"/>
        <pc:sldMkLst>
          <pc:docMk/>
          <pc:sldMk cId="1499057517" sldId="264"/>
        </pc:sldMkLst>
        <pc:spChg chg="add del">
          <ac:chgData name="SAUL ALONSO PALAZUELOS ALVARADO" userId="S::saul_palazuelos@itculiacan.edu.mx::8d856b84-fdda-4da5-802d-65d29632d1d2" providerId="AD" clId="Web-{D0765F4F-D6F1-4027-973F-730E0EB4C798}" dt="2020-03-12T18:52:04.650" v="23"/>
          <ac:spMkLst>
            <pc:docMk/>
            <pc:sldMk cId="1499057517" sldId="264"/>
            <ac:spMk id="3" creationId="{1EF18006-527B-46F5-886D-6145586B0AFA}"/>
          </ac:spMkLst>
        </pc:spChg>
        <pc:spChg chg="add del mod">
          <ac:chgData name="SAUL ALONSO PALAZUELOS ALVARADO" userId="S::saul_palazuelos@itculiacan.edu.mx::8d856b84-fdda-4da5-802d-65d29632d1d2" providerId="AD" clId="Web-{D0765F4F-D6F1-4027-973F-730E0EB4C798}" dt="2020-03-12T18:52:39.760" v="30"/>
          <ac:spMkLst>
            <pc:docMk/>
            <pc:sldMk cId="1499057517" sldId="264"/>
            <ac:spMk id="9" creationId="{56086B76-9778-4A16-B101-E2D919FDEE94}"/>
          </ac:spMkLst>
        </pc:spChg>
        <pc:picChg chg="add del mod ord">
          <ac:chgData name="SAUL ALONSO PALAZUELOS ALVARADO" userId="S::saul_palazuelos@itculiacan.edu.mx::8d856b84-fdda-4da5-802d-65d29632d1d2" providerId="AD" clId="Web-{D0765F4F-D6F1-4027-973F-730E0EB4C798}" dt="2020-03-12T18:52:00.760" v="22"/>
          <ac:picMkLst>
            <pc:docMk/>
            <pc:sldMk cId="1499057517" sldId="264"/>
            <ac:picMk id="4" creationId="{085FC41C-7EE9-4F79-83B4-0F03080638AB}"/>
          </ac:picMkLst>
        </pc:picChg>
        <pc:picChg chg="add del mod ord">
          <ac:chgData name="SAUL ALONSO PALAZUELOS ALVARADO" userId="S::saul_palazuelos@itculiacan.edu.mx::8d856b84-fdda-4da5-802d-65d29632d1d2" providerId="AD" clId="Web-{D0765F4F-D6F1-4027-973F-730E0EB4C798}" dt="2020-03-12T18:52:34.416" v="27"/>
          <ac:picMkLst>
            <pc:docMk/>
            <pc:sldMk cId="1499057517" sldId="264"/>
            <ac:picMk id="6" creationId="{ECFD86E1-BA4E-4E63-8ABA-9640E7C58FC6}"/>
          </ac:picMkLst>
        </pc:picChg>
        <pc:picChg chg="add del mod ord">
          <ac:chgData name="SAUL ALONSO PALAZUELOS ALVARADO" userId="S::saul_palazuelos@itculiacan.edu.mx::8d856b84-fdda-4da5-802d-65d29632d1d2" providerId="AD" clId="Web-{D0765F4F-D6F1-4027-973F-730E0EB4C798}" dt="2020-03-12T18:52:37.260" v="29"/>
          <ac:picMkLst>
            <pc:docMk/>
            <pc:sldMk cId="1499057517" sldId="264"/>
            <ac:picMk id="10" creationId="{77F80ADC-8CA3-4823-B53E-3CC7DB05A110}"/>
          </ac:picMkLst>
        </pc:picChg>
        <pc:picChg chg="add mod ord">
          <ac:chgData name="SAUL ALONSO PALAZUELOS ALVARADO" userId="S::saul_palazuelos@itculiacan.edu.mx::8d856b84-fdda-4da5-802d-65d29632d1d2" providerId="AD" clId="Web-{D0765F4F-D6F1-4027-973F-730E0EB4C798}" dt="2020-03-12T18:53:10.417" v="35" actId="1076"/>
          <ac:picMkLst>
            <pc:docMk/>
            <pc:sldMk cId="1499057517" sldId="264"/>
            <ac:picMk id="12" creationId="{E336D910-E948-455F-991A-1EFC39612B87}"/>
          </ac:picMkLst>
        </pc:picChg>
      </pc:sldChg>
      <pc:sldChg chg="modSp new">
        <pc:chgData name="SAUL ALONSO PALAZUELOS ALVARADO" userId="S::saul_palazuelos@itculiacan.edu.mx::8d856b84-fdda-4da5-802d-65d29632d1d2" providerId="AD" clId="Web-{D0765F4F-D6F1-4027-973F-730E0EB4C798}" dt="2020-03-12T19:43:31.486" v="70" actId="20577"/>
        <pc:sldMkLst>
          <pc:docMk/>
          <pc:sldMk cId="1946175076" sldId="265"/>
        </pc:sldMkLst>
        <pc:spChg chg="mod">
          <ac:chgData name="SAUL ALONSO PALAZUELOS ALVARADO" userId="S::saul_palazuelos@itculiacan.edu.mx::8d856b84-fdda-4da5-802d-65d29632d1d2" providerId="AD" clId="Web-{D0765F4F-D6F1-4027-973F-730E0EB4C798}" dt="2020-03-12T19:43:31.486" v="70" actId="20577"/>
          <ac:spMkLst>
            <pc:docMk/>
            <pc:sldMk cId="1946175076" sldId="265"/>
            <ac:spMk id="2" creationId="{25FFB816-2508-4A2C-9917-1F45A838CC05}"/>
          </ac:spMkLst>
        </pc:spChg>
        <pc:spChg chg="mod">
          <ac:chgData name="SAUL ALONSO PALAZUELOS ALVARADO" userId="S::saul_palazuelos@itculiacan.edu.mx::8d856b84-fdda-4da5-802d-65d29632d1d2" providerId="AD" clId="Web-{D0765F4F-D6F1-4027-973F-730E0EB4C798}" dt="2020-03-12T19:40:29.472" v="63" actId="20577"/>
          <ac:spMkLst>
            <pc:docMk/>
            <pc:sldMk cId="1946175076" sldId="265"/>
            <ac:spMk id="3" creationId="{56E4864E-E986-4DD2-B54B-5BAFE677F451}"/>
          </ac:spMkLst>
        </pc:spChg>
      </pc:sldChg>
    </pc:docChg>
  </pc:docChgLst>
  <pc:docChgLst>
    <pc:chgData name="SAUL ALONSO PALAZUELOS ALVARADO" userId="S::saul_palazuelos@itculiacan.edu.mx::8d856b84-fdda-4da5-802d-65d29632d1d2" providerId="AD" clId="Web-{5E0E75A9-1C1C-4494-859F-2756DDAA46F8}"/>
    <pc:docChg chg="addSld modSld addMainMaster delMainMaster">
      <pc:chgData name="SAUL ALONSO PALAZUELOS ALVARADO" userId="S::saul_palazuelos@itculiacan.edu.mx::8d856b84-fdda-4da5-802d-65d29632d1d2" providerId="AD" clId="Web-{5E0E75A9-1C1C-4494-859F-2756DDAA46F8}" dt="2020-03-10T15:32:12.721" v="151" actId="1076"/>
      <pc:docMkLst>
        <pc:docMk/>
      </pc:docMkLst>
      <pc:sldChg chg="addSp modSp mod setBg modClrScheme chgLayout">
        <pc:chgData name="SAUL ALONSO PALAZUELOS ALVARADO" userId="S::saul_palazuelos@itculiacan.edu.mx::8d856b84-fdda-4da5-802d-65d29632d1d2" providerId="AD" clId="Web-{5E0E75A9-1C1C-4494-859F-2756DDAA46F8}" dt="2020-03-10T15:06:40.863" v="5" actId="20577"/>
        <pc:sldMkLst>
          <pc:docMk/>
          <pc:sldMk cId="109857222" sldId="256"/>
        </pc:sldMkLst>
        <pc:spChg chg="mod">
          <ac:chgData name="SAUL ALONSO PALAZUELOS ALVARADO" userId="S::saul_palazuelos@itculiacan.edu.mx::8d856b84-fdda-4da5-802d-65d29632d1d2" providerId="AD" clId="Web-{5E0E75A9-1C1C-4494-859F-2756DDAA46F8}" dt="2020-03-10T15:06:40.863" v="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UL ALONSO PALAZUELOS ALVARADO" userId="S::saul_palazuelos@itculiacan.edu.mx::8d856b84-fdda-4da5-802d-65d29632d1d2" providerId="AD" clId="Web-{5E0E75A9-1C1C-4494-859F-2756DDAA46F8}" dt="2020-03-10T15:06:33.347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AUL ALONSO PALAZUELOS ALVARADO" userId="S::saul_palazuelos@itculiacan.edu.mx::8d856b84-fdda-4da5-802d-65d29632d1d2" providerId="AD" clId="Web-{5E0E75A9-1C1C-4494-859F-2756DDAA46F8}" dt="2020-03-10T15:06:33.347" v="0"/>
          <ac:spMkLst>
            <pc:docMk/>
            <pc:sldMk cId="109857222" sldId="256"/>
            <ac:spMk id="9" creationId="{0AF4F2BA-3C03-4E2C-8ABC-0949B61B3C5E}"/>
          </ac:spMkLst>
        </pc:spChg>
        <pc:spChg chg="add">
          <ac:chgData name="SAUL ALONSO PALAZUELOS ALVARADO" userId="S::saul_palazuelos@itculiacan.edu.mx::8d856b84-fdda-4da5-802d-65d29632d1d2" providerId="AD" clId="Web-{5E0E75A9-1C1C-4494-859F-2756DDAA46F8}" dt="2020-03-10T15:06:33.347" v="0"/>
          <ac:spMkLst>
            <pc:docMk/>
            <pc:sldMk cId="109857222" sldId="256"/>
            <ac:spMk id="11" creationId="{4B986F88-1433-4AF7-AF71-41A89DC93F15}"/>
          </ac:spMkLst>
        </pc:spChg>
        <pc:spChg chg="add">
          <ac:chgData name="SAUL ALONSO PALAZUELOS ALVARADO" userId="S::saul_palazuelos@itculiacan.edu.mx::8d856b84-fdda-4da5-802d-65d29632d1d2" providerId="AD" clId="Web-{5E0E75A9-1C1C-4494-859F-2756DDAA46F8}" dt="2020-03-10T15:06:33.347" v="0"/>
          <ac:spMkLst>
            <pc:docMk/>
            <pc:sldMk cId="109857222" sldId="256"/>
            <ac:spMk id="15" creationId="{A44FFD5D-B985-4624-BBCD-50AD2E1686B4}"/>
          </ac:spMkLst>
        </pc:spChg>
        <pc:picChg chg="add">
          <ac:chgData name="SAUL ALONSO PALAZUELOS ALVARADO" userId="S::saul_palazuelos@itculiacan.edu.mx::8d856b84-fdda-4da5-802d-65d29632d1d2" providerId="AD" clId="Web-{5E0E75A9-1C1C-4494-859F-2756DDAA46F8}" dt="2020-03-10T15:06:33.347" v="0"/>
          <ac:picMkLst>
            <pc:docMk/>
            <pc:sldMk cId="109857222" sldId="256"/>
            <ac:picMk id="4" creationId="{B86FD47B-8116-4C6B-BF26-7BCCFC4406F5}"/>
          </ac:picMkLst>
        </pc:picChg>
        <pc:cxnChg chg="add">
          <ac:chgData name="SAUL ALONSO PALAZUELOS ALVARADO" userId="S::saul_palazuelos@itculiacan.edu.mx::8d856b84-fdda-4da5-802d-65d29632d1d2" providerId="AD" clId="Web-{5E0E75A9-1C1C-4494-859F-2756DDAA46F8}" dt="2020-03-10T15:06:33.347" v="0"/>
          <ac:cxnSpMkLst>
            <pc:docMk/>
            <pc:sldMk cId="109857222" sldId="256"/>
            <ac:cxnSpMk id="13" creationId="{A07787ED-5EDC-4C54-AD87-55B60D0FE397}"/>
          </ac:cxnSpMkLst>
        </pc:cxnChg>
      </pc:sldChg>
      <pc:sldChg chg="addSp delSp modSp new mod setBg">
        <pc:chgData name="SAUL ALONSO PALAZUELOS ALVARADO" userId="S::saul_palazuelos@itculiacan.edu.mx::8d856b84-fdda-4da5-802d-65d29632d1d2" providerId="AD" clId="Web-{5E0E75A9-1C1C-4494-859F-2756DDAA46F8}" dt="2020-03-10T15:09:22.111" v="15" actId="14100"/>
        <pc:sldMkLst>
          <pc:docMk/>
          <pc:sldMk cId="1700378742" sldId="257"/>
        </pc:sldMkLst>
        <pc:spChg chg="del">
          <ac:chgData name="SAUL ALONSO PALAZUELOS ALVARADO" userId="S::saul_palazuelos@itculiacan.edu.mx::8d856b84-fdda-4da5-802d-65d29632d1d2" providerId="AD" clId="Web-{5E0E75A9-1C1C-4494-859F-2756DDAA46F8}" dt="2020-03-10T15:09:07.033" v="13"/>
          <ac:spMkLst>
            <pc:docMk/>
            <pc:sldMk cId="1700378742" sldId="257"/>
            <ac:spMk id="2" creationId="{212BDB6D-3862-4870-B62D-79C25715BA1B}"/>
          </ac:spMkLst>
        </pc:spChg>
        <pc:spChg chg="del">
          <ac:chgData name="SAUL ALONSO PALAZUELOS ALVARADO" userId="S::saul_palazuelos@itculiacan.edu.mx::8d856b84-fdda-4da5-802d-65d29632d1d2" providerId="AD" clId="Web-{5E0E75A9-1C1C-4494-859F-2756DDAA46F8}" dt="2020-03-10T15:06:46.488" v="9"/>
          <ac:spMkLst>
            <pc:docMk/>
            <pc:sldMk cId="1700378742" sldId="257"/>
            <ac:spMk id="3" creationId="{C4F7C609-D868-4FF4-9AB3-797B6C2F2A53}"/>
          </ac:spMkLst>
        </pc:spChg>
        <pc:spChg chg="add">
          <ac:chgData name="SAUL ALONSO PALAZUELOS ALVARADO" userId="S::saul_palazuelos@itculiacan.edu.mx::8d856b84-fdda-4da5-802d-65d29632d1d2" providerId="AD" clId="Web-{5E0E75A9-1C1C-4494-859F-2756DDAA46F8}" dt="2020-03-10T15:09:07.033" v="13"/>
          <ac:spMkLst>
            <pc:docMk/>
            <pc:sldMk cId="1700378742" sldId="257"/>
            <ac:spMk id="9" creationId="{A8E9C91B-7EAD-4562-AB0E-DFB9663AECE3}"/>
          </ac:spMkLst>
        </pc:spChg>
        <pc:spChg chg="add">
          <ac:chgData name="SAUL ALONSO PALAZUELOS ALVARADO" userId="S::saul_palazuelos@itculiacan.edu.mx::8d856b84-fdda-4da5-802d-65d29632d1d2" providerId="AD" clId="Web-{5E0E75A9-1C1C-4494-859F-2756DDAA46F8}" dt="2020-03-10T15:09:07.033" v="13"/>
          <ac:spMkLst>
            <pc:docMk/>
            <pc:sldMk cId="1700378742" sldId="257"/>
            <ac:spMk id="11" creationId="{2C7211D9-E545-4D00-9874-641EC7C7BD85}"/>
          </ac:spMkLst>
        </pc:spChg>
        <pc:spChg chg="add">
          <ac:chgData name="SAUL ALONSO PALAZUELOS ALVARADO" userId="S::saul_palazuelos@itculiacan.edu.mx::8d856b84-fdda-4da5-802d-65d29632d1d2" providerId="AD" clId="Web-{5E0E75A9-1C1C-4494-859F-2756DDAA46F8}" dt="2020-03-10T15:09:07.033" v="13"/>
          <ac:spMkLst>
            <pc:docMk/>
            <pc:sldMk cId="1700378742" sldId="257"/>
            <ac:spMk id="13" creationId="{5DBBC34A-8C43-4368-951E-A04EB7C00E32}"/>
          </ac:spMkLst>
        </pc:spChg>
        <pc:picChg chg="add mod ord">
          <ac:chgData name="SAUL ALONSO PALAZUELOS ALVARADO" userId="S::saul_palazuelos@itculiacan.edu.mx::8d856b84-fdda-4da5-802d-65d29632d1d2" providerId="AD" clId="Web-{5E0E75A9-1C1C-4494-859F-2756DDAA46F8}" dt="2020-03-10T15:09:22.111" v="15" actId="14100"/>
          <ac:picMkLst>
            <pc:docMk/>
            <pc:sldMk cId="1700378742" sldId="257"/>
            <ac:picMk id="4" creationId="{C957A1DD-727D-4D85-A0CB-016BA29DB3BC}"/>
          </ac:picMkLst>
        </pc:picChg>
      </pc:sldChg>
      <pc:sldChg chg="addSp delSp modSp new mod setBg">
        <pc:chgData name="SAUL ALONSO PALAZUELOS ALVARADO" userId="S::saul_palazuelos@itculiacan.edu.mx::8d856b84-fdda-4da5-802d-65d29632d1d2" providerId="AD" clId="Web-{5E0E75A9-1C1C-4494-859F-2756DDAA46F8}" dt="2020-03-10T15:32:12.721" v="151" actId="1076"/>
        <pc:sldMkLst>
          <pc:docMk/>
          <pc:sldMk cId="1257273475" sldId="258"/>
        </pc:sldMkLst>
        <pc:spChg chg="mod">
          <ac:chgData name="SAUL ALONSO PALAZUELOS ALVARADO" userId="S::saul_palazuelos@itculiacan.edu.mx::8d856b84-fdda-4da5-802d-65d29632d1d2" providerId="AD" clId="Web-{5E0E75A9-1C1C-4494-859F-2756DDAA46F8}" dt="2020-03-10T15:13:46.843" v="47"/>
          <ac:spMkLst>
            <pc:docMk/>
            <pc:sldMk cId="1257273475" sldId="258"/>
            <ac:spMk id="2" creationId="{0C06B8C2-B993-4E54-8944-581435A3C251}"/>
          </ac:spMkLst>
        </pc:spChg>
        <pc:spChg chg="del">
          <ac:chgData name="SAUL ALONSO PALAZUELOS ALVARADO" userId="S::saul_palazuelos@itculiacan.edu.mx::8d856b84-fdda-4da5-802d-65d29632d1d2" providerId="AD" clId="Web-{5E0E75A9-1C1C-4494-859F-2756DDAA46F8}" dt="2020-03-10T15:11:40.313" v="17"/>
          <ac:spMkLst>
            <pc:docMk/>
            <pc:sldMk cId="1257273475" sldId="258"/>
            <ac:spMk id="3" creationId="{781A7721-3582-4DBE-A7EE-A203AF8096E0}"/>
          </ac:spMkLst>
        </pc:spChg>
        <pc:spChg chg="add del mod">
          <ac:chgData name="SAUL ALONSO PALAZUELOS ALVARADO" userId="S::saul_palazuelos@itculiacan.edu.mx::8d856b84-fdda-4da5-802d-65d29632d1d2" providerId="AD" clId="Web-{5E0E75A9-1C1C-4494-859F-2756DDAA46F8}" dt="2020-03-10T15:13:19.546" v="24"/>
          <ac:spMkLst>
            <pc:docMk/>
            <pc:sldMk cId="1257273475" sldId="258"/>
            <ac:spMk id="7" creationId="{FF67A51F-EA93-4D8C-A6F6-36EC24B8B861}"/>
          </ac:spMkLst>
        </pc:spChg>
        <pc:spChg chg="add">
          <ac:chgData name="SAUL ALONSO PALAZUELOS ALVARADO" userId="S::saul_palazuelos@itculiacan.edu.mx::8d856b84-fdda-4da5-802d-65d29632d1d2" providerId="AD" clId="Web-{5E0E75A9-1C1C-4494-859F-2756DDAA46F8}" dt="2020-03-10T15:13:46.843" v="47"/>
          <ac:spMkLst>
            <pc:docMk/>
            <pc:sldMk cId="1257273475" sldId="258"/>
            <ac:spMk id="15" creationId="{39E3965E-AC41-4711-9D10-E25ABB132D86}"/>
          </ac:spMkLst>
        </pc:spChg>
        <pc:spChg chg="add">
          <ac:chgData name="SAUL ALONSO PALAZUELOS ALVARADO" userId="S::saul_palazuelos@itculiacan.edu.mx::8d856b84-fdda-4da5-802d-65d29632d1d2" providerId="AD" clId="Web-{5E0E75A9-1C1C-4494-859F-2756DDAA46F8}" dt="2020-03-10T15:13:46.843" v="47"/>
          <ac:spMkLst>
            <pc:docMk/>
            <pc:sldMk cId="1257273475" sldId="258"/>
            <ac:spMk id="19" creationId="{4C869C3B-5565-4AAC-86A8-9EB0AB1C653E}"/>
          </ac:spMkLst>
        </pc:spChg>
        <pc:spChg chg="add">
          <ac:chgData name="SAUL ALONSO PALAZUELOS ALVARADO" userId="S::saul_palazuelos@itculiacan.edu.mx::8d856b84-fdda-4da5-802d-65d29632d1d2" providerId="AD" clId="Web-{5E0E75A9-1C1C-4494-859F-2756DDAA46F8}" dt="2020-03-10T15:13:46.843" v="47"/>
          <ac:spMkLst>
            <pc:docMk/>
            <pc:sldMk cId="1257273475" sldId="258"/>
            <ac:spMk id="23" creationId="{9995470A-422C-4D09-B47E-C2E326495B72}"/>
          </ac:spMkLst>
        </pc:spChg>
        <pc:picChg chg="add del mod ord">
          <ac:chgData name="SAUL ALONSO PALAZUELOS ALVARADO" userId="S::saul_palazuelos@itculiacan.edu.mx::8d856b84-fdda-4da5-802d-65d29632d1d2" providerId="AD" clId="Web-{5E0E75A9-1C1C-4494-859F-2756DDAA46F8}" dt="2020-03-10T15:13:12.421" v="21"/>
          <ac:picMkLst>
            <pc:docMk/>
            <pc:sldMk cId="1257273475" sldId="258"/>
            <ac:picMk id="4" creationId="{E57A9A52-C710-4DF4-AFA7-A3AC6EE3E45E}"/>
          </ac:picMkLst>
        </pc:picChg>
        <pc:picChg chg="add del mod ord">
          <ac:chgData name="SAUL ALONSO PALAZUELOS ALVARADO" userId="S::saul_palazuelos@itculiacan.edu.mx::8d856b84-fdda-4da5-802d-65d29632d1d2" providerId="AD" clId="Web-{5E0E75A9-1C1C-4494-859F-2756DDAA46F8}" dt="2020-03-10T15:13:15.046" v="23"/>
          <ac:picMkLst>
            <pc:docMk/>
            <pc:sldMk cId="1257273475" sldId="258"/>
            <ac:picMk id="8" creationId="{F16C1C3D-3C8B-41D6-9D01-8B185C280D4D}"/>
          </ac:picMkLst>
        </pc:picChg>
        <pc:picChg chg="add mod ord">
          <ac:chgData name="SAUL ALONSO PALAZUELOS ALVARADO" userId="S::saul_palazuelos@itculiacan.edu.mx::8d856b84-fdda-4da5-802d-65d29632d1d2" providerId="AD" clId="Web-{5E0E75A9-1C1C-4494-859F-2756DDAA46F8}" dt="2020-03-10T15:31:48.034" v="144" actId="1076"/>
          <ac:picMkLst>
            <pc:docMk/>
            <pc:sldMk cId="1257273475" sldId="258"/>
            <ac:picMk id="10" creationId="{71EECED9-A256-4125-8C61-D299815BEB00}"/>
          </ac:picMkLst>
        </pc:picChg>
        <pc:picChg chg="add mod">
          <ac:chgData name="SAUL ALONSO PALAZUELOS ALVARADO" userId="S::saul_palazuelos@itculiacan.edu.mx::8d856b84-fdda-4da5-802d-65d29632d1d2" providerId="AD" clId="Web-{5E0E75A9-1C1C-4494-859F-2756DDAA46F8}" dt="2020-03-10T15:32:12.721" v="151" actId="1076"/>
          <ac:picMkLst>
            <pc:docMk/>
            <pc:sldMk cId="1257273475" sldId="258"/>
            <ac:picMk id="12" creationId="{CEEE1C70-C31F-4E8C-9037-F3BAA2C81785}"/>
          </ac:picMkLst>
        </pc:picChg>
        <pc:cxnChg chg="add">
          <ac:chgData name="SAUL ALONSO PALAZUELOS ALVARADO" userId="S::saul_palazuelos@itculiacan.edu.mx::8d856b84-fdda-4da5-802d-65d29632d1d2" providerId="AD" clId="Web-{5E0E75A9-1C1C-4494-859F-2756DDAA46F8}" dt="2020-03-10T15:13:46.843" v="47"/>
          <ac:cxnSpMkLst>
            <pc:docMk/>
            <pc:sldMk cId="1257273475" sldId="258"/>
            <ac:cxnSpMk id="17" creationId="{1F5DC8C3-BA5F-4EED-BB9A-A14272BD82A1}"/>
          </ac:cxnSpMkLst>
        </pc:cxnChg>
        <pc:cxnChg chg="add">
          <ac:chgData name="SAUL ALONSO PALAZUELOS ALVARADO" userId="S::saul_palazuelos@itculiacan.edu.mx::8d856b84-fdda-4da5-802d-65d29632d1d2" providerId="AD" clId="Web-{5E0E75A9-1C1C-4494-859F-2756DDAA46F8}" dt="2020-03-10T15:13:46.843" v="47"/>
          <ac:cxnSpMkLst>
            <pc:docMk/>
            <pc:sldMk cId="1257273475" sldId="258"/>
            <ac:cxnSpMk id="21" creationId="{F41136EC-EC34-4D08-B5AB-8CE5870B1C74}"/>
          </ac:cxnSpMkLst>
        </pc:cxnChg>
      </pc:sldChg>
      <pc:sldChg chg="addSp delSp modSp new">
        <pc:chgData name="SAUL ALONSO PALAZUELOS ALVARADO" userId="S::saul_palazuelos@itculiacan.edu.mx::8d856b84-fdda-4da5-802d-65d29632d1d2" providerId="AD" clId="Web-{5E0E75A9-1C1C-4494-859F-2756DDAA46F8}" dt="2020-03-10T15:18:22.074" v="95" actId="1076"/>
        <pc:sldMkLst>
          <pc:docMk/>
          <pc:sldMk cId="1607198929" sldId="259"/>
        </pc:sldMkLst>
        <pc:spChg chg="del">
          <ac:chgData name="SAUL ALONSO PALAZUELOS ALVARADO" userId="S::saul_palazuelos@itculiacan.edu.mx::8d856b84-fdda-4da5-802d-65d29632d1d2" providerId="AD" clId="Web-{5E0E75A9-1C1C-4494-859F-2756DDAA46F8}" dt="2020-03-10T15:15:36.779" v="49"/>
          <ac:spMkLst>
            <pc:docMk/>
            <pc:sldMk cId="1607198929" sldId="259"/>
            <ac:spMk id="3" creationId="{39D4A297-E4E8-427A-8B84-F0A8A907C442}"/>
          </ac:spMkLst>
        </pc:spChg>
        <pc:spChg chg="add mod">
          <ac:chgData name="SAUL ALONSO PALAZUELOS ALVARADO" userId="S::saul_palazuelos@itculiacan.edu.mx::8d856b84-fdda-4da5-802d-65d29632d1d2" providerId="AD" clId="Web-{5E0E75A9-1C1C-4494-859F-2756DDAA46F8}" dt="2020-03-10T15:17:36.668" v="88" actId="1076"/>
          <ac:spMkLst>
            <pc:docMk/>
            <pc:sldMk cId="1607198929" sldId="259"/>
            <ac:spMk id="8" creationId="{9DB6F1B2-0ACB-4484-ABE6-139D29F23D8D}"/>
          </ac:spMkLst>
        </pc:spChg>
        <pc:spChg chg="add mod">
          <ac:chgData name="SAUL ALONSO PALAZUELOS ALVARADO" userId="S::saul_palazuelos@itculiacan.edu.mx::8d856b84-fdda-4da5-802d-65d29632d1d2" providerId="AD" clId="Web-{5E0E75A9-1C1C-4494-859F-2756DDAA46F8}" dt="2020-03-10T15:18:22.074" v="95" actId="1076"/>
          <ac:spMkLst>
            <pc:docMk/>
            <pc:sldMk cId="1607198929" sldId="259"/>
            <ac:spMk id="9" creationId="{09C37B06-287D-4BE9-B7F1-398F2E7799B1}"/>
          </ac:spMkLst>
        </pc:spChg>
        <pc:picChg chg="add mod ord">
          <ac:chgData name="SAUL ALONSO PALAZUELOS ALVARADO" userId="S::saul_palazuelos@itculiacan.edu.mx::8d856b84-fdda-4da5-802d-65d29632d1d2" providerId="AD" clId="Web-{5E0E75A9-1C1C-4494-859F-2756DDAA46F8}" dt="2020-03-10T15:17:51.465" v="90" actId="1076"/>
          <ac:picMkLst>
            <pc:docMk/>
            <pc:sldMk cId="1607198929" sldId="259"/>
            <ac:picMk id="4" creationId="{3FD5F372-1FBA-4A62-8A96-EA2F8AB3B265}"/>
          </ac:picMkLst>
        </pc:picChg>
        <pc:picChg chg="add mod">
          <ac:chgData name="SAUL ALONSO PALAZUELOS ALVARADO" userId="S::saul_palazuelos@itculiacan.edu.mx::8d856b84-fdda-4da5-802d-65d29632d1d2" providerId="AD" clId="Web-{5E0E75A9-1C1C-4494-859F-2756DDAA46F8}" dt="2020-03-10T15:18:19.996" v="94" actId="1076"/>
          <ac:picMkLst>
            <pc:docMk/>
            <pc:sldMk cId="1607198929" sldId="259"/>
            <ac:picMk id="6" creationId="{5A51F834-8F29-4743-B5AE-269BD67E5F02}"/>
          </ac:picMkLst>
        </pc:picChg>
      </pc:sldChg>
      <pc:sldChg chg="addSp delSp modSp new">
        <pc:chgData name="SAUL ALONSO PALAZUELOS ALVARADO" userId="S::saul_palazuelos@itculiacan.edu.mx::8d856b84-fdda-4da5-802d-65d29632d1d2" providerId="AD" clId="Web-{5E0E75A9-1C1C-4494-859F-2756DDAA46F8}" dt="2020-03-10T15:25:10.679" v="143" actId="1076"/>
        <pc:sldMkLst>
          <pc:docMk/>
          <pc:sldMk cId="1781098026" sldId="260"/>
        </pc:sldMkLst>
        <pc:spChg chg="del">
          <ac:chgData name="SAUL ALONSO PALAZUELOS ALVARADO" userId="S::saul_palazuelos@itculiacan.edu.mx::8d856b84-fdda-4da5-802d-65d29632d1d2" providerId="AD" clId="Web-{5E0E75A9-1C1C-4494-859F-2756DDAA46F8}" dt="2020-03-10T15:21:02.728" v="97"/>
          <ac:spMkLst>
            <pc:docMk/>
            <pc:sldMk cId="1781098026" sldId="260"/>
            <ac:spMk id="3" creationId="{A7926945-7E0F-409B-94B7-BD0654070E1C}"/>
          </ac:spMkLst>
        </pc:spChg>
        <pc:spChg chg="add mod">
          <ac:chgData name="SAUL ALONSO PALAZUELOS ALVARADO" userId="S::saul_palazuelos@itculiacan.edu.mx::8d856b84-fdda-4da5-802d-65d29632d1d2" providerId="AD" clId="Web-{5E0E75A9-1C1C-4494-859F-2756DDAA46F8}" dt="2020-03-10T15:25:10.679" v="143" actId="1076"/>
          <ac:spMkLst>
            <pc:docMk/>
            <pc:sldMk cId="1781098026" sldId="260"/>
            <ac:spMk id="6" creationId="{4E14C391-4051-4C70-B64B-FC4D993637C9}"/>
          </ac:spMkLst>
        </pc:spChg>
        <pc:picChg chg="add mod ord">
          <ac:chgData name="SAUL ALONSO PALAZUELOS ALVARADO" userId="S::saul_palazuelos@itculiacan.edu.mx::8d856b84-fdda-4da5-802d-65d29632d1d2" providerId="AD" clId="Web-{5E0E75A9-1C1C-4494-859F-2756DDAA46F8}" dt="2020-03-10T15:21:03.822" v="98" actId="1076"/>
          <ac:picMkLst>
            <pc:docMk/>
            <pc:sldMk cId="1781098026" sldId="260"/>
            <ac:picMk id="4" creationId="{061CC3A3-D9D5-4E0A-96BB-F423485EE189}"/>
          </ac:picMkLst>
        </pc:picChg>
        <pc:picChg chg="add mod">
          <ac:chgData name="SAUL ALONSO PALAZUELOS ALVARADO" userId="S::saul_palazuelos@itculiacan.edu.mx::8d856b84-fdda-4da5-802d-65d29632d1d2" providerId="AD" clId="Web-{5E0E75A9-1C1C-4494-859F-2756DDAA46F8}" dt="2020-03-10T15:24:58.945" v="136" actId="1076"/>
          <ac:picMkLst>
            <pc:docMk/>
            <pc:sldMk cId="1781098026" sldId="260"/>
            <ac:picMk id="7" creationId="{5986125D-DB16-4E63-930B-84823631902A}"/>
          </ac:picMkLst>
        </pc:picChg>
      </pc:sldChg>
      <pc:sldMasterChg chg="del delSldLayout">
        <pc:chgData name="SAUL ALONSO PALAZUELOS ALVARADO" userId="S::saul_palazuelos@itculiacan.edu.mx::8d856b84-fdda-4da5-802d-65d29632d1d2" providerId="AD" clId="Web-{5E0E75A9-1C1C-4494-859F-2756DDAA46F8}" dt="2020-03-10T15:06:33.347" v="0"/>
        <pc:sldMasterMkLst>
          <pc:docMk/>
          <pc:sldMasterMk cId="2460954070" sldId="2147483660"/>
        </pc:sldMasterMkLst>
        <pc:sldLayoutChg chg="del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SAUL ALONSO PALAZUELOS ALVARADO" userId="S::saul_palazuelos@itculiacan.edu.mx::8d856b84-fdda-4da5-802d-65d29632d1d2" providerId="AD" clId="Web-{5E0E75A9-1C1C-4494-859F-2756DDAA46F8}" dt="2020-03-10T15:06:33.347" v="0"/>
        <pc:sldMasterMkLst>
          <pc:docMk/>
          <pc:sldMasterMk cId="3455021092" sldId="2147483672"/>
        </pc:sldMasterMkLst>
        <pc:sldLayoutChg chg="add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3455021092" sldId="2147483672"/>
            <pc:sldLayoutMk cId="1759031575" sldId="2147483673"/>
          </pc:sldLayoutMkLst>
        </pc:sldLayoutChg>
        <pc:sldLayoutChg chg="add replId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3455021092" sldId="2147483672"/>
            <pc:sldLayoutMk cId="512715908" sldId="2147483674"/>
          </pc:sldLayoutMkLst>
        </pc:sldLayoutChg>
        <pc:sldLayoutChg chg="add replId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3455021092" sldId="2147483672"/>
            <pc:sldLayoutMk cId="1694712353" sldId="2147483675"/>
          </pc:sldLayoutMkLst>
        </pc:sldLayoutChg>
        <pc:sldLayoutChg chg="add replId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3455021092" sldId="2147483672"/>
            <pc:sldLayoutMk cId="3811515472" sldId="2147483676"/>
          </pc:sldLayoutMkLst>
        </pc:sldLayoutChg>
        <pc:sldLayoutChg chg="add replId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3455021092" sldId="2147483672"/>
            <pc:sldLayoutMk cId="1434186832" sldId="2147483677"/>
          </pc:sldLayoutMkLst>
        </pc:sldLayoutChg>
        <pc:sldLayoutChg chg="add replId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3455021092" sldId="2147483672"/>
            <pc:sldLayoutMk cId="1768249693" sldId="2147483678"/>
          </pc:sldLayoutMkLst>
        </pc:sldLayoutChg>
        <pc:sldLayoutChg chg="add replId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3455021092" sldId="2147483672"/>
            <pc:sldLayoutMk cId="1034353447" sldId="2147483679"/>
          </pc:sldLayoutMkLst>
        </pc:sldLayoutChg>
        <pc:sldLayoutChg chg="add replId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3455021092" sldId="2147483672"/>
            <pc:sldLayoutMk cId="808700418" sldId="2147483680"/>
          </pc:sldLayoutMkLst>
        </pc:sldLayoutChg>
        <pc:sldLayoutChg chg="add replId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3455021092" sldId="2147483672"/>
            <pc:sldLayoutMk cId="4177514565" sldId="2147483681"/>
          </pc:sldLayoutMkLst>
        </pc:sldLayoutChg>
        <pc:sldLayoutChg chg="add replId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3455021092" sldId="2147483672"/>
            <pc:sldLayoutMk cId="3776756911" sldId="2147483682"/>
          </pc:sldLayoutMkLst>
        </pc:sldLayoutChg>
        <pc:sldLayoutChg chg="add replId">
          <pc:chgData name="SAUL ALONSO PALAZUELOS ALVARADO" userId="S::saul_palazuelos@itculiacan.edu.mx::8d856b84-fdda-4da5-802d-65d29632d1d2" providerId="AD" clId="Web-{5E0E75A9-1C1C-4494-859F-2756DDAA46F8}" dt="2020-03-10T15:06:33.347" v="0"/>
          <pc:sldLayoutMkLst>
            <pc:docMk/>
            <pc:sldMasterMk cId="3455021092" sldId="2147483672"/>
            <pc:sldLayoutMk cId="106065457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1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3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5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1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0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5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4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8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1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2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mx/books?id=TzOSUPJsumcC&amp;pg=PA572&amp;lpg=PA572&amp;dq=softcost-r+software+cost&amp;source=bl&amp;ots=v3E4U8n4YG&amp;sig=ACfU3U1zxjS_zKv_oJdLwTsXc0eefgPw6w&amp;hl=es-419&amp;sa=X&amp;ved=2ahUKEwiCkuyXlpDoAhXRKH0KHSn6BCAQ6AEwCHoECAkQAQ#v=onepage&amp;q=softcost-r%20software%20cost&amp;f=fals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FD47B-8116-4C6B-BF26-7BCCFC440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625" r="-2" b="153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SoftCost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71207-4151-42E0-9A5D-73A5EF47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+mj-lt"/>
                <a:cs typeface="+mj-lt"/>
              </a:rPr>
              <a:t>Warning: 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AA100-EE72-4667-9ADE-8159FE31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ES" sz="2400">
                <a:ea typeface="+mn-lt"/>
                <a:cs typeface="+mn-lt"/>
              </a:rPr>
              <a:t>It is easy to use CoStar to make software cost estimations, that it’s posible to misuse it; every CoStar user should spend the time to learn the underlying COCOMO assumptions and definitions from COCOMO II </a:t>
            </a: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6217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77A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957A1DD-727D-4D85-A0CB-016BA29DB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842" y="716"/>
            <a:ext cx="6632034" cy="686125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0037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6B8C2-B993-4E54-8944-581435A3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5566186"/>
            <a:ext cx="10909073" cy="8316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Referencias?</a:t>
            </a:r>
          </a:p>
        </p:txBody>
      </p:sp>
      <p:pic>
        <p:nvPicPr>
          <p:cNvPr id="10" name="Picture 10" descr="A picture containing bird, table&#10;&#10;Description generated with very high confidence">
            <a:extLst>
              <a:ext uri="{FF2B5EF4-FFF2-40B4-BE49-F238E27FC236}">
                <a16:creationId xmlns:a16="http://schemas.microsoft.com/office/drawing/2014/main" id="{71EECED9-A256-4125-8C61-D299815BE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65" y="160387"/>
            <a:ext cx="10284036" cy="195396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2" descr="A picture containing indoor, bird, table&#10;&#10;Description generated with very high confidence">
            <a:extLst>
              <a:ext uri="{FF2B5EF4-FFF2-40B4-BE49-F238E27FC236}">
                <a16:creationId xmlns:a16="http://schemas.microsoft.com/office/drawing/2014/main" id="{CEEE1C70-C31F-4E8C-9037-F3BAA2C81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61" y="2141367"/>
            <a:ext cx="10060355" cy="2223576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70E188A-AEA7-43DD-A619-B2E3EBD2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15" y="4419377"/>
            <a:ext cx="10099430" cy="11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7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51BA-9065-4869-953E-C9F91CCE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36D910-E948-455F-991A-1EFC39612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8" y="95739"/>
            <a:ext cx="12137987" cy="6672121"/>
          </a:xfrm>
        </p:spPr>
      </p:pic>
    </p:spTree>
    <p:extLst>
      <p:ext uri="{BB962C8B-B14F-4D97-AF65-F5344CB8AC3E}">
        <p14:creationId xmlns:p14="http://schemas.microsoft.com/office/powerpoint/2010/main" val="14990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3A0D-AF34-4836-B2B5-74A9CAE7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3FD5F372-1FBA-4A62-8A96-EA2F8AB3B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446" y="259945"/>
            <a:ext cx="3221556" cy="4782295"/>
          </a:xfr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51F834-8F29-4743-B5AE-269BD67E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014" y="3518"/>
            <a:ext cx="5634892" cy="68509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B6F1B2-0ACB-4484-ABE6-139D29F23D8D}"/>
              </a:ext>
            </a:extLst>
          </p:cNvPr>
          <p:cNvSpPr txBox="1"/>
          <p:nvPr/>
        </p:nvSpPr>
        <p:spPr>
          <a:xfrm>
            <a:off x="922507" y="5437762"/>
            <a:ext cx="20541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 dirty="0"/>
              <a:t>1987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37B06-287D-4BE9-B7F1-398F2E7799B1}"/>
              </a:ext>
            </a:extLst>
          </p:cNvPr>
          <p:cNvSpPr txBox="1"/>
          <p:nvPr/>
        </p:nvSpPr>
        <p:spPr>
          <a:xfrm>
            <a:off x="9288294" y="1311613"/>
            <a:ext cx="27432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https://books.google.com.mx/books?id=TzOSUPJsumcC&amp;pg=PA572&amp;lpg=PA572&amp;dq=softcost-r+software+cost&amp;source=bl&amp;ots=v3E4U8n4YG&amp;sig=ACfU3U1zxjS_zKv_oJdLwTsXc0eefgPw6w&amp;hl=es-419&amp;sa=X&amp;ved=2ahUKEwiCkuyXlpDoAhXRKH0KHSn6BCAQ6AEwCHoECAkQAQ#v=onepage&amp;q=softcost-r%20software%20cost&amp;f=fal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4907-0E1E-4AA7-92FC-B6128181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061CC3A3-D9D5-4E0A-96BB-F423485EE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39" y="102119"/>
            <a:ext cx="2479626" cy="37608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4C391-4051-4C70-B64B-FC4D993637C9}"/>
              </a:ext>
            </a:extLst>
          </p:cNvPr>
          <p:cNvSpPr txBox="1"/>
          <p:nvPr/>
        </p:nvSpPr>
        <p:spPr>
          <a:xfrm>
            <a:off x="514858" y="4428532"/>
            <a:ext cx="196185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/>
              <a:t>1991</a:t>
            </a:r>
          </a:p>
        </p:txBody>
      </p:sp>
      <p:pic>
        <p:nvPicPr>
          <p:cNvPr id="7" name="Picture 7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5986125D-DB16-4E63-930B-848236319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418" y="50391"/>
            <a:ext cx="8853154" cy="67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9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B816-2508-4A2C-9917-1F45A838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Factores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864E-E986-4DD2-B54B-5BAFE677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Mas de 30 factores de manejo de costo incluyendo</a:t>
            </a: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Involucramiento del usuario en la definición de requisitos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Experiencia del consumidor en el area de aplicación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Interface organizacional de complejidad consumidor-implementador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Nivel de interfaces con otros proyectos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Eficiencia de implementación de organización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Porcentaje de trabajo realizado en el sitio de desarrollo primario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039B3-EAFB-4C96-8AD0-E8974010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CoStar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8421B-BDD6-41D1-B38B-4B8BF60DD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722" y="2108201"/>
            <a:ext cx="6922958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s-ES" dirty="0" err="1">
                <a:ea typeface="+mn-lt"/>
                <a:cs typeface="+mn-lt"/>
              </a:rPr>
              <a:t>CoStar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dirty="0" err="1">
                <a:ea typeface="+mn-lt"/>
                <a:cs typeface="+mn-lt"/>
              </a:rPr>
              <a:t>faithful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implementation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COCOMO </a:t>
            </a:r>
            <a:r>
              <a:rPr lang="es-ES" dirty="0" err="1">
                <a:ea typeface="+mn-lt"/>
                <a:cs typeface="+mn-lt"/>
              </a:rPr>
              <a:t>model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that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easy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use </a:t>
            </a:r>
            <a:r>
              <a:rPr lang="es-ES" dirty="0" err="1">
                <a:ea typeface="+mn-lt"/>
                <a:cs typeface="+mn-lt"/>
              </a:rPr>
              <a:t>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small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projects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yet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powerful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enough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control </a:t>
            </a:r>
            <a:r>
              <a:rPr lang="es-ES" dirty="0" err="1">
                <a:ea typeface="+mn-lt"/>
                <a:cs typeface="+mn-lt"/>
              </a:rPr>
              <a:t>large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projects</a:t>
            </a:r>
            <a:r>
              <a:rPr lang="es-ES" dirty="0">
                <a:ea typeface="+mn-lt"/>
                <a:cs typeface="+mn-lt"/>
              </a:rPr>
              <a:t>. </a:t>
            </a:r>
            <a:endParaRPr lang="es-ES" dirty="0"/>
          </a:p>
          <a:p>
            <a:pPr marL="0" indent="0">
              <a:buNone/>
            </a:pPr>
            <a:r>
              <a:rPr lang="es-ES" dirty="0" err="1">
                <a:ea typeface="+mn-lt"/>
                <a:cs typeface="+mn-lt"/>
              </a:rPr>
              <a:t>CoStar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offers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these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advantages</a:t>
            </a:r>
            <a:r>
              <a:rPr lang="es-ES" dirty="0">
                <a:ea typeface="+mn-lt"/>
                <a:cs typeface="+mn-lt"/>
              </a:rPr>
              <a:t>: </a:t>
            </a:r>
            <a:endParaRPr lang="es-ES"/>
          </a:p>
          <a:p>
            <a:pPr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COCOMO </a:t>
            </a:r>
            <a:r>
              <a:rPr lang="es-ES" err="1">
                <a:ea typeface="+mn-lt"/>
                <a:cs typeface="+mn-lt"/>
              </a:rPr>
              <a:t>estimates</a:t>
            </a:r>
            <a:r>
              <a:rPr lang="es-ES" dirty="0">
                <a:ea typeface="+mn-lt"/>
                <a:cs typeface="+mn-lt"/>
              </a:rPr>
              <a:t> are more objetive and </a:t>
            </a:r>
            <a:r>
              <a:rPr lang="es-ES" err="1">
                <a:ea typeface="+mn-lt"/>
                <a:cs typeface="+mn-lt"/>
              </a:rPr>
              <a:t>repeatable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>
                <a:ea typeface="+mn-lt"/>
                <a:cs typeface="+mn-lt"/>
              </a:rPr>
              <a:t>than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estimates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made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by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methods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relying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proprietary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models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COCOMO can be </a:t>
            </a:r>
            <a:r>
              <a:rPr lang="es-ES" dirty="0" err="1">
                <a:ea typeface="+mn-lt"/>
                <a:cs typeface="+mn-lt"/>
              </a:rPr>
              <a:t>calibrated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reflect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your</a:t>
            </a:r>
            <a:r>
              <a:rPr lang="es-ES" dirty="0">
                <a:ea typeface="+mn-lt"/>
                <a:cs typeface="+mn-lt"/>
              </a:rPr>
              <a:t> software </a:t>
            </a:r>
            <a:r>
              <a:rPr lang="es-ES" dirty="0" err="1">
                <a:ea typeface="+mn-lt"/>
                <a:cs typeface="+mn-lt"/>
              </a:rPr>
              <a:t>development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environment</a:t>
            </a:r>
            <a:r>
              <a:rPr lang="es-ES" dirty="0">
                <a:ea typeface="+mn-lt"/>
                <a:cs typeface="+mn-lt"/>
              </a:rPr>
              <a:t>, and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prodeuce</a:t>
            </a:r>
            <a:r>
              <a:rPr lang="es-ES" dirty="0">
                <a:ea typeface="+mn-lt"/>
                <a:cs typeface="+mn-lt"/>
              </a:rPr>
              <a:t> more </a:t>
            </a:r>
            <a:r>
              <a:rPr lang="es-ES" dirty="0" err="1">
                <a:ea typeface="+mn-lt"/>
                <a:cs typeface="+mn-lt"/>
              </a:rPr>
              <a:t>accurate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estimates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/>
          </a:p>
          <a:p>
            <a:pPr>
              <a:buFont typeface="Arial"/>
              <a:buChar char="•"/>
            </a:pPr>
            <a:endParaRPr lang="es-ES" dirty="0"/>
          </a:p>
        </p:txBody>
      </p:sp>
      <p:pic>
        <p:nvPicPr>
          <p:cNvPr id="8" name="Imagen 8" descr="Imagen que contiene estacionaria, instrumento, pluma&#10;&#10;Descripción generada con confianza muy alta">
            <a:extLst>
              <a:ext uri="{FF2B5EF4-FFF2-40B4-BE49-F238E27FC236}">
                <a16:creationId xmlns:a16="http://schemas.microsoft.com/office/drawing/2014/main" id="{363E49D4-5261-4BF6-862E-A4B3760D5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9" y="2108331"/>
            <a:ext cx="2743200" cy="37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FE465-38CE-4199-ACDC-A0D7932B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CoStar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8E7A0-EDD5-44E4-873B-0D304D1D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s-ES" sz="2000" dirty="0" err="1">
                <a:ea typeface="+mn-lt"/>
                <a:cs typeface="+mn-lt"/>
              </a:rPr>
              <a:t>Typically</a:t>
            </a:r>
            <a:r>
              <a:rPr lang="es-ES" sz="2000" dirty="0">
                <a:ea typeface="+mn-lt"/>
                <a:cs typeface="+mn-lt"/>
              </a:rPr>
              <a:t>, </a:t>
            </a:r>
            <a:r>
              <a:rPr lang="es-ES" sz="2000" dirty="0" err="1">
                <a:ea typeface="+mn-lt"/>
                <a:cs typeface="+mn-lt"/>
              </a:rPr>
              <a:t>you’ll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start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with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only</a:t>
            </a:r>
            <a:r>
              <a:rPr lang="es-ES" sz="2000" dirty="0">
                <a:ea typeface="+mn-lt"/>
                <a:cs typeface="+mn-lt"/>
              </a:rPr>
              <a:t> a rough </a:t>
            </a:r>
            <a:r>
              <a:rPr lang="es-ES" sz="2000" dirty="0" err="1">
                <a:ea typeface="+mn-lt"/>
                <a:cs typeface="+mn-lt"/>
              </a:rPr>
              <a:t>description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of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the</a:t>
            </a:r>
            <a:r>
              <a:rPr lang="es-ES" sz="2000" dirty="0">
                <a:ea typeface="+mn-lt"/>
                <a:cs typeface="+mn-lt"/>
              </a:rPr>
              <a:t> software </a:t>
            </a:r>
            <a:r>
              <a:rPr lang="es-ES" sz="2000" dirty="0" err="1">
                <a:ea typeface="+mn-lt"/>
                <a:cs typeface="+mn-lt"/>
              </a:rPr>
              <a:t>system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that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you’ll</a:t>
            </a:r>
            <a:r>
              <a:rPr lang="es-ES" sz="2000" dirty="0">
                <a:ea typeface="+mn-lt"/>
                <a:cs typeface="+mn-lt"/>
              </a:rPr>
              <a:t> be </a:t>
            </a:r>
            <a:r>
              <a:rPr lang="es-ES" sz="2000" dirty="0" err="1">
                <a:ea typeface="+mn-lt"/>
                <a:cs typeface="+mn-lt"/>
              </a:rPr>
              <a:t>developing</a:t>
            </a:r>
            <a:r>
              <a:rPr lang="es-ES" sz="2000" dirty="0">
                <a:ea typeface="+mn-lt"/>
                <a:cs typeface="+mn-lt"/>
              </a:rPr>
              <a:t>, and </a:t>
            </a:r>
            <a:r>
              <a:rPr lang="es-ES" sz="2000" dirty="0" err="1">
                <a:ea typeface="+mn-lt"/>
                <a:cs typeface="+mn-lt"/>
              </a:rPr>
              <a:t>you’ll</a:t>
            </a:r>
            <a:r>
              <a:rPr lang="es-ES" sz="2000" dirty="0">
                <a:ea typeface="+mn-lt"/>
                <a:cs typeface="+mn-lt"/>
              </a:rPr>
              <a:t> use </a:t>
            </a:r>
            <a:r>
              <a:rPr lang="es-ES" sz="2000" dirty="0" err="1">
                <a:ea typeface="+mn-lt"/>
                <a:cs typeface="+mn-lt"/>
              </a:rPr>
              <a:t>CoStar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to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give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you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early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estimates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about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the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proper</a:t>
            </a:r>
            <a:r>
              <a:rPr lang="es-ES" sz="2000" dirty="0">
                <a:ea typeface="+mn-lt"/>
                <a:cs typeface="+mn-lt"/>
              </a:rPr>
              <a:t> Schedule and </a:t>
            </a:r>
            <a:r>
              <a:rPr lang="es-ES" sz="2000" dirty="0" err="1">
                <a:ea typeface="+mn-lt"/>
                <a:cs typeface="+mn-lt"/>
              </a:rPr>
              <a:t>staffing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levels</a:t>
            </a:r>
            <a:r>
              <a:rPr lang="es-ES" sz="2000" dirty="0">
                <a:ea typeface="+mn-lt"/>
                <a:cs typeface="+mn-lt"/>
              </a:rPr>
              <a:t>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s-ES" sz="2000" dirty="0">
                <a:ea typeface="+mn-lt"/>
                <a:cs typeface="+mn-lt"/>
              </a:rPr>
              <a:t>As </a:t>
            </a:r>
            <a:r>
              <a:rPr lang="es-ES" sz="2000" dirty="0" err="1">
                <a:ea typeface="+mn-lt"/>
                <a:cs typeface="+mn-lt"/>
              </a:rPr>
              <a:t>you</a:t>
            </a:r>
            <a:r>
              <a:rPr lang="es-ES" sz="2000" dirty="0">
                <a:ea typeface="+mn-lt"/>
                <a:cs typeface="+mn-lt"/>
              </a:rPr>
              <a:t> define </a:t>
            </a:r>
            <a:r>
              <a:rPr lang="es-ES" sz="2000" dirty="0" err="1">
                <a:ea typeface="+mn-lt"/>
                <a:cs typeface="+mn-lt"/>
              </a:rPr>
              <a:t>your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knowledge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of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the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problem</a:t>
            </a:r>
            <a:r>
              <a:rPr lang="es-ES" sz="2000" dirty="0">
                <a:ea typeface="+mn-lt"/>
                <a:cs typeface="+mn-lt"/>
              </a:rPr>
              <a:t>, and as </a:t>
            </a:r>
            <a:r>
              <a:rPr lang="es-ES" sz="2000" dirty="0" err="1">
                <a:ea typeface="+mn-lt"/>
                <a:cs typeface="+mn-lt"/>
              </a:rPr>
              <a:t>you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design</a:t>
            </a:r>
            <a:r>
              <a:rPr lang="es-ES" sz="2000" dirty="0">
                <a:ea typeface="+mn-lt"/>
                <a:cs typeface="+mn-lt"/>
              </a:rPr>
              <a:t> more </a:t>
            </a:r>
            <a:r>
              <a:rPr lang="es-ES" sz="2000" dirty="0" err="1">
                <a:ea typeface="+mn-lt"/>
                <a:cs typeface="+mn-lt"/>
              </a:rPr>
              <a:t>of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the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system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you</a:t>
            </a:r>
            <a:r>
              <a:rPr lang="es-ES" sz="2000" dirty="0">
                <a:ea typeface="+mn-lt"/>
                <a:cs typeface="+mn-lt"/>
              </a:rPr>
              <a:t> can use </a:t>
            </a:r>
            <a:r>
              <a:rPr lang="es-ES" sz="2000" dirty="0" err="1">
                <a:ea typeface="+mn-lt"/>
                <a:cs typeface="+mn-lt"/>
              </a:rPr>
              <a:t>CoStar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to</a:t>
            </a:r>
            <a:r>
              <a:rPr lang="es-ES" sz="2000" dirty="0">
                <a:ea typeface="+mn-lt"/>
                <a:cs typeface="+mn-lt"/>
              </a:rPr>
              <a:t> produce more and more </a:t>
            </a:r>
            <a:r>
              <a:rPr lang="es-ES" sz="2000" dirty="0" err="1">
                <a:ea typeface="+mn-lt"/>
                <a:cs typeface="+mn-lt"/>
              </a:rPr>
              <a:t>refined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estimates</a:t>
            </a:r>
            <a:r>
              <a:rPr lang="es-ES" sz="2000" dirty="0">
                <a:ea typeface="+mn-lt"/>
                <a:cs typeface="+mn-lt"/>
              </a:rPr>
              <a:t>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s-ES" sz="2000" dirty="0" err="1">
                <a:ea typeface="+mn-lt"/>
                <a:cs typeface="+mn-lt"/>
              </a:rPr>
              <a:t>CoStar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allows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you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to</a:t>
            </a:r>
            <a:r>
              <a:rPr lang="es-ES" sz="2000" dirty="0">
                <a:ea typeface="+mn-lt"/>
                <a:cs typeface="+mn-lt"/>
              </a:rPr>
              <a:t> define a software </a:t>
            </a:r>
            <a:r>
              <a:rPr lang="es-ES" sz="2000" dirty="0" err="1">
                <a:ea typeface="+mn-lt"/>
                <a:cs typeface="+mn-lt"/>
              </a:rPr>
              <a:t>structure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to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meet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your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needs</a:t>
            </a:r>
            <a:r>
              <a:rPr lang="es-ES" sz="2000" dirty="0">
                <a:ea typeface="+mn-lt"/>
                <a:cs typeface="+mn-lt"/>
              </a:rPr>
              <a:t>. </a:t>
            </a:r>
            <a:r>
              <a:rPr lang="es-ES" sz="2000" dirty="0" err="1">
                <a:ea typeface="+mn-lt"/>
                <a:cs typeface="+mn-lt"/>
              </a:rPr>
              <a:t>Your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initial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estimate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might</a:t>
            </a:r>
            <a:r>
              <a:rPr lang="es-ES" sz="2000" dirty="0">
                <a:ea typeface="+mn-lt"/>
                <a:cs typeface="+mn-lt"/>
              </a:rPr>
              <a:t> be </a:t>
            </a:r>
            <a:r>
              <a:rPr lang="es-ES" sz="2000" dirty="0" err="1">
                <a:ea typeface="+mn-lt"/>
                <a:cs typeface="+mn-lt"/>
              </a:rPr>
              <a:t>made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on</a:t>
            </a:r>
            <a:r>
              <a:rPr lang="es-ES" sz="2000" dirty="0">
                <a:ea typeface="+mn-lt"/>
                <a:cs typeface="+mn-lt"/>
              </a:rPr>
              <a:t> basis </a:t>
            </a:r>
            <a:r>
              <a:rPr lang="es-ES" sz="2000" dirty="0" err="1">
                <a:ea typeface="+mn-lt"/>
                <a:cs typeface="+mn-lt"/>
              </a:rPr>
              <a:t>of</a:t>
            </a:r>
            <a:r>
              <a:rPr lang="es-ES" sz="2000" dirty="0">
                <a:ea typeface="+mn-lt"/>
                <a:cs typeface="+mn-lt"/>
              </a:rPr>
              <a:t> a </a:t>
            </a:r>
            <a:r>
              <a:rPr lang="es-ES" sz="2000" dirty="0" err="1">
                <a:ea typeface="+mn-lt"/>
                <a:cs typeface="+mn-lt"/>
              </a:rPr>
              <a:t>system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containing</a:t>
            </a:r>
            <a:r>
              <a:rPr lang="es-ES" sz="2000" dirty="0">
                <a:ea typeface="+mn-lt"/>
                <a:cs typeface="+mn-lt"/>
              </a:rPr>
              <a:t> 3000 </a:t>
            </a:r>
            <a:r>
              <a:rPr lang="es-ES" sz="2000" dirty="0" err="1">
                <a:ea typeface="+mn-lt"/>
                <a:cs typeface="+mn-lt"/>
              </a:rPr>
              <a:t>lines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of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code</a:t>
            </a:r>
            <a:r>
              <a:rPr lang="es-ES" sz="2000" dirty="0">
                <a:ea typeface="+mn-lt"/>
                <a:cs typeface="+mn-lt"/>
              </a:rPr>
              <a:t>.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711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413424"/>
      </a:dk2>
      <a:lt2>
        <a:srgbClr val="E8E5E2"/>
      </a:lt2>
      <a:accent1>
        <a:srgbClr val="77A0C2"/>
      </a:accent1>
      <a:accent2>
        <a:srgbClr val="79ABAC"/>
      </a:accent2>
      <a:accent3>
        <a:srgbClr val="9098CD"/>
      </a:accent3>
      <a:accent4>
        <a:srgbClr val="C28177"/>
      </a:accent4>
      <a:accent5>
        <a:srgbClr val="BF9C71"/>
      </a:accent5>
      <a:accent6>
        <a:srgbClr val="A6A466"/>
      </a:accent6>
      <a:hlink>
        <a:srgbClr val="A17C5D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4CECF877E054D9B6E1E924F40D02B" ma:contentTypeVersion="2" ma:contentTypeDescription="Create a new document." ma:contentTypeScope="" ma:versionID="79a6fd987b0bef75609a93a0213dfb50">
  <xsd:schema xmlns:xsd="http://www.w3.org/2001/XMLSchema" xmlns:xs="http://www.w3.org/2001/XMLSchema" xmlns:p="http://schemas.microsoft.com/office/2006/metadata/properties" xmlns:ns2="7d5ac637-15ae-4b54-bbb9-eeeca6a85f1b" targetNamespace="http://schemas.microsoft.com/office/2006/metadata/properties" ma:root="true" ma:fieldsID="2f4197cd8ed5a75a727249e358b098ca" ns2:_="">
    <xsd:import namespace="7d5ac637-15ae-4b54-bbb9-eeeca6a85f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ac637-15ae-4b54-bbb9-eeeca6a85f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E9FE6D-0A9A-4766-8CA3-FDF0F4C3AB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94AF32-9F5E-4AEB-974C-7823CE9122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FE15D7-AC73-4285-9AA6-AB1F47DC9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5ac637-15ae-4b54-bbb9-eeeca6a85f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RetrospectVTI</vt:lpstr>
      <vt:lpstr>SoftCost</vt:lpstr>
      <vt:lpstr>PowerPoint Presentation</vt:lpstr>
      <vt:lpstr>Referencias?</vt:lpstr>
      <vt:lpstr>PowerPoint Presentation</vt:lpstr>
      <vt:lpstr>PowerPoint Presentation</vt:lpstr>
      <vt:lpstr>PowerPoint Presentation</vt:lpstr>
      <vt:lpstr>Factores</vt:lpstr>
      <vt:lpstr>CoStar</vt:lpstr>
      <vt:lpstr>CoStar</vt:lpstr>
      <vt:lpstr>Warning: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164</cp:revision>
  <dcterms:created xsi:type="dcterms:W3CDTF">2020-03-10T14:58:18Z</dcterms:created>
  <dcterms:modified xsi:type="dcterms:W3CDTF">2020-03-12T19:43:35Z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0x010100C244CECF877E054D9B6E1E924F40D02B</vt:lpwstr>
  </property>
</Properties>
</file>