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7" r:id="rId10"/>
    <p:sldId id="268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3673FF-1F15-7F14-44CE-2BC430FCA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94FEE3-69DD-1C51-5EFC-8BB7501055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AC93-7060-47A6-8C73-BF49BF292F85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0836A-CFA7-325C-B73D-F6D6D2F28A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B675F-9C5A-0DEF-B864-C1809058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896D-B59B-4C99-B153-C4752BD2E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32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1386-48DD-4315-9E6B-F140ABA5AC5B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B384-C0A1-405E-ACC1-3CD347649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44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EDA3-A3EA-99CE-5EEC-081744C9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F6370-EE26-E6E7-A579-5BFA99B9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E0CE-B502-1557-B940-F8041F48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81E84-8C6F-5327-D22D-05E9AD89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FAFDD-A4A2-F8F8-6FC4-DCD1C3C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50A4-4EE3-0E4B-EC30-2FCEEFBE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98C6A-48EE-FA26-A7B0-705129D1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C647C-F6A2-4168-8774-E33A1ED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E050A-8652-A9FC-DBD5-46F84CD7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6DECA-4ED3-DFF5-A735-E7A8CF09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12921-97E7-8BFF-C4DC-CE14A5B54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530929-8E37-885B-BBAA-0F6A209A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9A769-2F5C-9E2B-826C-3B3C978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5E6E7-3A1C-0BE5-40C0-429A835C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8E5B5-04D2-FBDF-65BC-95A19CA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776D-31DC-A980-C450-BDE5550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837D7-48F3-20E8-DF4A-3704F796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CE2E5-7E08-6904-58C3-EC8B17D9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2113C-E6C9-65E0-CAA4-426FC669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B513-406B-BC23-F852-E9C2279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BD25-E819-7400-DA79-08C4DDF4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236AD-A0B8-C66D-D5C1-0C8A2A9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19211-C631-2338-48ED-C020685D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FE135-0224-8830-F7D2-F104977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34D-DAB2-1BA7-987C-EDB44AC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2A67-204A-3356-7621-6D1296D6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39C5E-0887-E5C8-C0EC-5AD0E0F0F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85EEC-2BE1-D585-C349-C6EDC815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5200C-9C74-EF2B-2195-CBE7F3F5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78B4F-23BF-08D4-168F-76EC3C3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D301C-CDD6-65CF-73A5-6001EC8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C0-8B89-BAC4-99A1-93CA48C7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A113B-1798-DE76-8C9D-BD88BAD3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4380C-17CE-35B0-EB17-C4942171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F6D0B-A5AC-F354-3C6A-2774683D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CF683-7B34-594C-6DCC-E8EB88FB5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AA8F40-8667-023C-D296-0175D4E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9FB27-ACE1-B3B2-C7F2-4F15FA3C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52AEC7-2182-BC8D-244E-B837356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6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DD27-4C3C-282D-B037-55AEFD9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CCE447-9FCE-068E-E2B2-EDCE8B73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40A1D-537A-0494-D981-999D4F15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A2CADA-0C06-C206-79F4-91AE2639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6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875FE-95F8-3DA0-CF24-00BC141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32B214-6D94-C2E2-6187-60E940B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08256-F96E-8C9B-0C03-2E43B6CF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5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623C-1A29-850E-61A4-6AC14F91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3671D-D021-63EA-CAF1-D2D7B3A4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7E898-A33A-A6AA-8EE8-3119D2F3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D33A4-2F3F-CD7B-820B-42F5017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14D2B-0EF4-A097-EDAA-14EC3EE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906B8-9F3E-021A-9141-C3BF3C8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1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E95B-7B58-62F7-3204-A539A01A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6A3A26-AE26-3DE1-B3EB-69ABD4838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4CE56-2D5E-14F9-DD99-63186A85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D24AB-1EE8-9037-F727-D767D200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3AE69-A49B-BEBF-6198-784BFF5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F13D4-DD5E-59BB-5903-0AC11C2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3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3B6C62-A7F5-5166-CD88-E5FD451D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D61B6-12DF-F33F-12D1-876DFFF7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2F380-526C-3DC3-55A2-02CEC2C3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FA160-D7CA-1BAF-F95F-0586B267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FDCBD-5696-0919-2A42-2DDC0071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user.es/ProductDetail/Analog-Devices/LT1716HS5WTRMPBF?qs=wnTfsH77Xs7Skv7hhFl%2Fog%3D%3D" TargetMode="External"/><Relationship Id="rId3" Type="http://schemas.openxmlformats.org/officeDocument/2006/relationships/hyperlink" Target="https://www.mouser.es/ProductDetail/Littelfuse/MATE-12B-10-15?qs=VJzv269c%252BPbO1tueKz5qUA%3D%3D" TargetMode="External"/><Relationship Id="rId7" Type="http://schemas.openxmlformats.org/officeDocument/2006/relationships/hyperlink" Target="https://www.youtube.com/shorts/parNm9pB5Yw" TargetMode="External"/><Relationship Id="rId2" Type="http://schemas.openxmlformats.org/officeDocument/2006/relationships/hyperlink" Target="https://www.mouser.es/ProductDetail/Texas-Instruments/DRV8871DDARQ1?qs=AQlKX63v8RstMGgN6CYN5Q%3D%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es/products/detail/riedon-products-by-bourns/PTCA-40/10271325" TargetMode="External"/><Relationship Id="rId5" Type="http://schemas.openxmlformats.org/officeDocument/2006/relationships/hyperlink" Target="https://www.dfrobot.com/product-2611.html" TargetMode="External"/><Relationship Id="rId10" Type="http://schemas.openxmlformats.org/officeDocument/2006/relationships/hyperlink" Target="https://www.mouser.es/ProductDetail/Central-Semiconductor/2N2222-PBFREE?qs=u16ybLDytRZWJogOmjHVFA%3D%3D" TargetMode="External"/><Relationship Id="rId4" Type="http://schemas.openxmlformats.org/officeDocument/2006/relationships/hyperlink" Target="https://tienda.bricogeek.com/otros-sensores/1741-modulo-sensor-de-lluvia-y-gotas-de-agua-yl-83.html" TargetMode="External"/><Relationship Id="rId9" Type="http://schemas.openxmlformats.org/officeDocument/2006/relationships/hyperlink" Target="https://www.mouser.es/ProductDetail/Omron-Electronics/G5LE-1-DC12?qs=Rh%252BaoYk36r4VGdet26ofGg%3D%3D&amp;srsltid=AfmBOooAyKs2Mql2XdE5AiwUxQem_03q25LeT7B3V_xfZvShMnbi9I-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s Escombretes Eixugaparabrises - Rodi Motor Services">
            <a:extLst>
              <a:ext uri="{FF2B5EF4-FFF2-40B4-BE49-F238E27FC236}">
                <a16:creationId xmlns:a16="http://schemas.microsoft.com/office/drawing/2014/main" id="{ED932589-F4D3-6F20-7CA3-140D83E8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B8AE9B-B671-3F79-DDBC-8B29AD36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1050" y="1958025"/>
            <a:ext cx="9429750" cy="2900518"/>
          </a:xfrm>
        </p:spPr>
        <p:txBody>
          <a:bodyPr>
            <a:normAutofit/>
          </a:bodyPr>
          <a:lstStyle/>
          <a:p>
            <a:r>
              <a:rPr lang="es-ES" sz="4400" u="sng" dirty="0">
                <a:solidFill>
                  <a:srgbClr val="FFFFFF"/>
                </a:solidFill>
              </a:rPr>
              <a:t>Proyecto: Limpiaparabrisas</a:t>
            </a:r>
            <a:r>
              <a:rPr lang="es-ES" sz="4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56043-FE72-0925-4BFE-968566286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6875" y="4858543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Argibay Molina Manuel, Yang Alex</a:t>
            </a:r>
          </a:p>
        </p:txBody>
      </p:sp>
    </p:spTree>
    <p:extLst>
      <p:ext uri="{BB962C8B-B14F-4D97-AF65-F5344CB8AC3E}">
        <p14:creationId xmlns:p14="http://schemas.microsoft.com/office/powerpoint/2010/main" val="22190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25602-795C-DB23-8D67-0CBD3FE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632" y="-273050"/>
            <a:ext cx="3314700" cy="1325563"/>
          </a:xfrm>
        </p:spPr>
        <p:txBody>
          <a:bodyPr>
            <a:normAutofit/>
          </a:bodyPr>
          <a:lstStyle/>
          <a:p>
            <a:r>
              <a:rPr lang="es-ES" sz="2400"/>
              <a:t>Esquemático del circuito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C5007F-8367-CC82-52F6-78E53C3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0" y="700377"/>
            <a:ext cx="8746585" cy="60142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763716-600A-E106-8EF3-1180A92CF5B8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2256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65A34FD-E8BD-81B6-AD13-63ACC041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4" y="419100"/>
            <a:ext cx="8211222" cy="33739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CAA5CB-8653-ABEF-3E33-70AF65AA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80" y="4024151"/>
            <a:ext cx="7268589" cy="231489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7A3E057-3358-8369-BE65-46DFE086C93A}"/>
              </a:ext>
            </a:extLst>
          </p:cNvPr>
          <p:cNvSpPr txBox="1"/>
          <p:nvPr/>
        </p:nvSpPr>
        <p:spPr>
          <a:xfrm>
            <a:off x="104775" y="218122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comparador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D6E5BB-3839-BEFC-96F4-386822D569B0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3589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9CFFEE-F6A3-E53C-B549-14C59FA6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6" y="4069754"/>
            <a:ext cx="7886700" cy="24745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1E6253-A2EF-1F45-C215-071E5F10D223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0F2946-8B76-F4AC-E0B7-5D933B1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45" y="580390"/>
            <a:ext cx="6904815" cy="32428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C43326-0194-DC07-E3BE-D65DC4F282D8}"/>
              </a:ext>
            </a:extLst>
          </p:cNvPr>
          <p:cNvSpPr txBox="1"/>
          <p:nvPr/>
        </p:nvSpPr>
        <p:spPr>
          <a:xfrm>
            <a:off x="457200" y="206844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</a:t>
            </a:r>
          </a:p>
          <a:p>
            <a:r>
              <a:rPr lang="es-ES" sz="4000" dirty="0"/>
              <a:t>regulador</a:t>
            </a:r>
          </a:p>
        </p:txBody>
      </p:sp>
    </p:spTree>
    <p:extLst>
      <p:ext uri="{BB962C8B-B14F-4D97-AF65-F5344CB8AC3E}">
        <p14:creationId xmlns:p14="http://schemas.microsoft.com/office/powerpoint/2010/main" val="343665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70F5-565C-3F43-F4A8-FFDBDBB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12597"/>
            <a:ext cx="10515600" cy="1325563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6058F-4033-ED05-CDE6-93D2EE3B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8" y="1509751"/>
            <a:ext cx="118624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r>
              <a:rPr lang="es-ES" sz="1600" dirty="0"/>
              <a:t>Puente H: </a:t>
            </a:r>
            <a:r>
              <a:rPr lang="es-ES" sz="1600" dirty="0">
                <a:hlinkClick r:id="rId2"/>
              </a:rPr>
              <a:t>https://www.mouser.es/ProductDetail/Texas-Instruments/DRV8871DDARQ1?qs=AQlKX63v8RstMGgN6CYN5Q%3D%3D</a:t>
            </a:r>
            <a:endParaRPr lang="es-ES" sz="1600" dirty="0"/>
          </a:p>
          <a:p>
            <a:r>
              <a:rPr lang="es-ES" sz="1600" dirty="0"/>
              <a:t>Final de carrera: </a:t>
            </a:r>
            <a:r>
              <a:rPr lang="es-ES" sz="1600" dirty="0">
                <a:hlinkClick r:id="rId3"/>
              </a:rPr>
              <a:t>https://www.mouser.es/ProductDetail/Littelfuse/MATE-12B-10-15?qs=VJzv269c%252BPbO1tueKz5qUA%3D%3D</a:t>
            </a:r>
            <a:endParaRPr lang="es-ES" sz="1600" dirty="0"/>
          </a:p>
          <a:p>
            <a:r>
              <a:rPr lang="es-ES" sz="1600" dirty="0"/>
              <a:t>Sensor YL-83: </a:t>
            </a:r>
            <a:r>
              <a:rPr lang="es-ES" sz="1600" dirty="0">
                <a:hlinkClick r:id="rId4"/>
              </a:rPr>
              <a:t>https://tienda.bricogeek.com/otros-sensores/1741-modulo-sensor-de-lluvia-y-gotas-de-agua-yl-83.html</a:t>
            </a:r>
            <a:endParaRPr lang="es-ES" sz="1600" dirty="0"/>
          </a:p>
          <a:p>
            <a:r>
              <a:rPr lang="es-ES" sz="1600" dirty="0"/>
              <a:t>Regulador LM1117: </a:t>
            </a:r>
            <a:r>
              <a:rPr lang="es-ES" sz="1600" dirty="0">
                <a:hlinkClick r:id="rId5"/>
              </a:rPr>
              <a:t>https://www.ti.com/lit/ds/symlink/lm1117.pdf</a:t>
            </a:r>
          </a:p>
          <a:p>
            <a:r>
              <a:rPr lang="es-ES" sz="1600" dirty="0"/>
              <a:t>Calefactor: </a:t>
            </a:r>
            <a:r>
              <a:rPr lang="es-ES" sz="1600" dirty="0">
                <a:hlinkClick r:id="rId6"/>
              </a:rPr>
              <a:t>https://www.digikey.com/es/products/detail/riedon-products-by-bourns/PTCA-40/10271325</a:t>
            </a:r>
            <a:endParaRPr lang="es-ES" sz="1600" dirty="0"/>
          </a:p>
          <a:p>
            <a:r>
              <a:rPr lang="es-ES" sz="1600" dirty="0"/>
              <a:t>Funcionamiento de Reed Switch: </a:t>
            </a:r>
            <a:r>
              <a:rPr lang="es-ES" sz="1600" dirty="0">
                <a:hlinkClick r:id="rId7"/>
              </a:rPr>
              <a:t>https://www.youtube.com/shorts/parNm9pB5Yw</a:t>
            </a:r>
            <a:endParaRPr lang="es-ES" sz="1600" dirty="0"/>
          </a:p>
          <a:p>
            <a:r>
              <a:rPr lang="es-ES" sz="1600" dirty="0" err="1"/>
              <a:t>Opamp</a:t>
            </a:r>
            <a:r>
              <a:rPr lang="es-ES" sz="1600" dirty="0"/>
              <a:t>: </a:t>
            </a:r>
            <a:r>
              <a:rPr lang="es-ES" sz="1600" dirty="0">
                <a:hlinkClick r:id="rId8"/>
              </a:rPr>
              <a:t>https://www.mouser.es/ProductDetail/Analog-Devices/LT1716HS5WTRMPBF?qs=wnTfsH77Xs7Skv7hhFl%2Fog%3D%3D</a:t>
            </a:r>
            <a:endParaRPr lang="es-ES" sz="1600" dirty="0"/>
          </a:p>
          <a:p>
            <a:r>
              <a:rPr lang="es-ES" sz="1600" dirty="0"/>
              <a:t>Relé: </a:t>
            </a:r>
            <a:r>
              <a:rPr lang="es-ES" sz="1600" dirty="0">
                <a:hlinkClick r:id="rId9"/>
              </a:rPr>
              <a:t>https://www.mouser.es/ProductDetail/Omron-Electronics/G5LE-1-DC12?qs=Rh%252BaoYk36r4VGdet26ofGg%3D%3D&amp;srsltid=AfmBOooAyKs2Mql2XdE5AiwUxQem_03q25LeT7B3V_xfZvShMnbi9I-o</a:t>
            </a:r>
            <a:endParaRPr lang="es-ES" sz="1600" dirty="0"/>
          </a:p>
          <a:p>
            <a:r>
              <a:rPr lang="es-ES" sz="1600" dirty="0"/>
              <a:t>BJT: </a:t>
            </a:r>
            <a:r>
              <a:rPr lang="es-ES" sz="1600" dirty="0">
                <a:hlinkClick r:id="rId10"/>
              </a:rPr>
              <a:t>https://www.mouser.es/ProductDetail/Central-Semiconductor/2N2222-PBFREE?qs=u16ybLDytRZWJogOmjHVFA%3D%3D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E97399-80A2-406C-69BF-562B0191CB15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221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D612BE13-5E77-9AB9-5253-C26489C5BC61}"/>
              </a:ext>
            </a:extLst>
          </p:cNvPr>
          <p:cNvSpPr txBox="1"/>
          <p:nvPr/>
        </p:nvSpPr>
        <p:spPr>
          <a:xfrm>
            <a:off x="487257" y="2021371"/>
            <a:ext cx="5141375" cy="374276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Mantener el parabrisas limpio y libre de elementos que obstruyan la visión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Escobillas</a:t>
            </a:r>
            <a:r>
              <a:rPr lang="en-US" dirty="0"/>
              <a:t> </a:t>
            </a:r>
            <a:r>
              <a:rPr lang="en-US" dirty="0" err="1"/>
              <a:t>limpiaparabrisas</a:t>
            </a:r>
            <a:r>
              <a:rPr lang="en-US" dirty="0"/>
              <a:t> </a:t>
            </a:r>
            <a:r>
              <a:rPr lang="en-US" dirty="0" err="1"/>
              <a:t>controladas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Bombas</a:t>
            </a:r>
            <a:r>
              <a:rPr lang="en-US" dirty="0"/>
              <a:t> de </a:t>
            </a:r>
            <a:r>
              <a:rPr lang="en-US" dirty="0" err="1"/>
              <a:t>líquido</a:t>
            </a:r>
            <a:r>
              <a:rPr lang="en-US" dirty="0"/>
              <a:t> </a:t>
            </a:r>
            <a:r>
              <a:rPr lang="en-US" dirty="0" err="1"/>
              <a:t>limpia</a:t>
            </a:r>
            <a:r>
              <a:rPr lang="en-US" dirty="0"/>
              <a:t> parabrisas.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Calefactor</a:t>
            </a:r>
            <a:r>
              <a:rPr lang="en-US" dirty="0"/>
              <a:t> que </a:t>
            </a:r>
            <a:r>
              <a:rPr lang="en-US" dirty="0" err="1"/>
              <a:t>evita</a:t>
            </a:r>
            <a:r>
              <a:rPr lang="en-US" dirty="0"/>
              <a:t> el </a:t>
            </a:r>
            <a:r>
              <a:rPr lang="en-US" dirty="0" err="1"/>
              <a:t>empañamiento</a:t>
            </a:r>
            <a:r>
              <a:rPr lang="en-US" dirty="0"/>
              <a:t> del parabrisas.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Interfaz</a:t>
            </a:r>
            <a:r>
              <a:rPr lang="en-US" dirty="0"/>
              <a:t> manual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botonera</a:t>
            </a:r>
            <a:endParaRPr lang="en-US" sz="1400" dirty="0"/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C6F3DFBF-3F5F-6012-3F46-4D4837F52460}"/>
              </a:ext>
            </a:extLst>
          </p:cNvPr>
          <p:cNvSpPr txBox="1"/>
          <p:nvPr/>
        </p:nvSpPr>
        <p:spPr>
          <a:xfrm>
            <a:off x="6563370" y="2021371"/>
            <a:ext cx="4773224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dirty="0"/>
              <a:t>Diseñar e implementar este sistema en una PCB.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Garantizar funcionamiento y fiabilidad en el producto.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energía.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costos.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89A024-3444-EC71-C677-CC43D4BD6F03}"/>
              </a:ext>
            </a:extLst>
          </p:cNvPr>
          <p:cNvSpPr>
            <a:spLocks noGrp="1"/>
          </p:cNvSpPr>
          <p:nvPr/>
        </p:nvSpPr>
        <p:spPr>
          <a:xfrm>
            <a:off x="639993" y="927504"/>
            <a:ext cx="6281917" cy="793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Funcionalidad y 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D398DF-97D9-19B1-F059-931A6AFF9335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0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80DA-F341-C34B-F78A-B540AF75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575437"/>
            <a:ext cx="10515600" cy="1325563"/>
          </a:xfrm>
        </p:spPr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5CEF-9352-20B6-6753-CB0C9D8B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92" y="19010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Fuente de 12V</a:t>
            </a:r>
          </a:p>
          <a:p>
            <a:r>
              <a:rPr lang="es-ES" dirty="0"/>
              <a:t>Regulador de tensión</a:t>
            </a:r>
          </a:p>
          <a:p>
            <a:r>
              <a:rPr lang="es-ES" dirty="0"/>
              <a:t>2 motores DC</a:t>
            </a:r>
          </a:p>
          <a:p>
            <a:r>
              <a:rPr lang="es-ES" dirty="0"/>
              <a:t>2 bombas de líquido limpiaparabrisas</a:t>
            </a:r>
          </a:p>
          <a:p>
            <a:r>
              <a:rPr lang="es-ES" dirty="0"/>
              <a:t>Sensor digital de lluvia</a:t>
            </a:r>
          </a:p>
          <a:p>
            <a:r>
              <a:rPr lang="es-ES" dirty="0"/>
              <a:t>Calefactor del vidrio</a:t>
            </a:r>
          </a:p>
          <a:p>
            <a:r>
              <a:rPr lang="es-ES" dirty="0"/>
              <a:t>2 puentes “H”</a:t>
            </a:r>
          </a:p>
          <a:p>
            <a:r>
              <a:rPr lang="es-ES" dirty="0"/>
              <a:t>2 relés electromagnéticos</a:t>
            </a:r>
          </a:p>
          <a:p>
            <a:r>
              <a:rPr lang="es-ES" dirty="0"/>
              <a:t>2 finales de carreras magnéticos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Microcontrolador PIC18FXX8</a:t>
                </a:r>
              </a:p>
              <a:p>
                <a:r>
                  <a:rPr lang="es-ES" dirty="0"/>
                  <a:t>Transceptor MCP2551</a:t>
                </a:r>
              </a:p>
              <a:p>
                <a:r>
                  <a:rPr lang="es-ES" dirty="0"/>
                  <a:t>Bus de programación y </a:t>
                </a:r>
                <a:r>
                  <a:rPr lang="es-ES" dirty="0" err="1"/>
                  <a:t>debug</a:t>
                </a:r>
                <a:endParaRPr lang="es-ES" dirty="0"/>
              </a:p>
              <a:p>
                <a:r>
                  <a:rPr lang="es-ES" dirty="0"/>
                  <a:t>Bus CAN</a:t>
                </a:r>
              </a:p>
              <a:p>
                <a:r>
                  <a:rPr lang="es-ES" dirty="0"/>
                  <a:t>Bus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r>
                  <a:rPr lang="es-ES" dirty="0"/>
                  <a:t>Botonera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3E3AD2F7-B85B-BF78-8D52-103C4B9E06E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99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13E8-1928-213A-8055-D81F8208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Bloques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AF1A12-6E47-08E7-5981-C50F41062CA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EAD9B4D2-6CD9-7BA2-A295-91EE87C4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279" r="8516" b="14583"/>
          <a:stretch/>
        </p:blipFill>
        <p:spPr>
          <a:xfrm>
            <a:off x="590550" y="1571625"/>
            <a:ext cx="1067611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97159-6AEF-A964-AED5-41D25E97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Regulador de tensión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98087-E5D0-9187-6824-CAACE97EBA33}"/>
              </a:ext>
            </a:extLst>
          </p:cNvPr>
          <p:cNvSpPr txBox="1"/>
          <p:nvPr/>
        </p:nvSpPr>
        <p:spPr>
          <a:xfrm>
            <a:off x="497973" y="1133262"/>
            <a:ext cx="5598027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LM1117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D74589-22D9-05BD-1863-7E0DA59B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3" y="2528020"/>
            <a:ext cx="3711604" cy="33651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B036DE-44CE-1E0F-239B-69A0731DACE4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9449B-E9F3-696A-FAC1-A39BB66D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88" y="1465676"/>
            <a:ext cx="6420746" cy="2886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C4087C-16FC-C81E-CF05-41A901C6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88" y="4429862"/>
            <a:ext cx="642074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15929-FD82-9969-B589-027186AC3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EFDC4-441D-F9D5-C7C6-5982148CE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F114D-9427-D59E-5A2E-2206715B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Detector de lluvia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73568DA-3204-6EA9-A15A-36F860C0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F27A90-8FBA-1148-056B-E437AC795AEC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D17520-9936-DA3B-6866-50B24392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93" y="620022"/>
            <a:ext cx="5566872" cy="4906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0AB590C-6E1E-138F-D66A-3481C2660823}"/>
              </a:ext>
            </a:extLst>
          </p:cNvPr>
          <p:cNvSpPr txBox="1"/>
          <p:nvPr/>
        </p:nvSpPr>
        <p:spPr>
          <a:xfrm>
            <a:off x="7881757" y="5777238"/>
            <a:ext cx="10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HIH6130</a:t>
            </a:r>
          </a:p>
        </p:txBody>
      </p:sp>
    </p:spTree>
    <p:extLst>
      <p:ext uri="{BB962C8B-B14F-4D97-AF65-F5344CB8AC3E}">
        <p14:creationId xmlns:p14="http://schemas.microsoft.com/office/powerpoint/2010/main" val="396086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8" name="Freeform: Shape 309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4B2B02-940D-01EC-3CD6-D3E162B8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Puente 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834614-FBC9-201F-8DF3-6B48E048793D}"/>
              </a:ext>
            </a:extLst>
          </p:cNvPr>
          <p:cNvSpPr txBox="1"/>
          <p:nvPr/>
        </p:nvSpPr>
        <p:spPr>
          <a:xfrm>
            <a:off x="5721096" y="5307797"/>
            <a:ext cx="3931920" cy="120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DRV8871DDARQ1</a:t>
            </a:r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6340A7-B5EB-02FB-72A3-4A6D280E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89" y="1550203"/>
            <a:ext cx="6657268" cy="915374"/>
          </a:xfrm>
          <a:prstGeom prst="rect">
            <a:avLst/>
          </a:prstGeom>
        </p:spPr>
      </p:pic>
      <p:sp>
        <p:nvSpPr>
          <p:cNvPr id="3102" name="Rectangle 310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95D027-D90B-B648-86F5-A57B0CBD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54" y="2993117"/>
            <a:ext cx="2871216" cy="2314680"/>
          </a:xfrm>
          <a:prstGeom prst="rect">
            <a:avLst/>
          </a:prstGeom>
        </p:spPr>
      </p:pic>
      <p:pic>
        <p:nvPicPr>
          <p:cNvPr id="3074" name="Picture 2" descr="Control mediante puente en H | Control y robótica 4º E.S.O.">
            <a:extLst>
              <a:ext uri="{FF2B5EF4-FFF2-40B4-BE49-F238E27FC236}">
                <a16:creationId xmlns:a16="http://schemas.microsoft.com/office/drawing/2014/main" id="{BB471C51-9A66-F047-0315-C5A4B7EA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3016911"/>
            <a:ext cx="2871216" cy="22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CEE1313-2CE7-3561-F25E-4323B756A8A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17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16E8F-7A85-AAD2-1C87-69D294E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Final de Carrera magnético (Reed Switch)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A08BF4-3C89-E493-5EEE-87537224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2807923"/>
            <a:ext cx="3241167" cy="2780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5F8579-D38D-C7F4-7B31-5AD4FFD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83" y="2807923"/>
            <a:ext cx="3436831" cy="2780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E32342-CD68-5155-1D73-1FCCC2F1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91" y="3047112"/>
            <a:ext cx="3758184" cy="23018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EA3ACA1-9AB7-0BD9-E154-9E10243AE16D}"/>
              </a:ext>
            </a:extLst>
          </p:cNvPr>
          <p:cNvSpPr txBox="1"/>
          <p:nvPr/>
        </p:nvSpPr>
        <p:spPr>
          <a:xfrm>
            <a:off x="8420100" y="5486400"/>
            <a:ext cx="31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MATE-12B-10-15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BECFBF-1FFF-70DA-985C-A8C08C7FF4EF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178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9B1709-476B-508A-7DFF-05568B3F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Amplificador Operacional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F9F13-5D5C-4A13-E478-AF70A8F8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37" y="625683"/>
            <a:ext cx="3315849" cy="22912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5BC6C-F7FE-1283-91B5-23F42ED1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4" y="3051032"/>
            <a:ext cx="2907788" cy="25182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0F9EA7-1109-4A74-7082-23B8C9AC7ADD}"/>
              </a:ext>
            </a:extLst>
          </p:cNvPr>
          <p:cNvSpPr txBox="1"/>
          <p:nvPr/>
        </p:nvSpPr>
        <p:spPr>
          <a:xfrm>
            <a:off x="8963025" y="55693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LT1716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0E40FA-032D-B2D9-F20B-F84D16EE4F7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816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375</Words>
  <Application>Microsoft Office PowerPoint</Application>
  <PresentationFormat>Panorámica</PresentationFormat>
  <Paragraphs>76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Courier New</vt:lpstr>
      <vt:lpstr>Tema de Office</vt:lpstr>
      <vt:lpstr>Proyecto: Limpiaparabrisas </vt:lpstr>
      <vt:lpstr>Presentación de PowerPoint</vt:lpstr>
      <vt:lpstr>Componentes</vt:lpstr>
      <vt:lpstr>Diagrama de Bloques</vt:lpstr>
      <vt:lpstr>Regulador de tensión</vt:lpstr>
      <vt:lpstr>Detector de lluvia</vt:lpstr>
      <vt:lpstr>Puente H</vt:lpstr>
      <vt:lpstr>Final de Carrera magnético (Reed Switch)</vt:lpstr>
      <vt:lpstr>Amplificador Operacional</vt:lpstr>
      <vt:lpstr>Esquemático del circuito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Argibay</dc:creator>
  <cp:lastModifiedBy>Manuel Argibay</cp:lastModifiedBy>
  <cp:revision>13</cp:revision>
  <dcterms:created xsi:type="dcterms:W3CDTF">2025-03-18T19:12:47Z</dcterms:created>
  <dcterms:modified xsi:type="dcterms:W3CDTF">2025-03-26T01:23:52Z</dcterms:modified>
</cp:coreProperties>
</file>