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D4C6-6221-4495-A8CA-12F06ACF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DB4DD-D034-4467-B9D0-6CFF9149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7D2A-1707-4FB5-BAE9-AC8DD208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4200-E628-4AF4-85DB-798247E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C320-CF74-45DA-A169-1E4D5765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6D3B-E7F2-4832-B50A-9243B3D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15D5-2CC9-4F09-BBB9-52C9EC3BE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7D8A-CE3B-4BFC-8D68-AC884562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F203-94F9-47FD-A5EE-9CCB5645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1E39-6A54-4AAA-A341-90D3C6A5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4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5FB30-7B60-4C02-9987-F55ED03C7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4665-259D-437A-8BE5-B9C7A5DB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2BCC-EF3E-40C0-8621-ED4374BA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0391-EFA4-404B-975E-C759342C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B670-FD69-417A-A5CB-6831B0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3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10AD-87A7-4ED6-AE4E-1D0506EB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6C74-5E8D-475A-9589-072176F2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30D5-71DB-43DA-9EE5-04004FA6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ABE9-0AB9-4AF5-BCC3-A819945F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952E-41F6-4B45-9714-186DF86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4BB-D792-4EB3-8B97-699B997E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339C5-7484-43E7-BCA6-9DA63CF8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BE00-4A2D-4377-A390-C43144FA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C4A9-562B-45DE-AF91-3A8DAEBC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D349-D9C2-447F-A248-F5C44CD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9A96-2CE3-4FE7-8946-E19407D3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FDF7-0120-44C1-B48F-32CA4EF66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3119D-0A3C-40A3-9D10-3DB4614F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DD83-32AB-458D-9103-36CA5D49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C1A2E-7EA5-4405-9935-317DEC61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96420-A9D1-49D3-933D-EA1BF8C1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23AE-CD05-403B-9F5F-54792748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F7B3-99C0-4E84-BC57-3D7AA0FD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00AF-BF75-4F0D-9532-63DFB5E7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8D717-B55C-47EB-9822-4DFA2050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1358E-AB7B-4108-BF5F-D9AED4421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3872D-6155-4AB4-9E3A-0FC1B956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9792-BBBF-4E45-99AC-B714BE54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CE081-A0DF-4D5D-9F1C-33D6139B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0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C4B-814A-4E24-A6FA-1528892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79E77-299B-4B17-81C4-AE119FB9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043E-8C90-494D-A50F-AD2C21F7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DE51-CFC7-4A25-BA16-DFFCE5B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CCAA-2D91-4634-AF85-17FFC0F3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543EF-392C-40EE-A0B0-2F89AD4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432A2-AA95-4389-94B0-E6AAE763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2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163F-E02A-4E11-93A1-CC698828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FDA8-D8F1-4CB5-8440-E593EE59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E2DA0-9268-4C2E-B225-55F852206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D0D87-35CF-4259-86DD-FCC5B96B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96206-A004-4A67-B0E4-1F475843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7882-C8E2-48B3-924B-86DBF36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F11-13AD-4D37-B69B-D749AB6D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118A2-E560-482A-870B-0BAD71FBB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C6E04-191A-4F4C-9529-67388C687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7B27-6EAB-4B29-AF8D-BDB731F6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24CB6-DF3A-4F40-A4E7-465D5CAE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4385-C159-4DBD-BF7F-0B4B3420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D9B93-F93B-45BA-84A4-0223608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889C-13DF-42AA-B6D4-B7E050C5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0726-7EB6-40B7-85EE-996995BB6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428A-FF3C-472E-93CE-742C2D7CC588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B989-F2C3-4473-A530-B1B86ECC4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E936-17F4-44F9-91E4-5EE65676B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5390-905A-4D0E-8026-AB2D26983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3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1F2A88-376C-48D6-9507-4D5D3B90C804}"/>
              </a:ext>
            </a:extLst>
          </p:cNvPr>
          <p:cNvSpPr/>
          <p:nvPr/>
        </p:nvSpPr>
        <p:spPr>
          <a:xfrm>
            <a:off x="3523376" y="1778466"/>
            <a:ext cx="1233182" cy="587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LOADING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9BFCF9-5761-4739-A5AB-FF4E4F8480DF}"/>
              </a:ext>
            </a:extLst>
          </p:cNvPr>
          <p:cNvCxnSpPr>
            <a:cxnSpLocks/>
          </p:cNvCxnSpPr>
          <p:nvPr/>
        </p:nvCxnSpPr>
        <p:spPr>
          <a:xfrm>
            <a:off x="2854005" y="2072080"/>
            <a:ext cx="66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70245A9-AF19-4F3F-9BF6-FF16C72D9292}"/>
              </a:ext>
            </a:extLst>
          </p:cNvPr>
          <p:cNvSpPr/>
          <p:nvPr/>
        </p:nvSpPr>
        <p:spPr>
          <a:xfrm>
            <a:off x="5773024" y="1191237"/>
            <a:ext cx="1233182" cy="587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LOADED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F6573-6D51-49F0-B874-F28EB3952CDD}"/>
              </a:ext>
            </a:extLst>
          </p:cNvPr>
          <p:cNvSpPr/>
          <p:nvPr/>
        </p:nvSpPr>
        <p:spPr>
          <a:xfrm>
            <a:off x="5773024" y="2365695"/>
            <a:ext cx="1233182" cy="587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FAILED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6F407A3-90F9-4D91-97F8-8916588512A4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4796178" y="621025"/>
            <a:ext cx="501231" cy="1813652"/>
          </a:xfrm>
          <a:prstGeom prst="curvedConnector3">
            <a:avLst>
              <a:gd name="adj1" fmla="val 162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399C367-C9CE-4074-A6E1-8701AB7B3315}"/>
              </a:ext>
            </a:extLst>
          </p:cNvPr>
          <p:cNvCxnSpPr>
            <a:cxnSpLocks/>
            <a:stCxn id="4" idx="4"/>
            <a:endCxn id="11" idx="4"/>
          </p:cNvCxnSpPr>
          <p:nvPr/>
        </p:nvCxnSpPr>
        <p:spPr>
          <a:xfrm rot="16200000" flipH="1">
            <a:off x="4971177" y="1534485"/>
            <a:ext cx="587229" cy="2249648"/>
          </a:xfrm>
          <a:prstGeom prst="curvedConnector3">
            <a:avLst>
              <a:gd name="adj1" fmla="val 138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8BB402C-AA25-4272-BF20-A65871E0C073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450804" y="1426884"/>
            <a:ext cx="241186" cy="16364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EBA69E2-6A75-46E4-9FA8-3E6EF5D15FF1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5449816" y="1058877"/>
            <a:ext cx="220210" cy="1659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058CEC-745A-4AE6-A2DF-BAC79CA7438A}"/>
              </a:ext>
            </a:extLst>
          </p:cNvPr>
          <p:cNvSpPr txBox="1"/>
          <p:nvPr/>
        </p:nvSpPr>
        <p:spPr>
          <a:xfrm>
            <a:off x="4897383" y="74857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C3BE2-B6E1-4BF4-9921-E9C51ADB5A78}"/>
              </a:ext>
            </a:extLst>
          </p:cNvPr>
          <p:cNvSpPr txBox="1"/>
          <p:nvPr/>
        </p:nvSpPr>
        <p:spPr>
          <a:xfrm>
            <a:off x="6096000" y="181721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Load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AAFD2C-1801-4969-89F5-68A649BB1965}"/>
              </a:ext>
            </a:extLst>
          </p:cNvPr>
          <p:cNvSpPr txBox="1"/>
          <p:nvPr/>
        </p:nvSpPr>
        <p:spPr>
          <a:xfrm>
            <a:off x="5369770" y="213165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Load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6117B9-168C-4610-AEE2-BCDC5E4C92AE}"/>
              </a:ext>
            </a:extLst>
          </p:cNvPr>
          <p:cNvSpPr txBox="1"/>
          <p:nvPr/>
        </p:nvSpPr>
        <p:spPr>
          <a:xfrm>
            <a:off x="4834064" y="3152001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Error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5E07A-E159-4377-8C63-D0B138947732}"/>
              </a:ext>
            </a:extLst>
          </p:cNvPr>
          <p:cNvSpPr txBox="1"/>
          <p:nvPr/>
        </p:nvSpPr>
        <p:spPr>
          <a:xfrm>
            <a:off x="2906786" y="181721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Load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8B2E96-F578-4077-9D21-654BDCF726F2}"/>
              </a:ext>
            </a:extLst>
          </p:cNvPr>
          <p:cNvCxnSpPr>
            <a:cxnSpLocks/>
          </p:cNvCxnSpPr>
          <p:nvPr/>
        </p:nvCxnSpPr>
        <p:spPr>
          <a:xfrm flipH="1">
            <a:off x="7006206" y="1534860"/>
            <a:ext cx="580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843C5D-2DAC-43B5-8DC8-2E150C847F6B}"/>
              </a:ext>
            </a:extLst>
          </p:cNvPr>
          <p:cNvSpPr txBox="1"/>
          <p:nvPr/>
        </p:nvSpPr>
        <p:spPr>
          <a:xfrm>
            <a:off x="7117546" y="12514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Ok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5EC37B9-D82A-4949-B49C-74091FF9E8F5}"/>
              </a:ext>
            </a:extLst>
          </p:cNvPr>
          <p:cNvSpPr/>
          <p:nvPr/>
        </p:nvSpPr>
        <p:spPr>
          <a:xfrm>
            <a:off x="2700732" y="1357418"/>
            <a:ext cx="179664" cy="587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241797-85B9-49AE-A14E-EB03E1F1ED89}"/>
              </a:ext>
            </a:extLst>
          </p:cNvPr>
          <p:cNvSpPr txBox="1"/>
          <p:nvPr/>
        </p:nvSpPr>
        <p:spPr>
          <a:xfrm>
            <a:off x="2234649" y="805456"/>
            <a:ext cx="141846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On enter of the page GET the data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C37F52D-409E-47EB-8670-E19F4B8D14E2}"/>
              </a:ext>
            </a:extLst>
          </p:cNvPr>
          <p:cNvSpPr/>
          <p:nvPr/>
        </p:nvSpPr>
        <p:spPr>
          <a:xfrm>
            <a:off x="7496844" y="887078"/>
            <a:ext cx="179664" cy="587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03EE3E-93FF-4459-A893-233B38CE8990}"/>
              </a:ext>
            </a:extLst>
          </p:cNvPr>
          <p:cNvSpPr txBox="1"/>
          <p:nvPr/>
        </p:nvSpPr>
        <p:spPr>
          <a:xfrm>
            <a:off x="6780493" y="549527"/>
            <a:ext cx="16123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Push Data (</a:t>
            </a:r>
            <a:r>
              <a:rPr lang="en-GB" sz="1200" dirty="0" err="1"/>
              <a:t>SignalR</a:t>
            </a:r>
            <a:r>
              <a:rPr lang="en-GB" sz="1200" dirty="0"/>
              <a:t>, …)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FA4EFE4-A696-47B5-9307-63ECD683293D}"/>
              </a:ext>
            </a:extLst>
          </p:cNvPr>
          <p:cNvSpPr/>
          <p:nvPr/>
        </p:nvSpPr>
        <p:spPr>
          <a:xfrm rot="10800000">
            <a:off x="2700732" y="2199513"/>
            <a:ext cx="179664" cy="587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E32DAE-E24A-492A-9F2F-98E438BDAEE8}"/>
              </a:ext>
            </a:extLst>
          </p:cNvPr>
          <p:cNvSpPr txBox="1"/>
          <p:nvPr/>
        </p:nvSpPr>
        <p:spPr>
          <a:xfrm>
            <a:off x="2234649" y="2875001"/>
            <a:ext cx="141846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Push Notification, </a:t>
            </a:r>
          </a:p>
          <a:p>
            <a:r>
              <a:rPr lang="en-GB" sz="1200" dirty="0"/>
              <a:t>external signal </a:t>
            </a:r>
          </a:p>
          <a:p>
            <a:r>
              <a:rPr lang="en-GB" sz="1200" dirty="0"/>
              <a:t>to reload/GET the data (</a:t>
            </a:r>
            <a:r>
              <a:rPr lang="en-GB" sz="1200" dirty="0" err="1"/>
              <a:t>SignalR</a:t>
            </a:r>
            <a:r>
              <a:rPr lang="en-GB" sz="12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98243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Cabral</dc:creator>
  <cp:lastModifiedBy>Jose Cabral</cp:lastModifiedBy>
  <cp:revision>3</cp:revision>
  <dcterms:created xsi:type="dcterms:W3CDTF">2019-09-17T08:41:17Z</dcterms:created>
  <dcterms:modified xsi:type="dcterms:W3CDTF">2019-09-17T09:06:19Z</dcterms:modified>
</cp:coreProperties>
</file>