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76923" autoAdjust="0"/>
  </p:normalViewPr>
  <p:slideViewPr>
    <p:cSldViewPr snapToGrid="0">
      <p:cViewPr varScale="1">
        <p:scale>
          <a:sx n="71" d="100"/>
          <a:sy n="71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CAC07-2D65-4429-BFC7-3011982CF495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99EF8-2409-411C-92F6-23D213AA9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0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</a:t>
            </a:r>
            <a:r>
              <a:rPr lang="de-DE" baseline="0" dirty="0" smtClean="0"/>
              <a:t> meinem e-Portfolio geht es um den Webservice Coveralls welcher zur Visualisierung von Code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.dient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9EF8-2409-411C-92F6-23D213AA9C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7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Ermittlung des Grades der Abdeckung existieren verschiedenen Kriterien</a:t>
            </a:r>
          </a:p>
          <a:p>
            <a:r>
              <a:rPr lang="de-DE" baseline="0" dirty="0" smtClean="0"/>
              <a:t>-&gt; Funktionstest.</a:t>
            </a:r>
          </a:p>
          <a:p>
            <a:r>
              <a:rPr lang="de-DE" baseline="0" dirty="0" smtClean="0"/>
              <a:t>-&gt; Werden all möglichen Pfade in  durch die Tests durchlaufen Kontrollstrukturen.</a:t>
            </a:r>
          </a:p>
          <a:p>
            <a:r>
              <a:rPr lang="de-DE" baseline="0" dirty="0" smtClean="0"/>
              <a:t>-&gt; Tests von Deklarationen und Zuweisungen</a:t>
            </a:r>
          </a:p>
          <a:p>
            <a:r>
              <a:rPr lang="de-DE" baseline="0" dirty="0" smtClean="0"/>
              <a:t>Funktionstest mit integer als Parameter 2^32 Testfälle</a:t>
            </a:r>
          </a:p>
          <a:p>
            <a:r>
              <a:rPr lang="de-DE" baseline="0" dirty="0" smtClean="0"/>
              <a:t>Testfälle abhängig von bestimmten Daten, Zuständen etc.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9EF8-2409-411C-92F6-23D213AA9C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2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Repositories</a:t>
            </a:r>
            <a:r>
              <a:rPr lang="de-DE" baseline="0" dirty="0" smtClean="0"/>
              <a:t> hinzufügen -&gt;Arbeitet in Verbindung mit einem CI-Toll -&gt; bei jedem push wird die Testabdeckung erfasst und auf Coveralls angezeigt.</a:t>
            </a:r>
          </a:p>
          <a:p>
            <a:r>
              <a:rPr lang="de-DE" dirty="0" smtClean="0"/>
              <a:t>Abo</a:t>
            </a:r>
            <a:r>
              <a:rPr lang="de-DE" baseline="0" dirty="0" smtClean="0"/>
              <a:t> -&gt; 10 </a:t>
            </a:r>
            <a:r>
              <a:rPr lang="de-DE" baseline="0" dirty="0" err="1" smtClean="0"/>
              <a:t>Repos</a:t>
            </a:r>
            <a:r>
              <a:rPr lang="de-DE" baseline="0" dirty="0" smtClean="0"/>
              <a:t> für 25 $ pro Monat</a:t>
            </a:r>
          </a:p>
          <a:p>
            <a:r>
              <a:rPr lang="de-DE" baseline="0" dirty="0" smtClean="0"/>
              <a:t>Alle gängigen Programmiersprache! C/C++ Java, Go, Python, </a:t>
            </a:r>
            <a:r>
              <a:rPr lang="de-DE" baseline="0" dirty="0" err="1" smtClean="0"/>
              <a:t>Javascript</a:t>
            </a:r>
            <a:r>
              <a:rPr lang="de-DE" baseline="0" dirty="0" smtClean="0"/>
              <a:t> PHP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9EF8-2409-411C-92F6-23D213AA9C8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79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NACHRICHTEN:</a:t>
            </a:r>
          </a:p>
          <a:p>
            <a:r>
              <a:rPr lang="de-DE" dirty="0" smtClean="0"/>
              <a:t>E-Mail, </a:t>
            </a:r>
            <a:r>
              <a:rPr lang="de-DE" dirty="0" err="1" smtClean="0"/>
              <a:t>Hipchat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Webhook</a:t>
            </a:r>
            <a:endParaRPr lang="de-DE" baseline="0" dirty="0" smtClean="0"/>
          </a:p>
          <a:p>
            <a:r>
              <a:rPr lang="de-DE" baseline="0" dirty="0" smtClean="0"/>
              <a:t>Sowie</a:t>
            </a:r>
          </a:p>
          <a:p>
            <a:r>
              <a:rPr lang="en-US" dirty="0" err="1" smtClean="0"/>
              <a:t>Automatisierte</a:t>
            </a:r>
            <a:r>
              <a:rPr lang="en-US" dirty="0" smtClean="0"/>
              <a:t> </a:t>
            </a:r>
            <a:r>
              <a:rPr lang="en-US" smtClean="0"/>
              <a:t>pull requests!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9EF8-2409-411C-92F6-23D213AA9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Anbindung von</a:t>
            </a:r>
            <a:r>
              <a:rPr lang="de-DE" baseline="0" dirty="0" smtClean="0"/>
              <a:t> Java Projekten an Coveralls erfolgt über ein </a:t>
            </a:r>
            <a:r>
              <a:rPr lang="de-DE" baseline="0" dirty="0" err="1" smtClean="0"/>
              <a:t>Maven-Plugin</a:t>
            </a:r>
            <a:r>
              <a:rPr lang="de-DE" baseline="0" dirty="0" smtClean="0"/>
              <a:t>!</a:t>
            </a:r>
          </a:p>
          <a:p>
            <a:r>
              <a:rPr lang="de-DE" baseline="0" dirty="0" smtClean="0"/>
              <a:t>Dieses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sorgt jedoch lediglich für die Übermittlung von Daten zur Testabdeckung.</a:t>
            </a:r>
          </a:p>
          <a:p>
            <a:r>
              <a:rPr lang="de-DE" baseline="0" dirty="0" smtClean="0"/>
              <a:t>Die eigentliche Erfassung der Testabdeckung erfolgt mittels eines </a:t>
            </a:r>
            <a:r>
              <a:rPr lang="de-DE" baseline="0" dirty="0" err="1" smtClean="0"/>
              <a:t>sepearaten</a:t>
            </a:r>
            <a:r>
              <a:rPr lang="de-DE" baseline="0" dirty="0" smtClean="0"/>
              <a:t> Tools. </a:t>
            </a:r>
          </a:p>
          <a:p>
            <a:r>
              <a:rPr lang="de-DE" baseline="0" dirty="0" smtClean="0"/>
              <a:t>Dafür bieten sich drei Tools an welche sich ebenfalls über ein </a:t>
            </a:r>
            <a:r>
              <a:rPr lang="de-DE" baseline="0" dirty="0" err="1" smtClean="0"/>
              <a:t>Maven-Plugin</a:t>
            </a:r>
            <a:r>
              <a:rPr lang="de-DE" baseline="0" dirty="0" smtClean="0"/>
              <a:t> ins Projekt einbinden lassen</a:t>
            </a:r>
            <a:endParaRPr lang="de-DE" dirty="0" smtClean="0"/>
          </a:p>
          <a:p>
            <a:r>
              <a:rPr lang="de-DE" dirty="0" smtClean="0"/>
              <a:t>JACOCO – Sehr streng jede einzelnen Zeile muss</a:t>
            </a:r>
            <a:r>
              <a:rPr lang="de-DE" baseline="0" dirty="0" smtClean="0"/>
              <a:t> getestet werden -&gt; Auch triviale Zuweisungen etc.</a:t>
            </a:r>
            <a:endParaRPr lang="de-DE" dirty="0" smtClean="0"/>
          </a:p>
          <a:p>
            <a:r>
              <a:rPr lang="de-DE" dirty="0" smtClean="0"/>
              <a:t>JACOCO – Erlaubt</a:t>
            </a:r>
            <a:r>
              <a:rPr lang="de-DE" baseline="0" dirty="0" smtClean="0"/>
              <a:t> lediglich den Ausschluss kompletter Dateien über </a:t>
            </a:r>
            <a:r>
              <a:rPr lang="de-DE" baseline="0" dirty="0" err="1" smtClean="0"/>
              <a:t>exclude</a:t>
            </a:r>
            <a:r>
              <a:rPr lang="de-DE" baseline="0" dirty="0" smtClean="0"/>
              <a:t>-Anweisung in der 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-POM</a:t>
            </a:r>
            <a:endParaRPr lang="de-DE" dirty="0" smtClean="0"/>
          </a:p>
          <a:p>
            <a:r>
              <a:rPr lang="de-DE" dirty="0" smtClean="0"/>
              <a:t>JACOCO – Unterstützt als einziges Tool Java 8!</a:t>
            </a:r>
          </a:p>
          <a:p>
            <a:r>
              <a:rPr lang="de-DE" dirty="0" smtClean="0"/>
              <a:t>JACOCO</a:t>
            </a:r>
            <a:r>
              <a:rPr lang="de-DE" baseline="0" dirty="0" smtClean="0"/>
              <a:t> – Arbeitet nur auf dem Bytecode -&gt; Keine Source-Dateien notwendig!</a:t>
            </a:r>
          </a:p>
          <a:p>
            <a:r>
              <a:rPr lang="de-DE" baseline="0" dirty="0" smtClean="0"/>
              <a:t>COBERTURA – Ausschluss via 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9EF8-2409-411C-92F6-23D213AA9C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59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bertura/cobertura/wiki/Coverage-Annotations" TargetMode="External"/><Relationship Id="rId3" Type="http://schemas.openxmlformats.org/officeDocument/2006/relationships/hyperlink" Target="https://github.com/trautonen/coveralls-maven-plugin" TargetMode="External"/><Relationship Id="rId7" Type="http://schemas.openxmlformats.org/officeDocument/2006/relationships/hyperlink" Target="http://stackoverflow.com/questions/951569/exclude-methods-from-code-coverage-with-cobertura" TargetMode="External"/><Relationship Id="rId2" Type="http://schemas.openxmlformats.org/officeDocument/2006/relationships/hyperlink" Target="https://coverall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murstrekalov.github.io/saga/" TargetMode="External"/><Relationship Id="rId5" Type="http://schemas.openxmlformats.org/officeDocument/2006/relationships/hyperlink" Target="http://cobertura.github.io/cobertura/" TargetMode="External"/><Relationship Id="rId4" Type="http://schemas.openxmlformats.org/officeDocument/2006/relationships/hyperlink" Target="http://eclemma.org/jacoco/trunk/doc/mav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Coveralls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Code </a:t>
            </a:r>
            <a:r>
              <a:rPr lang="de-DE" dirty="0" err="1" smtClean="0"/>
              <a:t>Coverage</a:t>
            </a:r>
            <a:r>
              <a:rPr lang="de-DE" dirty="0" smtClean="0"/>
              <a:t> Web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https://coveralls.io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github.com/trautonen/coveralls-maven-plugin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eclemma.org/jacoco/trunk/doc/maven.html</a:t>
            </a:r>
            <a:endParaRPr lang="de-DE" dirty="0" smtClean="0"/>
          </a:p>
          <a:p>
            <a:r>
              <a:rPr lang="de-DE" dirty="0">
                <a:hlinkClick r:id="rId5"/>
              </a:rPr>
              <a:t>http://cobertura.github.io/cobertura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http://timurstrekalov.github.io/saga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stackoverflow.com/questions/951569/exclude-methods-from-code-coverage-with-cobertura</a:t>
            </a:r>
            <a:endParaRPr lang="de-DE" dirty="0" smtClean="0"/>
          </a:p>
          <a:p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github.com/cobertura/cobertura/wiki/Coverage-Annotations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endParaRPr lang="de-DE" dirty="0" smtClean="0"/>
          </a:p>
          <a:p>
            <a:r>
              <a:rPr lang="de-DE" dirty="0" smtClean="0"/>
              <a:t>Coveralls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Anbindung an (Java-)Projekte &amp; Code-</a:t>
            </a:r>
            <a:r>
              <a:rPr lang="de-DE" dirty="0" err="1" smtClean="0"/>
              <a:t>Coverage</a:t>
            </a:r>
            <a:r>
              <a:rPr lang="de-DE" dirty="0" smtClean="0"/>
              <a:t>-Tools</a:t>
            </a:r>
          </a:p>
          <a:p>
            <a:r>
              <a:rPr lang="de-DE" dirty="0" smtClean="0"/>
              <a:t>Live Demo</a:t>
            </a:r>
          </a:p>
          <a:p>
            <a:pPr lvl="1"/>
            <a:r>
              <a:rPr lang="de-DE" dirty="0" smtClean="0"/>
              <a:t>Anbindung eines Java-Projekts an Coveralls</a:t>
            </a:r>
          </a:p>
          <a:p>
            <a:pPr lvl="1"/>
            <a:r>
              <a:rPr lang="de-DE" dirty="0" smtClean="0"/>
              <a:t>Vorstellung der Coveralls Oberfläche</a:t>
            </a:r>
          </a:p>
          <a:p>
            <a:r>
              <a:rPr lang="de-DE" dirty="0" smtClean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167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Code </a:t>
            </a:r>
            <a:r>
              <a:rPr lang="de-DE" sz="2400" dirty="0" err="1" smtClean="0"/>
              <a:t>Coverage</a:t>
            </a:r>
            <a:r>
              <a:rPr lang="de-DE" sz="2400" dirty="0" smtClean="0"/>
              <a:t> (Testabdeckung) gibt an wie groß der Anteil an getestetem Code ist</a:t>
            </a:r>
            <a:r>
              <a:rPr lang="de-DE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de-DE" sz="2400" dirty="0"/>
              <a:t>Dient der Qualitätssicherung &amp; dem </a:t>
            </a:r>
            <a:r>
              <a:rPr lang="de-DE" sz="2400" dirty="0" smtClean="0"/>
              <a:t>Qualitätsnachweis</a:t>
            </a:r>
            <a:endParaRPr lang="de-DE" sz="2400" dirty="0" smtClean="0"/>
          </a:p>
          <a:p>
            <a:pPr>
              <a:spcBef>
                <a:spcPts val="1800"/>
              </a:spcBef>
            </a:pPr>
            <a:r>
              <a:rPr lang="de-DE" sz="2400" dirty="0" smtClean="0"/>
              <a:t>Vollständige Abdeckung in der Realität oft nicht möglich:</a:t>
            </a:r>
          </a:p>
          <a:p>
            <a:pPr lvl="1">
              <a:spcBef>
                <a:spcPts val="1200"/>
              </a:spcBef>
            </a:pPr>
            <a:r>
              <a:rPr lang="de-DE" sz="2000" dirty="0"/>
              <a:t>Anzahl möglicher Testfälle sehr groß</a:t>
            </a:r>
          </a:p>
          <a:p>
            <a:pPr lvl="1">
              <a:spcBef>
                <a:spcPts val="1200"/>
              </a:spcBef>
            </a:pPr>
            <a:r>
              <a:rPr lang="de-DE" sz="2000" dirty="0"/>
              <a:t>Testfälle treten nur im realen Betrieb </a:t>
            </a:r>
            <a:r>
              <a:rPr lang="de-DE" sz="2000" dirty="0" smtClean="0"/>
              <a:t>auf</a:t>
            </a:r>
            <a:endParaRPr lang="de-DE" sz="2400" dirty="0" smtClean="0"/>
          </a:p>
          <a:p>
            <a:pPr>
              <a:spcBef>
                <a:spcPts val="1200"/>
              </a:spcBef>
            </a:pPr>
            <a:r>
              <a:rPr lang="de-DE" sz="2400" dirty="0" smtClean="0"/>
              <a:t>Die reine Codeabdeckung hat für </a:t>
            </a:r>
            <a:r>
              <a:rPr lang="de-DE" sz="2400" dirty="0"/>
              <a:t>die Qualität </a:t>
            </a:r>
            <a:r>
              <a:rPr lang="de-DE" sz="2400" dirty="0" smtClean="0"/>
              <a:t>nur eine </a:t>
            </a:r>
            <a:r>
              <a:rPr lang="de-DE" sz="2400" dirty="0"/>
              <a:t>eingeschränkte Aussagekraft</a:t>
            </a:r>
            <a:endParaRPr lang="de-DE" sz="2400" dirty="0" smtClean="0"/>
          </a:p>
          <a:p>
            <a:pPr lvl="1">
              <a:spcBef>
                <a:spcPts val="3000"/>
              </a:spcBef>
            </a:pPr>
            <a:endParaRPr lang="de-DE" sz="2000" dirty="0"/>
          </a:p>
          <a:p>
            <a:pPr lvl="1">
              <a:spcBef>
                <a:spcPts val="3000"/>
              </a:spcBef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0708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Coveralls -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Ist ein Web-Service zur Nachverfolgung der Testabdeckung von Software-Projekten.</a:t>
            </a:r>
          </a:p>
          <a:p>
            <a:pPr>
              <a:spcBef>
                <a:spcPts val="3000"/>
              </a:spcBef>
            </a:pPr>
            <a:r>
              <a:rPr lang="de-DE" sz="2400" dirty="0" smtClean="0"/>
              <a:t>Unterstützung für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&amp; </a:t>
            </a:r>
            <a:r>
              <a:rPr lang="de-DE" sz="2400" dirty="0" err="1" smtClean="0"/>
              <a:t>BitBucket</a:t>
            </a:r>
            <a:endParaRPr lang="de-DE" sz="2400" dirty="0" smtClean="0"/>
          </a:p>
          <a:p>
            <a:pPr>
              <a:spcBef>
                <a:spcPts val="3000"/>
              </a:spcBef>
            </a:pPr>
            <a:r>
              <a:rPr lang="de-DE" sz="2400" dirty="0" smtClean="0"/>
              <a:t>Kostenlos für Open-Source Projekte</a:t>
            </a:r>
          </a:p>
          <a:p>
            <a:pPr>
              <a:spcBef>
                <a:spcPts val="3000"/>
              </a:spcBef>
            </a:pPr>
            <a:r>
              <a:rPr lang="de-DE" sz="2400" dirty="0" smtClean="0"/>
              <a:t>Unterstützt zahlreiche Programmiersprachen</a:t>
            </a:r>
          </a:p>
          <a:p>
            <a:pPr>
              <a:spcBef>
                <a:spcPts val="1800"/>
              </a:spcBef>
            </a:pP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537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Coveralls -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Spiegelt Testabdeckung für </a:t>
            </a:r>
            <a:r>
              <a:rPr lang="de-DE" sz="2400" dirty="0" smtClean="0"/>
              <a:t>Dritte </a:t>
            </a:r>
            <a:r>
              <a:rPr lang="de-DE" sz="2400" dirty="0" smtClean="0"/>
              <a:t>wieder (Open-Source)</a:t>
            </a:r>
          </a:p>
          <a:p>
            <a:pPr>
              <a:spcBef>
                <a:spcPts val="1800"/>
              </a:spcBef>
            </a:pPr>
            <a:r>
              <a:rPr lang="de-DE" sz="2400" dirty="0" smtClean="0"/>
              <a:t>Repository Übersicht</a:t>
            </a:r>
          </a:p>
          <a:p>
            <a:pPr>
              <a:spcBef>
                <a:spcPts val="1800"/>
              </a:spcBef>
            </a:pPr>
            <a:r>
              <a:rPr lang="de-DE" sz="2400" dirty="0" smtClean="0"/>
              <a:t>Bietet Historie über die Testabdeckung</a:t>
            </a:r>
          </a:p>
          <a:p>
            <a:pPr>
              <a:spcBef>
                <a:spcPts val="1800"/>
              </a:spcBef>
            </a:pPr>
            <a:r>
              <a:rPr lang="de-DE" sz="2400" dirty="0" smtClean="0"/>
              <a:t>Dateibezogenen Ansicht &amp; Statistik</a:t>
            </a:r>
          </a:p>
          <a:p>
            <a:pPr>
              <a:spcBef>
                <a:spcPts val="1800"/>
              </a:spcBef>
            </a:pPr>
            <a:r>
              <a:rPr lang="de-DE" sz="2400" dirty="0" smtClean="0"/>
              <a:t>Line-</a:t>
            </a:r>
            <a:r>
              <a:rPr lang="de-DE" sz="2400" dirty="0" err="1" smtClean="0"/>
              <a:t>by</a:t>
            </a:r>
            <a:r>
              <a:rPr lang="de-DE" sz="2400" dirty="0" smtClean="0"/>
              <a:t>-Line Ansicht</a:t>
            </a:r>
          </a:p>
          <a:p>
            <a:pPr>
              <a:spcBef>
                <a:spcPts val="1800"/>
              </a:spcBef>
            </a:pPr>
            <a:r>
              <a:rPr lang="de-DE" sz="2400" dirty="0" smtClean="0"/>
              <a:t>Automatisierte Benachrichtigungen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577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Coveralls – Projekt-Anbindung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Prinzipiell zwei Wege zur Anbindung von Projekten:</a:t>
            </a:r>
          </a:p>
          <a:p>
            <a:pPr lvl="1"/>
            <a:r>
              <a:rPr lang="de-DE" sz="2000" dirty="0"/>
              <a:t>Manuell über die Coveralls-API</a:t>
            </a:r>
          </a:p>
          <a:p>
            <a:pPr lvl="1"/>
            <a:r>
              <a:rPr lang="de-DE" sz="2000" dirty="0"/>
              <a:t>Über entsprechende Integrations-Tool z.B. </a:t>
            </a:r>
            <a:r>
              <a:rPr lang="de-DE" sz="2000" dirty="0" err="1" smtClean="0"/>
              <a:t>Maven-Plugin</a:t>
            </a:r>
            <a:endParaRPr lang="de-DE" sz="2000" dirty="0" smtClean="0"/>
          </a:p>
          <a:p>
            <a:pPr>
              <a:spcBef>
                <a:spcPts val="4200"/>
              </a:spcBef>
            </a:pPr>
            <a:r>
              <a:rPr lang="de-DE" sz="2400" dirty="0" smtClean="0"/>
              <a:t>Voraussetzung zur Verwendung eine Integrations-Tools:</a:t>
            </a:r>
          </a:p>
          <a:p>
            <a:pPr lvl="1"/>
            <a:r>
              <a:rPr lang="de-DE" sz="2000" dirty="0" smtClean="0"/>
              <a:t>Verwendung einer geeigneten Programmiersprache (Ruby / </a:t>
            </a:r>
            <a:r>
              <a:rPr lang="de-DE" sz="2000" dirty="0" err="1" smtClean="0"/>
              <a:t>Rails</a:t>
            </a:r>
            <a:r>
              <a:rPr lang="de-DE" sz="2000" dirty="0" smtClean="0"/>
              <a:t>, Python, PHP, C/C++, Java)</a:t>
            </a:r>
          </a:p>
          <a:p>
            <a:pPr lvl="1"/>
            <a:r>
              <a:rPr lang="de-DE" sz="2000" dirty="0" smtClean="0"/>
              <a:t>Verwendung eine CI-Tools (Travis CI, Jenkins, Semaphor, etc.)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155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Coveralls – </a:t>
            </a:r>
            <a:r>
              <a:rPr lang="de-DE" dirty="0"/>
              <a:t>Java-Projekt-Anbindung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2806872"/>
            <a:ext cx="3122698" cy="576262"/>
          </a:xfrm>
        </p:spPr>
        <p:txBody>
          <a:bodyPr/>
          <a:lstStyle/>
          <a:p>
            <a:r>
              <a:rPr lang="de-DE" dirty="0" err="1" smtClean="0"/>
              <a:t>Jacoco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3416472"/>
            <a:ext cx="3122699" cy="2885303"/>
          </a:xfrm>
        </p:spPr>
        <p:txBody>
          <a:bodyPr/>
          <a:lstStyle/>
          <a:p>
            <a:r>
              <a:rPr lang="de-DE" dirty="0" smtClean="0"/>
              <a:t>Sehr streng</a:t>
            </a:r>
          </a:p>
          <a:p>
            <a:r>
              <a:rPr lang="de-DE" dirty="0" smtClean="0"/>
              <a:t>Ausschluss nur kompletter Dateien</a:t>
            </a:r>
          </a:p>
          <a:p>
            <a:r>
              <a:rPr lang="de-DE" dirty="0" smtClean="0"/>
              <a:t>Unterstützt Java 8</a:t>
            </a:r>
          </a:p>
          <a:p>
            <a:r>
              <a:rPr lang="de-DE" dirty="0" smtClean="0"/>
              <a:t>Arbeitet komplett auf Byte-Code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322322" y="2806872"/>
            <a:ext cx="3122698" cy="576262"/>
          </a:xfrm>
        </p:spPr>
        <p:txBody>
          <a:bodyPr/>
          <a:lstStyle/>
          <a:p>
            <a:r>
              <a:rPr lang="de-DE" dirty="0" err="1" smtClean="0"/>
              <a:t>Cobertura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>
          <a:xfrm>
            <a:off x="7541332" y="2806872"/>
            <a:ext cx="3122698" cy="576262"/>
          </a:xfrm>
        </p:spPr>
        <p:txBody>
          <a:bodyPr/>
          <a:lstStyle/>
          <a:p>
            <a:r>
              <a:rPr lang="de-DE" dirty="0" smtClean="0"/>
              <a:t>Saga</a:t>
            </a:r>
            <a:endParaRPr lang="de-DE" dirty="0"/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322365" y="3416472"/>
            <a:ext cx="3122613" cy="2885303"/>
          </a:xfrm>
        </p:spPr>
        <p:txBody>
          <a:bodyPr/>
          <a:lstStyle/>
          <a:p>
            <a:r>
              <a:rPr lang="de-DE" dirty="0" smtClean="0"/>
              <a:t>Erlaubt den Ausschluss einzelner Codestücke</a:t>
            </a:r>
          </a:p>
          <a:p>
            <a:r>
              <a:rPr lang="de-DE" dirty="0" err="1" smtClean="0"/>
              <a:t>IgnoreTrivial-Flag</a:t>
            </a:r>
            <a:endParaRPr lang="de-DE" dirty="0" smtClean="0"/>
          </a:p>
          <a:p>
            <a:r>
              <a:rPr lang="de-DE" dirty="0" smtClean="0"/>
              <a:t>Keine Java 8 </a:t>
            </a:r>
            <a:r>
              <a:rPr lang="de-DE" dirty="0"/>
              <a:t>U</a:t>
            </a:r>
            <a:r>
              <a:rPr lang="de-DE" dirty="0" smtClean="0"/>
              <a:t>nterstützung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7541332" y="3416472"/>
            <a:ext cx="3122613" cy="2885303"/>
          </a:xfrm>
        </p:spPr>
        <p:txBody>
          <a:bodyPr/>
          <a:lstStyle/>
          <a:p>
            <a:r>
              <a:rPr lang="de-DE" dirty="0" smtClean="0"/>
              <a:t>Testabdeckung für JavaScript Dateien</a:t>
            </a:r>
          </a:p>
          <a:p>
            <a:r>
              <a:rPr lang="de-DE" dirty="0" smtClean="0"/>
              <a:t>Kann mit anderen Code-</a:t>
            </a:r>
            <a:r>
              <a:rPr lang="de-DE" dirty="0" err="1" smtClean="0"/>
              <a:t>Coverage</a:t>
            </a:r>
            <a:r>
              <a:rPr lang="de-DE" dirty="0" smtClean="0"/>
              <a:t>-Tools kombiniert werden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616842"/>
            <a:ext cx="8998476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2" grpId="0" build="p"/>
      <p:bldP spid="13" grpId="0" build="p"/>
      <p:bldP spid="14" grpId="0" build="p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Coveralls – 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Anbindung eines Java-Projekts</a:t>
            </a:r>
          </a:p>
          <a:p>
            <a:pPr marL="342900" lvl="1" indent="-342900">
              <a:spcBef>
                <a:spcPts val="4800"/>
              </a:spcBef>
            </a:pPr>
            <a:r>
              <a:rPr lang="de-DE" sz="2800" dirty="0"/>
              <a:t>Vorstellung der Coveralls </a:t>
            </a:r>
            <a:r>
              <a:rPr lang="de-DE" sz="2800" dirty="0" smtClean="0"/>
              <a:t>Oberfläche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70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Jetzt seit ihr dran!</a:t>
            </a:r>
          </a:p>
          <a:p>
            <a:pPr lvl="1"/>
            <a:r>
              <a:rPr lang="de-DE" sz="2400" dirty="0" smtClean="0"/>
              <a:t>Anbindung eures SE-Projekt / Beispiel-Projekt an Coveralls</a:t>
            </a:r>
          </a:p>
          <a:p>
            <a:pPr lvl="1"/>
            <a:r>
              <a:rPr lang="de-DE" sz="2600" dirty="0" smtClean="0"/>
              <a:t>Ermittlung / Verbesserung der Testabdeckung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273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522</Words>
  <Application>Microsoft Office PowerPoint</Application>
  <PresentationFormat>Breitbild</PresentationFormat>
  <Paragraphs>95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Coveralls</vt:lpstr>
      <vt:lpstr>Agenda</vt:lpstr>
      <vt:lpstr>Code Coverage</vt:lpstr>
      <vt:lpstr>Coveralls - Grundlagen</vt:lpstr>
      <vt:lpstr>Coveralls - Features</vt:lpstr>
      <vt:lpstr>Coveralls – Projekt-Anbindung</vt:lpstr>
      <vt:lpstr>Coveralls – Java-Projekt-Anbindung </vt:lpstr>
      <vt:lpstr>Coveralls – Live Demo</vt:lpstr>
      <vt:lpstr>Übung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Coveralls</dc:title>
  <dc:creator>Manuel Bothner</dc:creator>
  <cp:lastModifiedBy>Manuel Bothner</cp:lastModifiedBy>
  <cp:revision>39</cp:revision>
  <dcterms:created xsi:type="dcterms:W3CDTF">2016-05-18T18:20:17Z</dcterms:created>
  <dcterms:modified xsi:type="dcterms:W3CDTF">2016-05-19T12:12:31Z</dcterms:modified>
</cp:coreProperties>
</file>