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7"/>
  </p:notesMasterIdLst>
  <p:sldIdLst>
    <p:sldId id="261" r:id="rId5"/>
    <p:sldId id="344" r:id="rId6"/>
    <p:sldId id="339" r:id="rId7"/>
    <p:sldId id="350" r:id="rId8"/>
    <p:sldId id="340" r:id="rId9"/>
    <p:sldId id="351" r:id="rId10"/>
    <p:sldId id="349" r:id="rId11"/>
    <p:sldId id="341" r:id="rId12"/>
    <p:sldId id="342" r:id="rId13"/>
    <p:sldId id="352" r:id="rId14"/>
    <p:sldId id="354" r:id="rId15"/>
    <p:sldId id="345" r:id="rId16"/>
  </p:sldIdLst>
  <p:sldSz cx="20104100" cy="11309350"/>
  <p:notesSz cx="20104100" cy="11309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7CE1"/>
    <a:srgbClr val="C2D501"/>
    <a:srgbClr val="DB0532"/>
    <a:srgbClr val="B14EC4"/>
    <a:srgbClr val="FF595A"/>
    <a:srgbClr val="D39F17"/>
    <a:srgbClr val="58C0E9"/>
    <a:srgbClr val="DC0031"/>
    <a:srgbClr val="EF7821"/>
    <a:srgbClr val="C4D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90"/>
    <p:restoredTop sz="94558"/>
  </p:normalViewPr>
  <p:slideViewPr>
    <p:cSldViewPr>
      <p:cViewPr varScale="1">
        <p:scale>
          <a:sx n="38" d="100"/>
          <a:sy n="38" d="100"/>
        </p:scale>
        <p:origin x="73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o Gonzalo Herrera Francesconi" userId="d236637c-2d4e-4d8b-b3ce-0a0359776a2f" providerId="ADAL" clId="{D574B6A6-4DB0-433C-B940-0DFF56DDCC6A}"/>
    <pc:docChg chg="undo custSel addSld delSld modSld">
      <pc:chgData name="Fernando Gonzalo Herrera Francesconi" userId="d236637c-2d4e-4d8b-b3ce-0a0359776a2f" providerId="ADAL" clId="{D574B6A6-4DB0-433C-B940-0DFF56DDCC6A}" dt="2023-06-08T02:45:47.373" v="2330" actId="113"/>
      <pc:docMkLst>
        <pc:docMk/>
      </pc:docMkLst>
      <pc:sldChg chg="addSp delSp modSp add del mod">
        <pc:chgData name="Fernando Gonzalo Herrera Francesconi" userId="d236637c-2d4e-4d8b-b3ce-0a0359776a2f" providerId="ADAL" clId="{D574B6A6-4DB0-433C-B940-0DFF56DDCC6A}" dt="2023-06-04T23:20:53.061" v="2046" actId="6549"/>
        <pc:sldMkLst>
          <pc:docMk/>
          <pc:sldMk cId="214962392" sldId="339"/>
        </pc:sldMkLst>
        <pc:spChg chg="mod">
          <ac:chgData name="Fernando Gonzalo Herrera Francesconi" userId="d236637c-2d4e-4d8b-b3ce-0a0359776a2f" providerId="ADAL" clId="{D574B6A6-4DB0-433C-B940-0DFF56DDCC6A}" dt="2023-06-04T23:20:53.061" v="2046" actId="6549"/>
          <ac:spMkLst>
            <pc:docMk/>
            <pc:sldMk cId="214962392" sldId="339"/>
            <ac:spMk id="2" creationId="{1F11FCC6-3B49-9D46-8B62-80E94C906F0A}"/>
          </ac:spMkLst>
        </pc:spChg>
        <pc:spChg chg="mod">
          <ac:chgData name="Fernando Gonzalo Herrera Francesconi" userId="d236637c-2d4e-4d8b-b3ce-0a0359776a2f" providerId="ADAL" clId="{D574B6A6-4DB0-433C-B940-0DFF56DDCC6A}" dt="2023-06-04T23:20:33.416" v="1977" actId="2711"/>
          <ac:spMkLst>
            <pc:docMk/>
            <pc:sldMk cId="214962392" sldId="339"/>
            <ac:spMk id="4" creationId="{C36C587D-EBD5-40E6-BA17-4B0E63CAF16C}"/>
          </ac:spMkLst>
        </pc:spChg>
        <pc:picChg chg="add del mod">
          <ac:chgData name="Fernando Gonzalo Herrera Francesconi" userId="d236637c-2d4e-4d8b-b3ce-0a0359776a2f" providerId="ADAL" clId="{D574B6A6-4DB0-433C-B940-0DFF56DDCC6A}" dt="2023-06-04T22:34:04.084" v="716"/>
          <ac:picMkLst>
            <pc:docMk/>
            <pc:sldMk cId="214962392" sldId="339"/>
            <ac:picMk id="5" creationId="{3A67A27E-1EF7-473B-818F-5E3A0913830A}"/>
          </ac:picMkLst>
        </pc:picChg>
      </pc:sldChg>
      <pc:sldChg chg="addSp delSp modSp mod">
        <pc:chgData name="Fernando Gonzalo Herrera Francesconi" userId="d236637c-2d4e-4d8b-b3ce-0a0359776a2f" providerId="ADAL" clId="{D574B6A6-4DB0-433C-B940-0DFF56DDCC6A}" dt="2023-06-04T22:47:56.398" v="1349"/>
        <pc:sldMkLst>
          <pc:docMk/>
          <pc:sldMk cId="717399983" sldId="340"/>
        </pc:sldMkLst>
        <pc:spChg chg="mod">
          <ac:chgData name="Fernando Gonzalo Herrera Francesconi" userId="d236637c-2d4e-4d8b-b3ce-0a0359776a2f" providerId="ADAL" clId="{D574B6A6-4DB0-433C-B940-0DFF56DDCC6A}" dt="2023-06-04T17:23:45.703" v="517" actId="6549"/>
          <ac:spMkLst>
            <pc:docMk/>
            <pc:sldMk cId="717399983" sldId="340"/>
            <ac:spMk id="2" creationId="{D5B4D40B-2281-FF4E-A378-6A0062B17D86}"/>
          </ac:spMkLst>
        </pc:spChg>
        <pc:spChg chg="del">
          <ac:chgData name="Fernando Gonzalo Herrera Francesconi" userId="d236637c-2d4e-4d8b-b3ce-0a0359776a2f" providerId="ADAL" clId="{D574B6A6-4DB0-433C-B940-0DFF56DDCC6A}" dt="2023-06-04T17:06:08.479" v="94" actId="478"/>
          <ac:spMkLst>
            <pc:docMk/>
            <pc:sldMk cId="717399983" sldId="340"/>
            <ac:spMk id="4" creationId="{0D38370A-40EC-44C6-8E52-A1E7184FD491}"/>
          </ac:spMkLst>
        </pc:spChg>
        <pc:spChg chg="add del mod">
          <ac:chgData name="Fernando Gonzalo Herrera Francesconi" userId="d236637c-2d4e-4d8b-b3ce-0a0359776a2f" providerId="ADAL" clId="{D574B6A6-4DB0-433C-B940-0DFF56DDCC6A}" dt="2023-06-04T17:20:47.304" v="474" actId="478"/>
          <ac:spMkLst>
            <pc:docMk/>
            <pc:sldMk cId="717399983" sldId="340"/>
            <ac:spMk id="6" creationId="{B8AEDD47-739F-4D3E-A147-C69A22E80F6B}"/>
          </ac:spMkLst>
        </pc:spChg>
        <pc:spChg chg="add mod">
          <ac:chgData name="Fernando Gonzalo Herrera Francesconi" userId="d236637c-2d4e-4d8b-b3ce-0a0359776a2f" providerId="ADAL" clId="{D574B6A6-4DB0-433C-B940-0DFF56DDCC6A}" dt="2023-06-04T17:22:00.779" v="484" actId="12"/>
          <ac:spMkLst>
            <pc:docMk/>
            <pc:sldMk cId="717399983" sldId="340"/>
            <ac:spMk id="7" creationId="{1A800AA8-657E-418D-B847-7A4F9ABDE029}"/>
          </ac:spMkLst>
        </pc:spChg>
        <pc:picChg chg="del">
          <ac:chgData name="Fernando Gonzalo Herrera Francesconi" userId="d236637c-2d4e-4d8b-b3ce-0a0359776a2f" providerId="ADAL" clId="{D574B6A6-4DB0-433C-B940-0DFF56DDCC6A}" dt="2023-06-04T17:06:02.227" v="93" actId="478"/>
          <ac:picMkLst>
            <pc:docMk/>
            <pc:sldMk cId="717399983" sldId="340"/>
            <ac:picMk id="5" creationId="{2C043337-F083-4081-8AFD-36EDBE5FC063}"/>
          </ac:picMkLst>
        </pc:picChg>
        <pc:picChg chg="add mod">
          <ac:chgData name="Fernando Gonzalo Herrera Francesconi" userId="d236637c-2d4e-4d8b-b3ce-0a0359776a2f" providerId="ADAL" clId="{D574B6A6-4DB0-433C-B940-0DFF56DDCC6A}" dt="2023-06-04T17:21:46.622" v="482" actId="14100"/>
          <ac:picMkLst>
            <pc:docMk/>
            <pc:sldMk cId="717399983" sldId="340"/>
            <ac:picMk id="8" creationId="{AA365192-4EF6-463C-BE95-719EB520D434}"/>
          </ac:picMkLst>
        </pc:picChg>
        <pc:picChg chg="add del">
          <ac:chgData name="Fernando Gonzalo Herrera Francesconi" userId="d236637c-2d4e-4d8b-b3ce-0a0359776a2f" providerId="ADAL" clId="{D574B6A6-4DB0-433C-B940-0DFF56DDCC6A}" dt="2023-06-04T22:47:56.398" v="1349"/>
          <ac:picMkLst>
            <pc:docMk/>
            <pc:sldMk cId="717399983" sldId="340"/>
            <ac:picMk id="2050" creationId="{C090F628-09AB-4C3E-9B3B-6C0BC0442F55}"/>
          </ac:picMkLst>
        </pc:picChg>
      </pc:sldChg>
      <pc:sldChg chg="delSp modSp mod">
        <pc:chgData name="Fernando Gonzalo Herrera Francesconi" userId="d236637c-2d4e-4d8b-b3ce-0a0359776a2f" providerId="ADAL" clId="{D574B6A6-4DB0-433C-B940-0DFF56DDCC6A}" dt="2023-06-04T17:10:37.232" v="245" actId="20577"/>
        <pc:sldMkLst>
          <pc:docMk/>
          <pc:sldMk cId="1067811435" sldId="341"/>
        </pc:sldMkLst>
        <pc:spChg chg="mod">
          <ac:chgData name="Fernando Gonzalo Herrera Francesconi" userId="d236637c-2d4e-4d8b-b3ce-0a0359776a2f" providerId="ADAL" clId="{D574B6A6-4DB0-433C-B940-0DFF56DDCC6A}" dt="2023-06-04T17:08:24.854" v="196" actId="20577"/>
          <ac:spMkLst>
            <pc:docMk/>
            <pc:sldMk cId="1067811435" sldId="341"/>
            <ac:spMk id="2" creationId="{7232B839-E8CF-BF4D-93B8-0EE81E2A4A95}"/>
          </ac:spMkLst>
        </pc:spChg>
        <pc:spChg chg="mod">
          <ac:chgData name="Fernando Gonzalo Herrera Francesconi" userId="d236637c-2d4e-4d8b-b3ce-0a0359776a2f" providerId="ADAL" clId="{D574B6A6-4DB0-433C-B940-0DFF56DDCC6A}" dt="2023-06-04T17:10:37.232" v="245" actId="20577"/>
          <ac:spMkLst>
            <pc:docMk/>
            <pc:sldMk cId="1067811435" sldId="341"/>
            <ac:spMk id="4" creationId="{FC547EF4-A63B-4538-9DA9-11400E1BE6C3}"/>
          </ac:spMkLst>
        </pc:spChg>
        <pc:picChg chg="del mod">
          <ac:chgData name="Fernando Gonzalo Herrera Francesconi" userId="d236637c-2d4e-4d8b-b3ce-0a0359776a2f" providerId="ADAL" clId="{D574B6A6-4DB0-433C-B940-0DFF56DDCC6A}" dt="2023-06-04T17:08:29.436" v="198" actId="478"/>
          <ac:picMkLst>
            <pc:docMk/>
            <pc:sldMk cId="1067811435" sldId="341"/>
            <ac:picMk id="1026" creationId="{1A04D94F-26F0-45C3-970E-5795CAC655B4}"/>
          </ac:picMkLst>
        </pc:picChg>
      </pc:sldChg>
      <pc:sldChg chg="addSp delSp modSp mod">
        <pc:chgData name="Fernando Gonzalo Herrera Francesconi" userId="d236637c-2d4e-4d8b-b3ce-0a0359776a2f" providerId="ADAL" clId="{D574B6A6-4DB0-433C-B940-0DFF56DDCC6A}" dt="2023-06-04T23:10:19.192" v="1975" actId="1076"/>
        <pc:sldMkLst>
          <pc:docMk/>
          <pc:sldMk cId="3056958803" sldId="342"/>
        </pc:sldMkLst>
        <pc:spChg chg="del mod">
          <ac:chgData name="Fernando Gonzalo Herrera Francesconi" userId="d236637c-2d4e-4d8b-b3ce-0a0359776a2f" providerId="ADAL" clId="{D574B6A6-4DB0-433C-B940-0DFF56DDCC6A}" dt="2023-06-04T17:11:20.566" v="247" actId="478"/>
          <ac:spMkLst>
            <pc:docMk/>
            <pc:sldMk cId="3056958803" sldId="342"/>
            <ac:spMk id="2" creationId="{CBCD8BF0-1144-D34D-8793-D9BC0214A663}"/>
          </ac:spMkLst>
        </pc:spChg>
        <pc:spChg chg="del">
          <ac:chgData name="Fernando Gonzalo Herrera Francesconi" userId="d236637c-2d4e-4d8b-b3ce-0a0359776a2f" providerId="ADAL" clId="{D574B6A6-4DB0-433C-B940-0DFF56DDCC6A}" dt="2023-06-04T17:14:17.512" v="415" actId="478"/>
          <ac:spMkLst>
            <pc:docMk/>
            <pc:sldMk cId="3056958803" sldId="342"/>
            <ac:spMk id="4" creationId="{0E95BA0E-79C6-4805-9EED-3C9F598A6C28}"/>
          </ac:spMkLst>
        </pc:spChg>
        <pc:spChg chg="add mod">
          <ac:chgData name="Fernando Gonzalo Herrera Francesconi" userId="d236637c-2d4e-4d8b-b3ce-0a0359776a2f" providerId="ADAL" clId="{D574B6A6-4DB0-433C-B940-0DFF56DDCC6A}" dt="2023-06-04T17:13:53.157" v="414" actId="20577"/>
          <ac:spMkLst>
            <pc:docMk/>
            <pc:sldMk cId="3056958803" sldId="342"/>
            <ac:spMk id="5" creationId="{97984CDA-795D-454D-AF4C-0C0F1033B697}"/>
          </ac:spMkLst>
        </pc:spChg>
        <pc:spChg chg="add del mod">
          <ac:chgData name="Fernando Gonzalo Herrera Francesconi" userId="d236637c-2d4e-4d8b-b3ce-0a0359776a2f" providerId="ADAL" clId="{D574B6A6-4DB0-433C-B940-0DFF56DDCC6A}" dt="2023-06-04T17:14:49.145" v="420" actId="478"/>
          <ac:spMkLst>
            <pc:docMk/>
            <pc:sldMk cId="3056958803" sldId="342"/>
            <ac:spMk id="6" creationId="{EB84D467-E1D5-4839-98FC-8F1E9E750523}"/>
          </ac:spMkLst>
        </pc:spChg>
        <pc:spChg chg="add mod">
          <ac:chgData name="Fernando Gonzalo Herrera Francesconi" userId="d236637c-2d4e-4d8b-b3ce-0a0359776a2f" providerId="ADAL" clId="{D574B6A6-4DB0-433C-B940-0DFF56DDCC6A}" dt="2023-06-04T23:08:02.615" v="1853" actId="1076"/>
          <ac:spMkLst>
            <pc:docMk/>
            <pc:sldMk cId="3056958803" sldId="342"/>
            <ac:spMk id="7" creationId="{43023B81-97D6-4FB6-9747-21E31DF16B56}"/>
          </ac:spMkLst>
        </pc:spChg>
        <pc:spChg chg="add mod">
          <ac:chgData name="Fernando Gonzalo Herrera Francesconi" userId="d236637c-2d4e-4d8b-b3ce-0a0359776a2f" providerId="ADAL" clId="{D574B6A6-4DB0-433C-B940-0DFF56DDCC6A}" dt="2023-06-04T23:08:07.596" v="1854" actId="1076"/>
          <ac:spMkLst>
            <pc:docMk/>
            <pc:sldMk cId="3056958803" sldId="342"/>
            <ac:spMk id="8" creationId="{7AF3DCB7-D68D-4368-9C82-3D3EDC23A159}"/>
          </ac:spMkLst>
        </pc:spChg>
        <pc:spChg chg="add del">
          <ac:chgData name="Fernando Gonzalo Herrera Francesconi" userId="d236637c-2d4e-4d8b-b3ce-0a0359776a2f" providerId="ADAL" clId="{D574B6A6-4DB0-433C-B940-0DFF56DDCC6A}" dt="2023-06-04T17:15:21.358" v="427" actId="22"/>
          <ac:spMkLst>
            <pc:docMk/>
            <pc:sldMk cId="3056958803" sldId="342"/>
            <ac:spMk id="10" creationId="{A7549F4E-AE7B-4129-AC76-1AE91BFF4464}"/>
          </ac:spMkLst>
        </pc:spChg>
        <pc:spChg chg="add del mod">
          <ac:chgData name="Fernando Gonzalo Herrera Francesconi" userId="d236637c-2d4e-4d8b-b3ce-0a0359776a2f" providerId="ADAL" clId="{D574B6A6-4DB0-433C-B940-0DFF56DDCC6A}" dt="2023-06-04T23:10:19.192" v="1975" actId="1076"/>
          <ac:spMkLst>
            <pc:docMk/>
            <pc:sldMk cId="3056958803" sldId="342"/>
            <ac:spMk id="11" creationId="{9CAC2268-CF88-4959-B529-ADFFAC99E0AC}"/>
          </ac:spMkLst>
        </pc:spChg>
        <pc:spChg chg="add del mod">
          <ac:chgData name="Fernando Gonzalo Herrera Francesconi" userId="d236637c-2d4e-4d8b-b3ce-0a0359776a2f" providerId="ADAL" clId="{D574B6A6-4DB0-433C-B940-0DFF56DDCC6A}" dt="2023-06-04T23:09:24.142" v="1968" actId="478"/>
          <ac:spMkLst>
            <pc:docMk/>
            <pc:sldMk cId="3056958803" sldId="342"/>
            <ac:spMk id="12" creationId="{28472F69-47E1-43E4-A9A2-C660F45E0D75}"/>
          </ac:spMkLst>
        </pc:spChg>
      </pc:sldChg>
      <pc:sldChg chg="mod modShow">
        <pc:chgData name="Fernando Gonzalo Herrera Francesconi" userId="d236637c-2d4e-4d8b-b3ce-0a0359776a2f" providerId="ADAL" clId="{D574B6A6-4DB0-433C-B940-0DFF56DDCC6A}" dt="2023-06-04T22:53:39.563" v="1517" actId="729"/>
        <pc:sldMkLst>
          <pc:docMk/>
          <pc:sldMk cId="1757146808" sldId="345"/>
        </pc:sldMkLst>
      </pc:sldChg>
      <pc:sldChg chg="del">
        <pc:chgData name="Fernando Gonzalo Herrera Francesconi" userId="d236637c-2d4e-4d8b-b3ce-0a0359776a2f" providerId="ADAL" clId="{D574B6A6-4DB0-433C-B940-0DFF56DDCC6A}" dt="2023-06-04T17:17:04.745" v="437" actId="47"/>
        <pc:sldMkLst>
          <pc:docMk/>
          <pc:sldMk cId="2461277733" sldId="346"/>
        </pc:sldMkLst>
      </pc:sldChg>
      <pc:sldChg chg="del">
        <pc:chgData name="Fernando Gonzalo Herrera Francesconi" userId="d236637c-2d4e-4d8b-b3ce-0a0359776a2f" providerId="ADAL" clId="{D574B6A6-4DB0-433C-B940-0DFF56DDCC6A}" dt="2023-06-04T17:05:47.832" v="92" actId="47"/>
        <pc:sldMkLst>
          <pc:docMk/>
          <pc:sldMk cId="692240997" sldId="347"/>
        </pc:sldMkLst>
      </pc:sldChg>
      <pc:sldChg chg="addSp delSp modSp del mod">
        <pc:chgData name="Fernando Gonzalo Herrera Francesconi" userId="d236637c-2d4e-4d8b-b3ce-0a0359776a2f" providerId="ADAL" clId="{D574B6A6-4DB0-433C-B940-0DFF56DDCC6A}" dt="2023-06-04T22:50:37.319" v="1450" actId="47"/>
        <pc:sldMkLst>
          <pc:docMk/>
          <pc:sldMk cId="852074793" sldId="348"/>
        </pc:sldMkLst>
        <pc:spChg chg="mod">
          <ac:chgData name="Fernando Gonzalo Herrera Francesconi" userId="d236637c-2d4e-4d8b-b3ce-0a0359776a2f" providerId="ADAL" clId="{D574B6A6-4DB0-433C-B940-0DFF56DDCC6A}" dt="2023-06-04T17:17:37.066" v="449" actId="20577"/>
          <ac:spMkLst>
            <pc:docMk/>
            <pc:sldMk cId="852074793" sldId="348"/>
            <ac:spMk id="2" creationId="{CBCD8BF0-1144-D34D-8793-D9BC0214A663}"/>
          </ac:spMkLst>
        </pc:spChg>
        <pc:spChg chg="add del mod">
          <ac:chgData name="Fernando Gonzalo Herrera Francesconi" userId="d236637c-2d4e-4d8b-b3ce-0a0359776a2f" providerId="ADAL" clId="{D574B6A6-4DB0-433C-B940-0DFF56DDCC6A}" dt="2023-06-04T22:43:12.580" v="1340" actId="1076"/>
          <ac:spMkLst>
            <pc:docMk/>
            <pc:sldMk cId="852074793" sldId="348"/>
            <ac:spMk id="5" creationId="{4D24E93D-CF7C-4CCC-B423-75CF17C0A525}"/>
          </ac:spMkLst>
        </pc:spChg>
        <pc:picChg chg="add del">
          <ac:chgData name="Fernando Gonzalo Herrera Francesconi" userId="d236637c-2d4e-4d8b-b3ce-0a0359776a2f" providerId="ADAL" clId="{D574B6A6-4DB0-433C-B940-0DFF56DDCC6A}" dt="2023-06-04T17:26:24.551" v="525" actId="478"/>
          <ac:picMkLst>
            <pc:docMk/>
            <pc:sldMk cId="852074793" sldId="348"/>
            <ac:picMk id="1034" creationId="{29F96611-010B-43E1-91B0-7B2F186D4771}"/>
          </ac:picMkLst>
        </pc:picChg>
      </pc:sldChg>
      <pc:sldChg chg="addSp modSp add">
        <pc:chgData name="Fernando Gonzalo Herrera Francesconi" userId="d236637c-2d4e-4d8b-b3ce-0a0359776a2f" providerId="ADAL" clId="{D574B6A6-4DB0-433C-B940-0DFF56DDCC6A}" dt="2023-06-04T17:29:28.663" v="714" actId="14100"/>
        <pc:sldMkLst>
          <pc:docMk/>
          <pc:sldMk cId="2651778470" sldId="349"/>
        </pc:sldMkLst>
        <pc:picChg chg="add mod">
          <ac:chgData name="Fernando Gonzalo Herrera Francesconi" userId="d236637c-2d4e-4d8b-b3ce-0a0359776a2f" providerId="ADAL" clId="{D574B6A6-4DB0-433C-B940-0DFF56DDCC6A}" dt="2023-06-04T17:29:28.663" v="714" actId="14100"/>
          <ac:picMkLst>
            <pc:docMk/>
            <pc:sldMk cId="2651778470" sldId="349"/>
            <ac:picMk id="4" creationId="{0E5B3A71-36AB-42CE-9C4C-79AD942CD87F}"/>
          </ac:picMkLst>
        </pc:picChg>
      </pc:sldChg>
      <pc:sldChg chg="addSp delSp modSp add mod">
        <pc:chgData name="Fernando Gonzalo Herrera Francesconi" userId="d236637c-2d4e-4d8b-b3ce-0a0359776a2f" providerId="ADAL" clId="{D574B6A6-4DB0-433C-B940-0DFF56DDCC6A}" dt="2023-06-08T02:45:47.373" v="2330" actId="113"/>
        <pc:sldMkLst>
          <pc:docMk/>
          <pc:sldMk cId="2056680583" sldId="350"/>
        </pc:sldMkLst>
        <pc:spChg chg="mod">
          <ac:chgData name="Fernando Gonzalo Herrera Francesconi" userId="d236637c-2d4e-4d8b-b3ce-0a0359776a2f" providerId="ADAL" clId="{D574B6A6-4DB0-433C-B940-0DFF56DDCC6A}" dt="2023-06-04T22:34:24.553" v="774" actId="20577"/>
          <ac:spMkLst>
            <pc:docMk/>
            <pc:sldMk cId="2056680583" sldId="350"/>
            <ac:spMk id="2" creationId="{1F11FCC6-3B49-9D46-8B62-80E94C906F0A}"/>
          </ac:spMkLst>
        </pc:spChg>
        <pc:spChg chg="mod">
          <ac:chgData name="Fernando Gonzalo Herrera Francesconi" userId="d236637c-2d4e-4d8b-b3ce-0a0359776a2f" providerId="ADAL" clId="{D574B6A6-4DB0-433C-B940-0DFF56DDCC6A}" dt="2023-06-08T02:45:47.373" v="2330" actId="113"/>
          <ac:spMkLst>
            <pc:docMk/>
            <pc:sldMk cId="2056680583" sldId="350"/>
            <ac:spMk id="4" creationId="{C36C587D-EBD5-40E6-BA17-4B0E63CAF16C}"/>
          </ac:spMkLst>
        </pc:spChg>
        <pc:picChg chg="add mod">
          <ac:chgData name="Fernando Gonzalo Herrera Francesconi" userId="d236637c-2d4e-4d8b-b3ce-0a0359776a2f" providerId="ADAL" clId="{D574B6A6-4DB0-433C-B940-0DFF56DDCC6A}" dt="2023-06-04T23:26:19.151" v="2329" actId="1076"/>
          <ac:picMkLst>
            <pc:docMk/>
            <pc:sldMk cId="2056680583" sldId="350"/>
            <ac:picMk id="3" creationId="{C9F2F6E8-7D99-46B2-9778-02EF10C43338}"/>
          </ac:picMkLst>
        </pc:picChg>
        <pc:picChg chg="add del mod">
          <ac:chgData name="Fernando Gonzalo Herrera Francesconi" userId="d236637c-2d4e-4d8b-b3ce-0a0359776a2f" providerId="ADAL" clId="{D574B6A6-4DB0-433C-B940-0DFF56DDCC6A}" dt="2023-06-04T23:23:45.560" v="2324" actId="478"/>
          <ac:picMkLst>
            <pc:docMk/>
            <pc:sldMk cId="2056680583" sldId="350"/>
            <ac:picMk id="1026" creationId="{CBE928E2-5B85-498B-8A8D-27B586441880}"/>
          </ac:picMkLst>
        </pc:picChg>
      </pc:sldChg>
      <pc:sldChg chg="addSp delSp modSp add mod">
        <pc:chgData name="Fernando Gonzalo Herrera Francesconi" userId="d236637c-2d4e-4d8b-b3ce-0a0359776a2f" providerId="ADAL" clId="{D574B6A6-4DB0-433C-B940-0DFF56DDCC6A}" dt="2023-06-04T22:49:36.422" v="1415" actId="1076"/>
        <pc:sldMkLst>
          <pc:docMk/>
          <pc:sldMk cId="3263280510" sldId="351"/>
        </pc:sldMkLst>
        <pc:spChg chg="mod">
          <ac:chgData name="Fernando Gonzalo Herrera Francesconi" userId="d236637c-2d4e-4d8b-b3ce-0a0359776a2f" providerId="ADAL" clId="{D574B6A6-4DB0-433C-B940-0DFF56DDCC6A}" dt="2023-06-04T22:48:44.276" v="1406" actId="20577"/>
          <ac:spMkLst>
            <pc:docMk/>
            <pc:sldMk cId="3263280510" sldId="351"/>
            <ac:spMk id="2" creationId="{1F11FCC6-3B49-9D46-8B62-80E94C906F0A}"/>
          </ac:spMkLst>
        </pc:spChg>
        <pc:spChg chg="del">
          <ac:chgData name="Fernando Gonzalo Herrera Francesconi" userId="d236637c-2d4e-4d8b-b3ce-0a0359776a2f" providerId="ADAL" clId="{D574B6A6-4DB0-433C-B940-0DFF56DDCC6A}" dt="2023-06-04T22:48:24.258" v="1352" actId="478"/>
          <ac:spMkLst>
            <pc:docMk/>
            <pc:sldMk cId="3263280510" sldId="351"/>
            <ac:spMk id="4" creationId="{C36C587D-EBD5-40E6-BA17-4B0E63CAF16C}"/>
          </ac:spMkLst>
        </pc:spChg>
        <pc:spChg chg="add mod">
          <ac:chgData name="Fernando Gonzalo Herrera Francesconi" userId="d236637c-2d4e-4d8b-b3ce-0a0359776a2f" providerId="ADAL" clId="{D574B6A6-4DB0-433C-B940-0DFF56DDCC6A}" dt="2023-06-04T22:49:36.422" v="1415" actId="1076"/>
          <ac:spMkLst>
            <pc:docMk/>
            <pc:sldMk cId="3263280510" sldId="351"/>
            <ac:spMk id="5" creationId="{AE8B90B4-7998-4BB5-8C10-A1741C1BBC66}"/>
          </ac:spMkLst>
        </pc:spChg>
        <pc:picChg chg="del">
          <ac:chgData name="Fernando Gonzalo Herrera Francesconi" userId="d236637c-2d4e-4d8b-b3ce-0a0359776a2f" providerId="ADAL" clId="{D574B6A6-4DB0-433C-B940-0DFF56DDCC6A}" dt="2023-06-04T22:48:20.737" v="1351" actId="478"/>
          <ac:picMkLst>
            <pc:docMk/>
            <pc:sldMk cId="3263280510" sldId="351"/>
            <ac:picMk id="1026" creationId="{CBE928E2-5B85-498B-8A8D-27B586441880}"/>
          </ac:picMkLst>
        </pc:picChg>
      </pc:sldChg>
      <pc:sldChg chg="addSp delSp modSp add mod">
        <pc:chgData name="Fernando Gonzalo Herrera Francesconi" userId="d236637c-2d4e-4d8b-b3ce-0a0359776a2f" providerId="ADAL" clId="{D574B6A6-4DB0-433C-B940-0DFF56DDCC6A}" dt="2023-06-04T23:00:15.920" v="1682" actId="14100"/>
        <pc:sldMkLst>
          <pc:docMk/>
          <pc:sldMk cId="3645349086" sldId="352"/>
        </pc:sldMkLst>
        <pc:spChg chg="mod">
          <ac:chgData name="Fernando Gonzalo Herrera Francesconi" userId="d236637c-2d4e-4d8b-b3ce-0a0359776a2f" providerId="ADAL" clId="{D574B6A6-4DB0-433C-B940-0DFF56DDCC6A}" dt="2023-06-04T22:55:24.916" v="1632" actId="20577"/>
          <ac:spMkLst>
            <pc:docMk/>
            <pc:sldMk cId="3645349086" sldId="352"/>
            <ac:spMk id="2" creationId="{7232B839-E8CF-BF4D-93B8-0EE81E2A4A95}"/>
          </ac:spMkLst>
        </pc:spChg>
        <pc:spChg chg="del mod">
          <ac:chgData name="Fernando Gonzalo Herrera Francesconi" userId="d236637c-2d4e-4d8b-b3ce-0a0359776a2f" providerId="ADAL" clId="{D574B6A6-4DB0-433C-B940-0DFF56DDCC6A}" dt="2023-06-04T22:50:26.556" v="1418" actId="478"/>
          <ac:spMkLst>
            <pc:docMk/>
            <pc:sldMk cId="3645349086" sldId="352"/>
            <ac:spMk id="4" creationId="{FC547EF4-A63B-4538-9DA9-11400E1BE6C3}"/>
          </ac:spMkLst>
        </pc:spChg>
        <pc:spChg chg="add del mod">
          <ac:chgData name="Fernando Gonzalo Herrera Francesconi" userId="d236637c-2d4e-4d8b-b3ce-0a0359776a2f" providerId="ADAL" clId="{D574B6A6-4DB0-433C-B940-0DFF56DDCC6A}" dt="2023-06-04T22:55:31.928" v="1633" actId="478"/>
          <ac:spMkLst>
            <pc:docMk/>
            <pc:sldMk cId="3645349086" sldId="352"/>
            <ac:spMk id="5" creationId="{6914DFF6-68BD-4AF8-BE28-5CA5C86E1AC6}"/>
          </ac:spMkLst>
        </pc:spChg>
        <pc:spChg chg="add del mod">
          <ac:chgData name="Fernando Gonzalo Herrera Francesconi" userId="d236637c-2d4e-4d8b-b3ce-0a0359776a2f" providerId="ADAL" clId="{D574B6A6-4DB0-433C-B940-0DFF56DDCC6A}" dt="2023-06-04T22:54:35.948" v="1519"/>
          <ac:spMkLst>
            <pc:docMk/>
            <pc:sldMk cId="3645349086" sldId="352"/>
            <ac:spMk id="6" creationId="{717EFCD5-C49D-4512-BF57-4F0E003F17F8}"/>
          </ac:spMkLst>
        </pc:spChg>
        <pc:spChg chg="add mod">
          <ac:chgData name="Fernando Gonzalo Herrera Francesconi" userId="d236637c-2d4e-4d8b-b3ce-0a0359776a2f" providerId="ADAL" clId="{D574B6A6-4DB0-433C-B940-0DFF56DDCC6A}" dt="2023-06-04T22:58:52.388" v="1679" actId="114"/>
          <ac:spMkLst>
            <pc:docMk/>
            <pc:sldMk cId="3645349086" sldId="352"/>
            <ac:spMk id="7" creationId="{2970E530-A742-49F2-92C4-3F1BB67F734F}"/>
          </ac:spMkLst>
        </pc:spChg>
        <pc:picChg chg="add mod">
          <ac:chgData name="Fernando Gonzalo Herrera Francesconi" userId="d236637c-2d4e-4d8b-b3ce-0a0359776a2f" providerId="ADAL" clId="{D574B6A6-4DB0-433C-B940-0DFF56DDCC6A}" dt="2023-06-04T23:00:15.920" v="1682" actId="14100"/>
          <ac:picMkLst>
            <pc:docMk/>
            <pc:sldMk cId="3645349086" sldId="352"/>
            <ac:picMk id="3074" creationId="{4FECA8F8-2B79-458A-8BA4-7F54C0BA2120}"/>
          </ac:picMkLst>
        </pc:picChg>
      </pc:sldChg>
      <pc:sldChg chg="add del">
        <pc:chgData name="Fernando Gonzalo Herrera Francesconi" userId="d236637c-2d4e-4d8b-b3ce-0a0359776a2f" providerId="ADAL" clId="{D574B6A6-4DB0-433C-B940-0DFF56DDCC6A}" dt="2023-06-04T22:56:44.319" v="1672" actId="47"/>
        <pc:sldMkLst>
          <pc:docMk/>
          <pc:sldMk cId="4075606858" sldId="353"/>
        </pc:sldMkLst>
      </pc:sldChg>
      <pc:sldChg chg="addSp delSp modSp add mod">
        <pc:chgData name="Fernando Gonzalo Herrera Francesconi" userId="d236637c-2d4e-4d8b-b3ce-0a0359776a2f" providerId="ADAL" clId="{D574B6A6-4DB0-433C-B940-0DFF56DDCC6A}" dt="2023-06-04T23:01:51.849" v="1852" actId="14100"/>
        <pc:sldMkLst>
          <pc:docMk/>
          <pc:sldMk cId="2722549715" sldId="354"/>
        </pc:sldMkLst>
        <pc:spChg chg="mod">
          <ac:chgData name="Fernando Gonzalo Herrera Francesconi" userId="d236637c-2d4e-4d8b-b3ce-0a0359776a2f" providerId="ADAL" clId="{D574B6A6-4DB0-433C-B940-0DFF56DDCC6A}" dt="2023-06-04T22:56:18.283" v="1670" actId="20577"/>
          <ac:spMkLst>
            <pc:docMk/>
            <pc:sldMk cId="2722549715" sldId="354"/>
            <ac:spMk id="5" creationId="{97984CDA-795D-454D-AF4C-0C0F1033B697}"/>
          </ac:spMkLst>
        </pc:spChg>
        <pc:spChg chg="add mod">
          <ac:chgData name="Fernando Gonzalo Herrera Francesconi" userId="d236637c-2d4e-4d8b-b3ce-0a0359776a2f" providerId="ADAL" clId="{D574B6A6-4DB0-433C-B940-0DFF56DDCC6A}" dt="2023-06-04T23:01:51.849" v="1852" actId="14100"/>
          <ac:spMkLst>
            <pc:docMk/>
            <pc:sldMk cId="2722549715" sldId="354"/>
            <ac:spMk id="6" creationId="{CD009066-D8CB-44E0-9129-FD94DD3BC083}"/>
          </ac:spMkLst>
        </pc:spChg>
        <pc:spChg chg="del mod">
          <ac:chgData name="Fernando Gonzalo Herrera Francesconi" userId="d236637c-2d4e-4d8b-b3ce-0a0359776a2f" providerId="ADAL" clId="{D574B6A6-4DB0-433C-B940-0DFF56DDCC6A}" dt="2023-06-04T22:55:56.802" v="1636" actId="478"/>
          <ac:spMkLst>
            <pc:docMk/>
            <pc:sldMk cId="2722549715" sldId="354"/>
            <ac:spMk id="7" creationId="{43023B81-97D6-4FB6-9747-21E31DF16B56}"/>
          </ac:spMkLst>
        </pc:spChg>
        <pc:spChg chg="del mod">
          <ac:chgData name="Fernando Gonzalo Herrera Francesconi" userId="d236637c-2d4e-4d8b-b3ce-0a0359776a2f" providerId="ADAL" clId="{D574B6A6-4DB0-433C-B940-0DFF56DDCC6A}" dt="2023-06-04T22:56:00.947" v="1638" actId="478"/>
          <ac:spMkLst>
            <pc:docMk/>
            <pc:sldMk cId="2722549715" sldId="354"/>
            <ac:spMk id="8" creationId="{7AF3DCB7-D68D-4368-9C82-3D3EDC23A159}"/>
          </ac:spMkLst>
        </pc:spChg>
      </pc:sldChg>
    </pc:docChg>
  </pc:docChgLst>
  <pc:docChgLst>
    <pc:chgData name="Gonzalo Herrera Francesconi" userId="d236637c-2d4e-4d8b-b3ce-0a0359776a2f" providerId="ADAL" clId="{589B2D53-097F-4937-91E0-F12477BC6917}"/>
    <pc:docChg chg="modSld">
      <pc:chgData name="Gonzalo Herrera Francesconi" userId="d236637c-2d4e-4d8b-b3ce-0a0359776a2f" providerId="ADAL" clId="{589B2D53-097F-4937-91E0-F12477BC6917}" dt="2023-05-30T19:51:50.310" v="3" actId="729"/>
      <pc:docMkLst>
        <pc:docMk/>
      </pc:docMkLst>
      <pc:sldChg chg="mod modShow">
        <pc:chgData name="Gonzalo Herrera Francesconi" userId="d236637c-2d4e-4d8b-b3ce-0a0359776a2f" providerId="ADAL" clId="{589B2D53-097F-4937-91E0-F12477BC6917}" dt="2023-05-30T19:51:26.446" v="0" actId="729"/>
        <pc:sldMkLst>
          <pc:docMk/>
          <pc:sldMk cId="3735245215" sldId="327"/>
        </pc:sldMkLst>
      </pc:sldChg>
      <pc:sldChg chg="mod modShow">
        <pc:chgData name="Gonzalo Herrera Francesconi" userId="d236637c-2d4e-4d8b-b3ce-0a0359776a2f" providerId="ADAL" clId="{589B2D53-097F-4937-91E0-F12477BC6917}" dt="2023-05-30T19:51:30.660" v="1" actId="729"/>
        <pc:sldMkLst>
          <pc:docMk/>
          <pc:sldMk cId="1067811435" sldId="341"/>
        </pc:sldMkLst>
      </pc:sldChg>
      <pc:sldChg chg="mod modShow">
        <pc:chgData name="Gonzalo Herrera Francesconi" userId="d236637c-2d4e-4d8b-b3ce-0a0359776a2f" providerId="ADAL" clId="{589B2D53-097F-4937-91E0-F12477BC6917}" dt="2023-05-30T19:51:50.310" v="3" actId="729"/>
        <pc:sldMkLst>
          <pc:docMk/>
          <pc:sldMk cId="2209943334" sldId="343"/>
        </pc:sldMkLst>
      </pc:sldChg>
      <pc:sldChg chg="mod modShow">
        <pc:chgData name="Gonzalo Herrera Francesconi" userId="d236637c-2d4e-4d8b-b3ce-0a0359776a2f" providerId="ADAL" clId="{589B2D53-097F-4937-91E0-F12477BC6917}" dt="2023-05-30T19:51:42.439" v="2" actId="729"/>
        <pc:sldMkLst>
          <pc:docMk/>
          <pc:sldMk cId="2461277733" sldId="346"/>
        </pc:sldMkLst>
      </pc:sldChg>
    </pc:docChg>
  </pc:docChgLst>
  <pc:docChgLst>
    <pc:chgData name="Fernando Gonzalo Herrera Francesconi" userId="d236637c-2d4e-4d8b-b3ce-0a0359776a2f" providerId="ADAL" clId="{589B2D53-097F-4937-91E0-F12477BC6917}"/>
    <pc:docChg chg="undo custSel addSld delSld modSld sldOrd">
      <pc:chgData name="Fernando Gonzalo Herrera Francesconi" userId="d236637c-2d4e-4d8b-b3ce-0a0359776a2f" providerId="ADAL" clId="{589B2D53-097F-4937-91E0-F12477BC6917}" dt="2023-06-04T16:45:44.757" v="885" actId="1076"/>
      <pc:docMkLst>
        <pc:docMk/>
      </pc:docMkLst>
      <pc:sldChg chg="add del">
        <pc:chgData name="Fernando Gonzalo Herrera Francesconi" userId="d236637c-2d4e-4d8b-b3ce-0a0359776a2f" providerId="ADAL" clId="{589B2D53-097F-4937-91E0-F12477BC6917}" dt="2023-06-04T16:01:23.725" v="16" actId="2696"/>
        <pc:sldMkLst>
          <pc:docMk/>
          <pc:sldMk cId="3642932644" sldId="261"/>
        </pc:sldMkLst>
      </pc:sldChg>
      <pc:sldChg chg="del">
        <pc:chgData name="Fernando Gonzalo Herrera Francesconi" userId="d236637c-2d4e-4d8b-b3ce-0a0359776a2f" providerId="ADAL" clId="{589B2D53-097F-4937-91E0-F12477BC6917}" dt="2023-06-04T15:45:25.085" v="2" actId="47"/>
        <pc:sldMkLst>
          <pc:docMk/>
          <pc:sldMk cId="2257653637" sldId="270"/>
        </pc:sldMkLst>
      </pc:sldChg>
      <pc:sldChg chg="del">
        <pc:chgData name="Fernando Gonzalo Herrera Francesconi" userId="d236637c-2d4e-4d8b-b3ce-0a0359776a2f" providerId="ADAL" clId="{589B2D53-097F-4937-91E0-F12477BC6917}" dt="2023-06-04T15:45:27.866" v="3" actId="47"/>
        <pc:sldMkLst>
          <pc:docMk/>
          <pc:sldMk cId="3735245215" sldId="327"/>
        </pc:sldMkLst>
      </pc:sldChg>
      <pc:sldChg chg="del">
        <pc:chgData name="Fernando Gonzalo Herrera Francesconi" userId="d236637c-2d4e-4d8b-b3ce-0a0359776a2f" providerId="ADAL" clId="{589B2D53-097F-4937-91E0-F12477BC6917}" dt="2023-06-04T16:00:16.663" v="4" actId="47"/>
        <pc:sldMkLst>
          <pc:docMk/>
          <pc:sldMk cId="1520246413" sldId="332"/>
        </pc:sldMkLst>
      </pc:sldChg>
      <pc:sldChg chg="delSp modSp add del mod modShow">
        <pc:chgData name="Fernando Gonzalo Herrera Francesconi" userId="d236637c-2d4e-4d8b-b3ce-0a0359776a2f" providerId="ADAL" clId="{589B2D53-097F-4937-91E0-F12477BC6917}" dt="2023-06-04T16:04:20.216" v="99" actId="47"/>
        <pc:sldMkLst>
          <pc:docMk/>
          <pc:sldMk cId="979712662" sldId="334"/>
        </pc:sldMkLst>
        <pc:spChg chg="del mod">
          <ac:chgData name="Fernando Gonzalo Herrera Francesconi" userId="d236637c-2d4e-4d8b-b3ce-0a0359776a2f" providerId="ADAL" clId="{589B2D53-097F-4937-91E0-F12477BC6917}" dt="2023-06-04T16:03:15.121" v="32"/>
          <ac:spMkLst>
            <pc:docMk/>
            <pc:sldMk cId="979712662" sldId="334"/>
            <ac:spMk id="3" creationId="{F82F6FD6-1C73-614C-9E43-C2B06CB79187}"/>
          </ac:spMkLst>
        </pc:spChg>
        <pc:spChg chg="mod">
          <ac:chgData name="Fernando Gonzalo Herrera Francesconi" userId="d236637c-2d4e-4d8b-b3ce-0a0359776a2f" providerId="ADAL" clId="{589B2D53-097F-4937-91E0-F12477BC6917}" dt="2023-06-04T16:03:06.822" v="28" actId="20577"/>
          <ac:spMkLst>
            <pc:docMk/>
            <pc:sldMk cId="979712662" sldId="334"/>
            <ac:spMk id="6" creationId="{D85EFAEF-A11B-A149-9B79-BE1A1D0330C0}"/>
          </ac:spMkLst>
        </pc:spChg>
      </pc:sldChg>
      <pc:sldChg chg="del">
        <pc:chgData name="Fernando Gonzalo Herrera Francesconi" userId="d236637c-2d4e-4d8b-b3ce-0a0359776a2f" providerId="ADAL" clId="{589B2D53-097F-4937-91E0-F12477BC6917}" dt="2023-06-04T15:45:20.892" v="0" actId="47"/>
        <pc:sldMkLst>
          <pc:docMk/>
          <pc:sldMk cId="3979444189" sldId="337"/>
        </pc:sldMkLst>
      </pc:sldChg>
      <pc:sldChg chg="add del ord">
        <pc:chgData name="Fernando Gonzalo Herrera Francesconi" userId="d236637c-2d4e-4d8b-b3ce-0a0359776a2f" providerId="ADAL" clId="{589B2D53-097F-4937-91E0-F12477BC6917}" dt="2023-06-04T16:13:46.209" v="241"/>
        <pc:sldMkLst>
          <pc:docMk/>
          <pc:sldMk cId="214962392" sldId="339"/>
        </pc:sldMkLst>
      </pc:sldChg>
      <pc:sldChg chg="modSp add del mod">
        <pc:chgData name="Fernando Gonzalo Herrera Francesconi" userId="d236637c-2d4e-4d8b-b3ce-0a0359776a2f" providerId="ADAL" clId="{589B2D53-097F-4937-91E0-F12477BC6917}" dt="2023-06-04T16:28:50.211" v="829" actId="113"/>
        <pc:sldMkLst>
          <pc:docMk/>
          <pc:sldMk cId="717399983" sldId="340"/>
        </pc:sldMkLst>
        <pc:spChg chg="mod">
          <ac:chgData name="Fernando Gonzalo Herrera Francesconi" userId="d236637c-2d4e-4d8b-b3ce-0a0359776a2f" providerId="ADAL" clId="{589B2D53-097F-4937-91E0-F12477BC6917}" dt="2023-06-04T16:28:50.211" v="829" actId="113"/>
          <ac:spMkLst>
            <pc:docMk/>
            <pc:sldMk cId="717399983" sldId="340"/>
            <ac:spMk id="4" creationId="{0D38370A-40EC-44C6-8E52-A1E7184FD491}"/>
          </ac:spMkLst>
        </pc:spChg>
      </pc:sldChg>
      <pc:sldChg chg="add del">
        <pc:chgData name="Fernando Gonzalo Herrera Francesconi" userId="d236637c-2d4e-4d8b-b3ce-0a0359776a2f" providerId="ADAL" clId="{589B2D53-097F-4937-91E0-F12477BC6917}" dt="2023-06-04T16:01:05.665" v="13" actId="2696"/>
        <pc:sldMkLst>
          <pc:docMk/>
          <pc:sldMk cId="1067811435" sldId="341"/>
        </pc:sldMkLst>
      </pc:sldChg>
      <pc:sldChg chg="modSp add del mod">
        <pc:chgData name="Fernando Gonzalo Herrera Francesconi" userId="d236637c-2d4e-4d8b-b3ce-0a0359776a2f" providerId="ADAL" clId="{589B2D53-097F-4937-91E0-F12477BC6917}" dt="2023-06-04T16:16:06.650" v="289" actId="1076"/>
        <pc:sldMkLst>
          <pc:docMk/>
          <pc:sldMk cId="3056958803" sldId="342"/>
        </pc:sldMkLst>
        <pc:spChg chg="mod">
          <ac:chgData name="Fernando Gonzalo Herrera Francesconi" userId="d236637c-2d4e-4d8b-b3ce-0a0359776a2f" providerId="ADAL" clId="{589B2D53-097F-4937-91E0-F12477BC6917}" dt="2023-06-04T16:16:06.650" v="289" actId="1076"/>
          <ac:spMkLst>
            <pc:docMk/>
            <pc:sldMk cId="3056958803" sldId="342"/>
            <ac:spMk id="4" creationId="{0E95BA0E-79C6-4805-9EED-3C9F598A6C28}"/>
          </ac:spMkLst>
        </pc:spChg>
      </pc:sldChg>
      <pc:sldChg chg="modSp add del mod modShow">
        <pc:chgData name="Fernando Gonzalo Herrera Francesconi" userId="d236637c-2d4e-4d8b-b3ce-0a0359776a2f" providerId="ADAL" clId="{589B2D53-097F-4937-91E0-F12477BC6917}" dt="2023-06-04T16:05:02.453" v="101" actId="2696"/>
        <pc:sldMkLst>
          <pc:docMk/>
          <pc:sldMk cId="2209943334" sldId="343"/>
        </pc:sldMkLst>
        <pc:spChg chg="mod">
          <ac:chgData name="Fernando Gonzalo Herrera Francesconi" userId="d236637c-2d4e-4d8b-b3ce-0a0359776a2f" providerId="ADAL" clId="{589B2D53-097F-4937-91E0-F12477BC6917}" dt="2023-06-04T16:03:40.270" v="65" actId="20577"/>
          <ac:spMkLst>
            <pc:docMk/>
            <pc:sldMk cId="2209943334" sldId="343"/>
            <ac:spMk id="3" creationId="{41E4FBDB-F62F-B14F-9D38-C37205252F63}"/>
          </ac:spMkLst>
        </pc:spChg>
      </pc:sldChg>
      <pc:sldChg chg="add del ord">
        <pc:chgData name="Fernando Gonzalo Herrera Francesconi" userId="d236637c-2d4e-4d8b-b3ce-0a0359776a2f" providerId="ADAL" clId="{589B2D53-097F-4937-91E0-F12477BC6917}" dt="2023-06-04T16:14:28.443" v="242" actId="47"/>
        <pc:sldMkLst>
          <pc:docMk/>
          <pc:sldMk cId="3656431600" sldId="343"/>
        </pc:sldMkLst>
      </pc:sldChg>
      <pc:sldChg chg="del">
        <pc:chgData name="Fernando Gonzalo Herrera Francesconi" userId="d236637c-2d4e-4d8b-b3ce-0a0359776a2f" providerId="ADAL" clId="{589B2D53-097F-4937-91E0-F12477BC6917}" dt="2023-06-04T15:45:22.515" v="1" actId="47"/>
        <pc:sldMkLst>
          <pc:docMk/>
          <pc:sldMk cId="3117571071" sldId="344"/>
        </pc:sldMkLst>
      </pc:sldChg>
      <pc:sldChg chg="delSp modSp mod">
        <pc:chgData name="Fernando Gonzalo Herrera Francesconi" userId="d236637c-2d4e-4d8b-b3ce-0a0359776a2f" providerId="ADAL" clId="{589B2D53-097F-4937-91E0-F12477BC6917}" dt="2023-06-04T16:04:17.031" v="98"/>
        <pc:sldMkLst>
          <pc:docMk/>
          <pc:sldMk cId="1757146808" sldId="345"/>
        </pc:sldMkLst>
        <pc:spChg chg="del mod">
          <ac:chgData name="Fernando Gonzalo Herrera Francesconi" userId="d236637c-2d4e-4d8b-b3ce-0a0359776a2f" providerId="ADAL" clId="{589B2D53-097F-4937-91E0-F12477BC6917}" dt="2023-06-04T16:04:17.031" v="98"/>
          <ac:spMkLst>
            <pc:docMk/>
            <pc:sldMk cId="1757146808" sldId="345"/>
            <ac:spMk id="5" creationId="{4AB15F6E-4DD6-0647-EF57-2FCC3CD6F3C0}"/>
          </ac:spMkLst>
        </pc:spChg>
        <pc:spChg chg="mod">
          <ac:chgData name="Fernando Gonzalo Herrera Francesconi" userId="d236637c-2d4e-4d8b-b3ce-0a0359776a2f" providerId="ADAL" clId="{589B2D53-097F-4937-91E0-F12477BC6917}" dt="2023-06-04T16:04:11.798" v="94" actId="20577"/>
          <ac:spMkLst>
            <pc:docMk/>
            <pc:sldMk cId="1757146808" sldId="345"/>
            <ac:spMk id="7" creationId="{4F48FFCB-5E44-EDEE-2659-BCECB169E915}"/>
          </ac:spMkLst>
        </pc:spChg>
      </pc:sldChg>
      <pc:sldChg chg="modSp mod">
        <pc:chgData name="Fernando Gonzalo Herrera Francesconi" userId="d236637c-2d4e-4d8b-b3ce-0a0359776a2f" providerId="ADAL" clId="{589B2D53-097F-4937-91E0-F12477BC6917}" dt="2023-06-04T16:15:44.756" v="288" actId="12"/>
        <pc:sldMkLst>
          <pc:docMk/>
          <pc:sldMk cId="2461277733" sldId="346"/>
        </pc:sldMkLst>
        <pc:spChg chg="mod">
          <ac:chgData name="Fernando Gonzalo Herrera Francesconi" userId="d236637c-2d4e-4d8b-b3ce-0a0359776a2f" providerId="ADAL" clId="{589B2D53-097F-4937-91E0-F12477BC6917}" dt="2023-06-04T16:15:44.756" v="288" actId="12"/>
          <ac:spMkLst>
            <pc:docMk/>
            <pc:sldMk cId="2461277733" sldId="346"/>
            <ac:spMk id="4" creationId="{FC547EF4-A63B-4538-9DA9-11400E1BE6C3}"/>
          </ac:spMkLst>
        </pc:spChg>
      </pc:sldChg>
      <pc:sldChg chg="addSp modSp add mod ord">
        <pc:chgData name="Fernando Gonzalo Herrera Francesconi" userId="d236637c-2d4e-4d8b-b3ce-0a0359776a2f" providerId="ADAL" clId="{589B2D53-097F-4937-91E0-F12477BC6917}" dt="2023-06-04T16:11:20.688" v="239" actId="1076"/>
        <pc:sldMkLst>
          <pc:docMk/>
          <pc:sldMk cId="692240997" sldId="347"/>
        </pc:sldMkLst>
        <pc:spChg chg="mod">
          <ac:chgData name="Fernando Gonzalo Herrera Francesconi" userId="d236637c-2d4e-4d8b-b3ce-0a0359776a2f" providerId="ADAL" clId="{589B2D53-097F-4937-91E0-F12477BC6917}" dt="2023-06-04T16:05:44.075" v="119" actId="20577"/>
          <ac:spMkLst>
            <pc:docMk/>
            <pc:sldMk cId="692240997" sldId="347"/>
            <ac:spMk id="3" creationId="{41E4FBDB-F62F-B14F-9D38-C37205252F63}"/>
          </ac:spMkLst>
        </pc:spChg>
        <pc:spChg chg="add mod">
          <ac:chgData name="Fernando Gonzalo Herrera Francesconi" userId="d236637c-2d4e-4d8b-b3ce-0a0359776a2f" providerId="ADAL" clId="{589B2D53-097F-4937-91E0-F12477BC6917}" dt="2023-06-04T16:07:29.572" v="231" actId="1076"/>
          <ac:spMkLst>
            <pc:docMk/>
            <pc:sldMk cId="692240997" sldId="347"/>
            <ac:spMk id="4" creationId="{45A037CD-CCBD-4FFC-BDBD-6869BF50D2CF}"/>
          </ac:spMkLst>
        </pc:spChg>
        <pc:picChg chg="add mod">
          <ac:chgData name="Fernando Gonzalo Herrera Francesconi" userId="d236637c-2d4e-4d8b-b3ce-0a0359776a2f" providerId="ADAL" clId="{589B2D53-097F-4937-91E0-F12477BC6917}" dt="2023-06-04T16:11:15.522" v="238" actId="1076"/>
          <ac:picMkLst>
            <pc:docMk/>
            <pc:sldMk cId="692240997" sldId="347"/>
            <ac:picMk id="5" creationId="{FE7EC065-B673-4CDA-949B-F8AA321D8416}"/>
          </ac:picMkLst>
        </pc:picChg>
        <pc:picChg chg="add mod">
          <ac:chgData name="Fernando Gonzalo Herrera Francesconi" userId="d236637c-2d4e-4d8b-b3ce-0a0359776a2f" providerId="ADAL" clId="{589B2D53-097F-4937-91E0-F12477BC6917}" dt="2023-06-04T16:11:20.688" v="239" actId="1076"/>
          <ac:picMkLst>
            <pc:docMk/>
            <pc:sldMk cId="692240997" sldId="347"/>
            <ac:picMk id="6" creationId="{DAADF19B-619D-4274-B4E3-A4E2312F212F}"/>
          </ac:picMkLst>
        </pc:picChg>
      </pc:sldChg>
      <pc:sldChg chg="addSp delSp modSp add mod ord">
        <pc:chgData name="Fernando Gonzalo Herrera Francesconi" userId="d236637c-2d4e-4d8b-b3ce-0a0359776a2f" providerId="ADAL" clId="{589B2D53-097F-4937-91E0-F12477BC6917}" dt="2023-06-04T16:45:44.757" v="885" actId="1076"/>
        <pc:sldMkLst>
          <pc:docMk/>
          <pc:sldMk cId="852074793" sldId="348"/>
        </pc:sldMkLst>
        <pc:spChg chg="mod">
          <ac:chgData name="Fernando Gonzalo Herrera Francesconi" userId="d236637c-2d4e-4d8b-b3ce-0a0359776a2f" providerId="ADAL" clId="{589B2D53-097F-4937-91E0-F12477BC6917}" dt="2023-06-04T16:14:44.846" v="284" actId="6549"/>
          <ac:spMkLst>
            <pc:docMk/>
            <pc:sldMk cId="852074793" sldId="348"/>
            <ac:spMk id="2" creationId="{CBCD8BF0-1144-D34D-8793-D9BC0214A663}"/>
          </ac:spMkLst>
        </pc:spChg>
        <pc:spChg chg="add">
          <ac:chgData name="Fernando Gonzalo Herrera Francesconi" userId="d236637c-2d4e-4d8b-b3ce-0a0359776a2f" providerId="ADAL" clId="{589B2D53-097F-4937-91E0-F12477BC6917}" dt="2023-06-04T16:35:25.284" v="871"/>
          <ac:spMkLst>
            <pc:docMk/>
            <pc:sldMk cId="852074793" sldId="348"/>
            <ac:spMk id="3" creationId="{2C3BC73C-EA39-4F6D-BAA8-A611341A6B46}"/>
          </ac:spMkLst>
        </pc:spChg>
        <pc:spChg chg="del">
          <ac:chgData name="Fernando Gonzalo Herrera Francesconi" userId="d236637c-2d4e-4d8b-b3ce-0a0359776a2f" providerId="ADAL" clId="{589B2D53-097F-4937-91E0-F12477BC6917}" dt="2023-06-04T16:14:51.108" v="285" actId="478"/>
          <ac:spMkLst>
            <pc:docMk/>
            <pc:sldMk cId="852074793" sldId="348"/>
            <ac:spMk id="4" creationId="{0E95BA0E-79C6-4805-9EED-3C9F598A6C28}"/>
          </ac:spMkLst>
        </pc:spChg>
        <pc:spChg chg="add mod">
          <ac:chgData name="Fernando Gonzalo Herrera Francesconi" userId="d236637c-2d4e-4d8b-b3ce-0a0359776a2f" providerId="ADAL" clId="{589B2D53-097F-4937-91E0-F12477BC6917}" dt="2023-06-04T16:36:44.307" v="876" actId="1076"/>
          <ac:spMkLst>
            <pc:docMk/>
            <pc:sldMk cId="852074793" sldId="348"/>
            <ac:spMk id="5" creationId="{4D24E93D-CF7C-4CCC-B423-75CF17C0A525}"/>
          </ac:spMkLst>
        </pc:spChg>
        <pc:spChg chg="add del mod">
          <ac:chgData name="Fernando Gonzalo Herrera Francesconi" userId="d236637c-2d4e-4d8b-b3ce-0a0359776a2f" providerId="ADAL" clId="{589B2D53-097F-4937-91E0-F12477BC6917}" dt="2023-06-04T16:35:49.692" v="873" actId="478"/>
          <ac:spMkLst>
            <pc:docMk/>
            <pc:sldMk cId="852074793" sldId="348"/>
            <ac:spMk id="6" creationId="{2E86B475-335F-4B2F-87FC-6487FCD0D474}"/>
          </ac:spMkLst>
        </pc:spChg>
        <pc:picChg chg="add del mod">
          <ac:chgData name="Fernando Gonzalo Herrera Francesconi" userId="d236637c-2d4e-4d8b-b3ce-0a0359776a2f" providerId="ADAL" clId="{589B2D53-097F-4937-91E0-F12477BC6917}" dt="2023-06-04T16:41:21.458" v="878" actId="478"/>
          <ac:picMkLst>
            <pc:docMk/>
            <pc:sldMk cId="852074793" sldId="348"/>
            <ac:picMk id="1030" creationId="{27CB3237-ACBD-4DBE-8B9A-50C2D373F7F0}"/>
          </ac:picMkLst>
        </pc:picChg>
        <pc:picChg chg="add del mod">
          <ac:chgData name="Fernando Gonzalo Herrera Francesconi" userId="d236637c-2d4e-4d8b-b3ce-0a0359776a2f" providerId="ADAL" clId="{589B2D53-097F-4937-91E0-F12477BC6917}" dt="2023-06-04T16:45:21.717" v="882" actId="478"/>
          <ac:picMkLst>
            <pc:docMk/>
            <pc:sldMk cId="852074793" sldId="348"/>
            <ac:picMk id="1032" creationId="{008EE5AD-4FFC-4B54-ACCA-3CFC82A5DB4A}"/>
          </ac:picMkLst>
        </pc:picChg>
        <pc:picChg chg="add mod">
          <ac:chgData name="Fernando Gonzalo Herrera Francesconi" userId="d236637c-2d4e-4d8b-b3ce-0a0359776a2f" providerId="ADAL" clId="{589B2D53-097F-4937-91E0-F12477BC6917}" dt="2023-06-04T16:45:44.757" v="885" actId="1076"/>
          <ac:picMkLst>
            <pc:docMk/>
            <pc:sldMk cId="852074793" sldId="348"/>
            <ac:picMk id="1034" creationId="{29F96611-010B-43E1-91B0-7B2F186D4771}"/>
          </ac:picMkLst>
        </pc:picChg>
      </pc:sldChg>
    </pc:docChg>
  </pc:docChgLst>
  <pc:docChgLst>
    <pc:chgData name="Fernando Gonzalo" userId="d236637c-2d4e-4d8b-b3ce-0a0359776a2f" providerId="ADAL" clId="{D574B6A6-4DB0-433C-B940-0DFF56DDCC6A}"/>
    <pc:docChg chg="addSld modSld sldOrd">
      <pc:chgData name="Fernando Gonzalo" userId="d236637c-2d4e-4d8b-b3ce-0a0359776a2f" providerId="ADAL" clId="{D574B6A6-4DB0-433C-B940-0DFF56DDCC6A}" dt="2023-06-06T14:28:09.472" v="75" actId="113"/>
      <pc:docMkLst>
        <pc:docMk/>
      </pc:docMkLst>
      <pc:sldChg chg="modSp mod">
        <pc:chgData name="Fernando Gonzalo" userId="d236637c-2d4e-4d8b-b3ce-0a0359776a2f" providerId="ADAL" clId="{D574B6A6-4DB0-433C-B940-0DFF56DDCC6A}" dt="2023-06-06T14:28:09.472" v="75" actId="113"/>
        <pc:sldMkLst>
          <pc:docMk/>
          <pc:sldMk cId="214962392" sldId="339"/>
        </pc:sldMkLst>
        <pc:spChg chg="mod">
          <ac:chgData name="Fernando Gonzalo" userId="d236637c-2d4e-4d8b-b3ce-0a0359776a2f" providerId="ADAL" clId="{D574B6A6-4DB0-433C-B940-0DFF56DDCC6A}" dt="2023-06-06T14:28:09.472" v="75" actId="113"/>
          <ac:spMkLst>
            <pc:docMk/>
            <pc:sldMk cId="214962392" sldId="339"/>
            <ac:spMk id="4" creationId="{C36C587D-EBD5-40E6-BA17-4B0E63CAF16C}"/>
          </ac:spMkLst>
        </pc:spChg>
      </pc:sldChg>
      <pc:sldChg chg="modSp add mod ord">
        <pc:chgData name="Fernando Gonzalo" userId="d236637c-2d4e-4d8b-b3ce-0a0359776a2f" providerId="ADAL" clId="{D574B6A6-4DB0-433C-B940-0DFF56DDCC6A}" dt="2023-06-06T14:15:40.520" v="69" actId="14100"/>
        <pc:sldMkLst>
          <pc:docMk/>
          <pc:sldMk cId="3117571071" sldId="344"/>
        </pc:sldMkLst>
        <pc:spChg chg="mod">
          <ac:chgData name="Fernando Gonzalo" userId="d236637c-2d4e-4d8b-b3ce-0a0359776a2f" providerId="ADAL" clId="{D574B6A6-4DB0-433C-B940-0DFF56DDCC6A}" dt="2023-06-06T14:15:40.520" v="69" actId="14100"/>
          <ac:spMkLst>
            <pc:docMk/>
            <pc:sldMk cId="3117571071" sldId="344"/>
            <ac:spMk id="3" creationId="{87A9F761-F66D-564C-A85F-5D24B1E7B998}"/>
          </ac:spMkLst>
        </pc:spChg>
        <pc:spChg chg="mod">
          <ac:chgData name="Fernando Gonzalo" userId="d236637c-2d4e-4d8b-b3ce-0a0359776a2f" providerId="ADAL" clId="{D574B6A6-4DB0-433C-B940-0DFF56DDCC6A}" dt="2023-06-06T14:15:16.773" v="4" actId="20577"/>
          <ac:spMkLst>
            <pc:docMk/>
            <pc:sldMk cId="3117571071" sldId="344"/>
            <ac:spMk id="4" creationId="{DC622BE7-4A49-A749-B2F2-EA3AD97A1AEF}"/>
          </ac:spMkLst>
        </pc:spChg>
      </pc:sldChg>
    </pc:docChg>
  </pc:docChgLst>
  <pc:docChgLst>
    <pc:chgData name="Fernando Gonzalo Herrera Francesconi" userId="d236637c-2d4e-4d8b-b3ce-0a0359776a2f" providerId="ADAL" clId="{D4645C1E-F118-4EB7-8772-1E2BE9A5C91D}"/>
    <pc:docChg chg="modSld">
      <pc:chgData name="Fernando Gonzalo Herrera Francesconi" userId="d236637c-2d4e-4d8b-b3ce-0a0359776a2f" providerId="ADAL" clId="{D4645C1E-F118-4EB7-8772-1E2BE9A5C91D}" dt="2023-07-08T17:17:33.377" v="26" actId="20577"/>
      <pc:docMkLst>
        <pc:docMk/>
      </pc:docMkLst>
      <pc:sldChg chg="modSp mod">
        <pc:chgData name="Fernando Gonzalo Herrera Francesconi" userId="d236637c-2d4e-4d8b-b3ce-0a0359776a2f" providerId="ADAL" clId="{D4645C1E-F118-4EB7-8772-1E2BE9A5C91D}" dt="2023-07-08T17:17:33.377" v="26" actId="20577"/>
        <pc:sldMkLst>
          <pc:docMk/>
          <pc:sldMk cId="3056958803" sldId="342"/>
        </pc:sldMkLst>
        <pc:spChg chg="mod">
          <ac:chgData name="Fernando Gonzalo Herrera Francesconi" userId="d236637c-2d4e-4d8b-b3ce-0a0359776a2f" providerId="ADAL" clId="{D4645C1E-F118-4EB7-8772-1E2BE9A5C91D}" dt="2023-07-08T17:17:33.377" v="26" actId="20577"/>
          <ac:spMkLst>
            <pc:docMk/>
            <pc:sldMk cId="3056958803" sldId="342"/>
            <ac:spMk id="11" creationId="{9CAC2268-CF88-4959-B529-ADFFAC99E0AC}"/>
          </ac:spMkLst>
        </pc:spChg>
      </pc:sldChg>
      <pc:sldChg chg="modSp mod modShow">
        <pc:chgData name="Fernando Gonzalo Herrera Francesconi" userId="d236637c-2d4e-4d8b-b3ce-0a0359776a2f" providerId="ADAL" clId="{D4645C1E-F118-4EB7-8772-1E2BE9A5C91D}" dt="2023-07-08T16:57:34.231" v="3" actId="729"/>
        <pc:sldMkLst>
          <pc:docMk/>
          <pc:sldMk cId="3117571071" sldId="344"/>
        </pc:sldMkLst>
        <pc:spChg chg="mod">
          <ac:chgData name="Fernando Gonzalo Herrera Francesconi" userId="d236637c-2d4e-4d8b-b3ce-0a0359776a2f" providerId="ADAL" clId="{D4645C1E-F118-4EB7-8772-1E2BE9A5C91D}" dt="2023-07-03T23:13:26.771" v="2" actId="14100"/>
          <ac:spMkLst>
            <pc:docMk/>
            <pc:sldMk cId="3117571071" sldId="344"/>
            <ac:spMk id="4" creationId="{DC622BE7-4A49-A749-B2F2-EA3AD97A1AE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D35674-3C19-9844-8370-EE59E1CD260A}" type="datetimeFigureOut">
              <a:rPr lang="es-CL" smtClean="0"/>
              <a:t>08-07-2023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C2C890-E6DE-1A45-98C6-E722FA6368D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41394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9F4E23B3-D17D-BBDA-CF94-0F577C2DCC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38209" y="8700548"/>
            <a:ext cx="6781800" cy="584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>
                <a:solidFill>
                  <a:schemeClr val="bg1"/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838209" y="9612314"/>
            <a:ext cx="8712681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dirty="0"/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60E109FA-AB96-844B-8998-73B547E74E45}"/>
              </a:ext>
            </a:extLst>
          </p:cNvPr>
          <p:cNvSpPr/>
          <p:nvPr userDrawn="1"/>
        </p:nvSpPr>
        <p:spPr>
          <a:xfrm>
            <a:off x="2838209" y="9464675"/>
            <a:ext cx="8841105" cy="0"/>
          </a:xfrm>
          <a:custGeom>
            <a:avLst/>
            <a:gdLst/>
            <a:ahLst/>
            <a:cxnLst/>
            <a:rect l="l" t="t" r="r" b="b"/>
            <a:pathLst>
              <a:path w="8841105">
                <a:moveTo>
                  <a:pt x="0" y="0"/>
                </a:moveTo>
                <a:lnTo>
                  <a:pt x="8840652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>
            <a:extLst>
              <a:ext uri="{FF2B5EF4-FFF2-40B4-BE49-F238E27FC236}">
                <a16:creationId xmlns:a16="http://schemas.microsoft.com/office/drawing/2014/main" id="{293DC4AC-3CD1-B728-F1D4-9297A3D9EA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75BA927C-DF3C-76F9-F858-D08E957A4C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0"/>
            <a:ext cx="20109342" cy="11305614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B6946770-F426-2FD2-6657-14F29D5A8E25}"/>
              </a:ext>
            </a:extLst>
          </p:cNvPr>
          <p:cNvSpPr/>
          <p:nvPr userDrawn="1"/>
        </p:nvSpPr>
        <p:spPr>
          <a:xfrm>
            <a:off x="755650" y="6264275"/>
            <a:ext cx="9892434" cy="2286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38E6F079-F9D6-8270-ADE8-DE597BD21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28" y="6591401"/>
            <a:ext cx="9020022" cy="1538883"/>
          </a:xfrm>
        </p:spPr>
        <p:txBody>
          <a:bodyPr/>
          <a:lstStyle>
            <a:lvl1pPr algn="l">
              <a:defRPr sz="5000">
                <a:solidFill>
                  <a:srgbClr val="257CE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>
            <a:extLst>
              <a:ext uri="{FF2B5EF4-FFF2-40B4-BE49-F238E27FC236}">
                <a16:creationId xmlns:a16="http://schemas.microsoft.com/office/drawing/2014/main" id="{CC49A5DC-7F63-7053-BF30-9BEB915A86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97E369C9-9696-52E0-3D5A-4A3A83A9C22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EDE5CBD5-32E9-715D-214E-87F7F64407EA}"/>
              </a:ext>
            </a:extLst>
          </p:cNvPr>
          <p:cNvSpPr/>
          <p:nvPr userDrawn="1"/>
        </p:nvSpPr>
        <p:spPr>
          <a:xfrm>
            <a:off x="7004050" y="7331075"/>
            <a:ext cx="9892434" cy="2286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FA2B3E84-593C-1926-74EE-AA7B31F62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2828" y="7658201"/>
            <a:ext cx="9020022" cy="1538883"/>
          </a:xfrm>
        </p:spPr>
        <p:txBody>
          <a:bodyPr/>
          <a:lstStyle>
            <a:lvl1pPr algn="l">
              <a:defRPr sz="5000">
                <a:solidFill>
                  <a:srgbClr val="257CE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54578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221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2707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71AAB55C-247D-ECE0-5655-F1E1F2AF1A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340"/>
            <a:ext cx="20110047" cy="1130601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2F0E50CD-FEFD-B21C-4BE3-4F2AA3739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178675"/>
            <a:ext cx="9782022" cy="1538883"/>
          </a:xfrm>
        </p:spPr>
        <p:txBody>
          <a:bodyPr/>
          <a:lstStyle>
            <a:lvl1pPr algn="r">
              <a:defRPr sz="5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74612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121D21F6-64EA-9F7E-F1FC-89374B3096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994F59E7-28C4-825A-1194-67522AF99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1650" y="7483475"/>
            <a:ext cx="9782022" cy="1538883"/>
          </a:xfrm>
        </p:spPr>
        <p:txBody>
          <a:bodyPr/>
          <a:lstStyle>
            <a:lvl1pPr algn="l">
              <a:defRPr sz="5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87451F99-8CB8-50AA-1CC0-54512CBB6F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2C83ACDF-F359-C1DD-3AF9-368B761AA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3050" y="7026275"/>
            <a:ext cx="9782022" cy="1538883"/>
          </a:xfrm>
        </p:spPr>
        <p:txBody>
          <a:bodyPr/>
          <a:lstStyle>
            <a:lvl1pPr algn="l">
              <a:defRPr sz="5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4336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2F738965-FD99-AFAE-3CAA-5CEAF99952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4AB59064-93F0-56FE-006F-C58F84A82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0" y="6950075"/>
            <a:ext cx="9782022" cy="1538883"/>
          </a:xfrm>
        </p:spPr>
        <p:txBody>
          <a:bodyPr/>
          <a:lstStyle>
            <a:lvl1pPr algn="r">
              <a:defRPr sz="5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>
            <a:extLst>
              <a:ext uri="{FF2B5EF4-FFF2-40B4-BE49-F238E27FC236}">
                <a16:creationId xmlns:a16="http://schemas.microsoft.com/office/drawing/2014/main" id="{3973E67C-611D-F88A-80C1-185A9B8D41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3E466965-0C09-5FCB-13FD-111D1D2AD25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29" name="Rectángulo 28">
            <a:extLst>
              <a:ext uri="{FF2B5EF4-FFF2-40B4-BE49-F238E27FC236}">
                <a16:creationId xmlns:a16="http://schemas.microsoft.com/office/drawing/2014/main" id="{98C6A4D7-FDE0-20C5-1EB3-30217CE5E1DC}"/>
              </a:ext>
            </a:extLst>
          </p:cNvPr>
          <p:cNvSpPr/>
          <p:nvPr userDrawn="1"/>
        </p:nvSpPr>
        <p:spPr>
          <a:xfrm>
            <a:off x="4413250" y="4206875"/>
            <a:ext cx="9892434" cy="2286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30" name="Título 1">
            <a:extLst>
              <a:ext uri="{FF2B5EF4-FFF2-40B4-BE49-F238E27FC236}">
                <a16:creationId xmlns:a16="http://schemas.microsoft.com/office/drawing/2014/main" id="{EE9CC866-5882-3C12-E5D7-404765C18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2028" y="4534001"/>
            <a:ext cx="9020022" cy="1538883"/>
          </a:xfrm>
        </p:spPr>
        <p:txBody>
          <a:bodyPr/>
          <a:lstStyle>
            <a:lvl1pPr algn="l">
              <a:defRPr sz="5000">
                <a:solidFill>
                  <a:srgbClr val="257CE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3858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>
            <a:extLst>
              <a:ext uri="{FF2B5EF4-FFF2-40B4-BE49-F238E27FC236}">
                <a16:creationId xmlns:a16="http://schemas.microsoft.com/office/drawing/2014/main" id="{FADFFD87-E732-F006-B065-62B946429B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5FB62982-E03B-E5B0-2921-4742F850F5A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FA473640-6785-830B-E009-5E08A060B6B1}"/>
              </a:ext>
            </a:extLst>
          </p:cNvPr>
          <p:cNvSpPr/>
          <p:nvPr userDrawn="1"/>
        </p:nvSpPr>
        <p:spPr>
          <a:xfrm>
            <a:off x="7232650" y="7880350"/>
            <a:ext cx="9892434" cy="2286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B55FBF2B-6203-81C7-B7DD-070ABE20B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1428" y="8207476"/>
            <a:ext cx="9020022" cy="1538883"/>
          </a:xfrm>
        </p:spPr>
        <p:txBody>
          <a:bodyPr/>
          <a:lstStyle>
            <a:lvl1pPr algn="l">
              <a:defRPr sz="5000">
                <a:solidFill>
                  <a:srgbClr val="257CE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11097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38F75-3EE0-1345-84D2-95B57EB1A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14BF04F1-8F4E-3E46-A3B2-80F47EADF391}"/>
              </a:ext>
            </a:extLst>
          </p:cNvPr>
          <p:cNvSpPr/>
          <p:nvPr userDrawn="1"/>
        </p:nvSpPr>
        <p:spPr>
          <a:xfrm>
            <a:off x="-6350" y="656116"/>
            <a:ext cx="2243455" cy="1060450"/>
          </a:xfrm>
          <a:custGeom>
            <a:avLst/>
            <a:gdLst/>
            <a:ahLst/>
            <a:cxnLst/>
            <a:rect l="l" t="t" r="r" b="b"/>
            <a:pathLst>
              <a:path w="2243455" h="1060450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7932DF43-D838-5B47-A92B-B88C568B4A19}"/>
              </a:ext>
            </a:extLst>
          </p:cNvPr>
          <p:cNvSpPr/>
          <p:nvPr userDrawn="1"/>
        </p:nvSpPr>
        <p:spPr>
          <a:xfrm>
            <a:off x="16938421" y="10202309"/>
            <a:ext cx="1576070" cy="511175"/>
          </a:xfrm>
          <a:custGeom>
            <a:avLst/>
            <a:gdLst/>
            <a:ahLst/>
            <a:cxnLst/>
            <a:rect l="l" t="t" r="r" b="b"/>
            <a:pathLst>
              <a:path w="1576069" h="511175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34" y="299389"/>
                </a:lnTo>
                <a:lnTo>
                  <a:pt x="300723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07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588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38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59" y="484936"/>
                </a:lnTo>
                <a:lnTo>
                  <a:pt x="324205" y="466864"/>
                </a:lnTo>
                <a:lnTo>
                  <a:pt x="359016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w="1576069" h="511175">
                <a:moveTo>
                  <a:pt x="827582" y="502602"/>
                </a:moveTo>
                <a:lnTo>
                  <a:pt x="826490" y="478307"/>
                </a:lnTo>
                <a:lnTo>
                  <a:pt x="825538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28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w="1576069" h="511175">
                <a:moveTo>
                  <a:pt x="1244155" y="318274"/>
                </a:moveTo>
                <a:lnTo>
                  <a:pt x="1238161" y="266484"/>
                </a:lnTo>
                <a:lnTo>
                  <a:pt x="1220876" y="221424"/>
                </a:lnTo>
                <a:lnTo>
                  <a:pt x="1193355" y="184315"/>
                </a:lnTo>
                <a:lnTo>
                  <a:pt x="1156639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39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46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37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395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35" y="461340"/>
                </a:lnTo>
                <a:lnTo>
                  <a:pt x="957567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896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w="1576069" h="511175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44" y="133451"/>
                </a:lnTo>
                <a:lnTo>
                  <a:pt x="1489964" y="132499"/>
                </a:lnTo>
                <a:lnTo>
                  <a:pt x="1436065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82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9DEB8F4A-6C01-284B-B123-A27D152597CD}"/>
              </a:ext>
            </a:extLst>
          </p:cNvPr>
          <p:cNvSpPr/>
          <p:nvPr userDrawn="1"/>
        </p:nvSpPr>
        <p:spPr>
          <a:xfrm>
            <a:off x="18623540" y="10245307"/>
            <a:ext cx="378460" cy="469900"/>
          </a:xfrm>
          <a:custGeom>
            <a:avLst/>
            <a:gdLst/>
            <a:ahLst/>
            <a:cxnLst/>
            <a:rect l="l" t="t" r="r" b="b"/>
            <a:pathLst>
              <a:path w="378459" h="469900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5">
            <a:extLst>
              <a:ext uri="{FF2B5EF4-FFF2-40B4-BE49-F238E27FC236}">
                <a16:creationId xmlns:a16="http://schemas.microsoft.com/office/drawing/2014/main" id="{50440F77-9AF6-2142-A93F-4B5F6DDBD871}"/>
              </a:ext>
            </a:extLst>
          </p:cNvPr>
          <p:cNvGrpSpPr/>
          <p:nvPr userDrawn="1"/>
        </p:nvGrpSpPr>
        <p:grpSpPr>
          <a:xfrm>
            <a:off x="19053919" y="10117702"/>
            <a:ext cx="427355" cy="597535"/>
            <a:chOff x="19053919" y="10117702"/>
            <a:chExt cx="427355" cy="597535"/>
          </a:xfrm>
        </p:grpSpPr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B5FF8718-DC05-C046-A01E-6155D9ABE0D5}"/>
                </a:ext>
              </a:extLst>
            </p:cNvPr>
            <p:cNvSpPr/>
            <p:nvPr/>
          </p:nvSpPr>
          <p:spPr>
            <a:xfrm>
              <a:off x="19053919" y="10237764"/>
              <a:ext cx="366395" cy="477520"/>
            </a:xfrm>
            <a:custGeom>
              <a:avLst/>
              <a:gdLst/>
              <a:ahLst/>
              <a:cxnLst/>
              <a:rect l="l" t="t" r="r" b="b"/>
              <a:pathLst>
                <a:path w="366394" h="477520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7">
              <a:extLst>
                <a:ext uri="{FF2B5EF4-FFF2-40B4-BE49-F238E27FC236}">
                  <a16:creationId xmlns:a16="http://schemas.microsoft.com/office/drawing/2014/main" id="{680319A8-C88C-E845-B967-74CD5DD4CA96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368634" y="10117702"/>
              <a:ext cx="112300" cy="1122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1385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id="{248CA032-B7CF-AC47-80C3-3DC0FECADE87}"/>
              </a:ext>
            </a:extLst>
          </p:cNvPr>
          <p:cNvSpPr/>
          <p:nvPr userDrawn="1"/>
        </p:nvSpPr>
        <p:spPr>
          <a:xfrm>
            <a:off x="727227" y="10202309"/>
            <a:ext cx="1576070" cy="511175"/>
          </a:xfrm>
          <a:custGeom>
            <a:avLst/>
            <a:gdLst/>
            <a:ahLst/>
            <a:cxnLst/>
            <a:rect l="l" t="t" r="r" b="b"/>
            <a:pathLst>
              <a:path w="1576070" h="511175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47" y="299389"/>
                </a:lnTo>
                <a:lnTo>
                  <a:pt x="300736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19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601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50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71" y="484936"/>
                </a:lnTo>
                <a:lnTo>
                  <a:pt x="324205" y="466864"/>
                </a:lnTo>
                <a:lnTo>
                  <a:pt x="359029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w="1576070" h="511175">
                <a:moveTo>
                  <a:pt x="827582" y="502602"/>
                </a:moveTo>
                <a:lnTo>
                  <a:pt x="826503" y="478307"/>
                </a:lnTo>
                <a:lnTo>
                  <a:pt x="825550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41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w="1576070" h="511175">
                <a:moveTo>
                  <a:pt x="1244155" y="318274"/>
                </a:moveTo>
                <a:lnTo>
                  <a:pt x="1238161" y="266484"/>
                </a:lnTo>
                <a:lnTo>
                  <a:pt x="1220889" y="221424"/>
                </a:lnTo>
                <a:lnTo>
                  <a:pt x="1193355" y="184315"/>
                </a:lnTo>
                <a:lnTo>
                  <a:pt x="1156652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52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59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49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408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48" y="461340"/>
                </a:lnTo>
                <a:lnTo>
                  <a:pt x="957580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909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w="1576070" h="511175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57" y="133451"/>
                </a:lnTo>
                <a:lnTo>
                  <a:pt x="1489964" y="132499"/>
                </a:lnTo>
                <a:lnTo>
                  <a:pt x="1436077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94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AB72D184-1BCC-8E4D-AB97-E7C9B55D20C7}"/>
              </a:ext>
            </a:extLst>
          </p:cNvPr>
          <p:cNvSpPr/>
          <p:nvPr userDrawn="1"/>
        </p:nvSpPr>
        <p:spPr>
          <a:xfrm>
            <a:off x="2412348" y="10245307"/>
            <a:ext cx="378460" cy="469900"/>
          </a:xfrm>
          <a:custGeom>
            <a:avLst/>
            <a:gdLst/>
            <a:ahLst/>
            <a:cxnLst/>
            <a:rect l="l" t="t" r="r" b="b"/>
            <a:pathLst>
              <a:path w="378460" h="469900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4">
            <a:extLst>
              <a:ext uri="{FF2B5EF4-FFF2-40B4-BE49-F238E27FC236}">
                <a16:creationId xmlns:a16="http://schemas.microsoft.com/office/drawing/2014/main" id="{A2800012-DA06-CF45-A47A-D4B30EA37B75}"/>
              </a:ext>
            </a:extLst>
          </p:cNvPr>
          <p:cNvGrpSpPr/>
          <p:nvPr userDrawn="1"/>
        </p:nvGrpSpPr>
        <p:grpSpPr>
          <a:xfrm>
            <a:off x="2842727" y="10117702"/>
            <a:ext cx="427355" cy="597535"/>
            <a:chOff x="2842727" y="10117702"/>
            <a:chExt cx="427355" cy="597535"/>
          </a:xfrm>
        </p:grpSpPr>
        <p:sp>
          <p:nvSpPr>
            <p:cNvPr id="14" name="object 5">
              <a:extLst>
                <a:ext uri="{FF2B5EF4-FFF2-40B4-BE49-F238E27FC236}">
                  <a16:creationId xmlns:a16="http://schemas.microsoft.com/office/drawing/2014/main" id="{039AC548-D805-B546-AF98-3B421C054969}"/>
                </a:ext>
              </a:extLst>
            </p:cNvPr>
            <p:cNvSpPr/>
            <p:nvPr/>
          </p:nvSpPr>
          <p:spPr>
            <a:xfrm>
              <a:off x="2842727" y="10237764"/>
              <a:ext cx="366395" cy="477520"/>
            </a:xfrm>
            <a:custGeom>
              <a:avLst/>
              <a:gdLst/>
              <a:ahLst/>
              <a:cxnLst/>
              <a:rect l="l" t="t" r="r" b="b"/>
              <a:pathLst>
                <a:path w="366394" h="477520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6">
              <a:extLst>
                <a:ext uri="{FF2B5EF4-FFF2-40B4-BE49-F238E27FC236}">
                  <a16:creationId xmlns:a16="http://schemas.microsoft.com/office/drawing/2014/main" id="{DAA5A1C9-3FFD-F741-93B2-F1CDA55129CC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57442" y="10117702"/>
              <a:ext cx="112300" cy="112268"/>
            </a:xfrm>
            <a:prstGeom prst="rect">
              <a:avLst/>
            </a:prstGeom>
          </p:spPr>
        </p:pic>
      </p:grpSp>
      <p:sp>
        <p:nvSpPr>
          <p:cNvPr id="16" name="object 7">
            <a:extLst>
              <a:ext uri="{FF2B5EF4-FFF2-40B4-BE49-F238E27FC236}">
                <a16:creationId xmlns:a16="http://schemas.microsoft.com/office/drawing/2014/main" id="{2AF2BE2F-4D9A-CF4D-AF78-BAD6CC1B2837}"/>
              </a:ext>
            </a:extLst>
          </p:cNvPr>
          <p:cNvSpPr/>
          <p:nvPr userDrawn="1"/>
        </p:nvSpPr>
        <p:spPr>
          <a:xfrm>
            <a:off x="17840597" y="656116"/>
            <a:ext cx="2243455" cy="1060450"/>
          </a:xfrm>
          <a:custGeom>
            <a:avLst/>
            <a:gdLst/>
            <a:ahLst/>
            <a:cxnLst/>
            <a:rect l="l" t="t" r="r" b="b"/>
            <a:pathLst>
              <a:path w="2243455" h="1060450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E6AC5AA0-C4FD-A742-898F-2F81DD6B4D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7227" y="755454"/>
            <a:ext cx="16792423" cy="738664"/>
          </a:xfrm>
        </p:spPr>
        <p:txBody>
          <a:bodyPr/>
          <a:lstStyle>
            <a:lvl1pPr algn="r"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Editar los estilos de texto del patrón</a:t>
            </a:r>
            <a:endParaRPr lang="es-C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314421" y="714594"/>
            <a:ext cx="5259705" cy="9156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9" r:id="rId4"/>
    <p:sldLayoutId id="2147483664" r:id="rId5"/>
    <p:sldLayoutId id="2147483670" r:id="rId6"/>
    <p:sldLayoutId id="2147483677" r:id="rId7"/>
    <p:sldLayoutId id="2147483666" r:id="rId8"/>
    <p:sldLayoutId id="2147483665" r:id="rId9"/>
    <p:sldLayoutId id="2147483663" r:id="rId10"/>
    <p:sldLayoutId id="2147483673" r:id="rId11"/>
    <p:sldLayoutId id="2147483671" r:id="rId12"/>
    <p:sldLayoutId id="2147483678" r:id="rId13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v7XbZtnQ6A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70841C-0ACF-DE6F-43AC-3E3396A29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9250" y="8879900"/>
            <a:ext cx="8749511" cy="584775"/>
          </a:xfrm>
        </p:spPr>
        <p:txBody>
          <a:bodyPr/>
          <a:lstStyle/>
          <a:p>
            <a:r>
              <a:rPr lang="es-CL" spc="-10" dirty="0"/>
              <a:t>ARQUITECTURA DE SOFTWARE</a:t>
            </a:r>
            <a:endParaRPr lang="es-CL" sz="3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39BAB8-5980-04D6-9003-ABBE79FC69B7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2926080" y="9554269"/>
            <a:ext cx="8712681" cy="369332"/>
          </a:xfrm>
        </p:spPr>
        <p:txBody>
          <a:bodyPr/>
          <a:lstStyle/>
          <a:p>
            <a:r>
              <a:rPr lang="es-CL" dirty="0">
                <a:latin typeface="Arial"/>
                <a:cs typeface="Arial"/>
              </a:rPr>
              <a:t>ARQUITECTURA – ASY4131</a:t>
            </a:r>
            <a:endParaRPr lang="es-CL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293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32B839-E8CF-BF4D-93B8-0EE81E2A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Documentar los Requerimientos</a:t>
            </a:r>
            <a:endParaRPr lang="es-CL" dirty="0"/>
          </a:p>
        </p:txBody>
      </p:sp>
      <p:sp>
        <p:nvSpPr>
          <p:cNvPr id="7" name="1 Marcador de contenido">
            <a:extLst>
              <a:ext uri="{FF2B5EF4-FFF2-40B4-BE49-F238E27FC236}">
                <a16:creationId xmlns:a16="http://schemas.microsoft.com/office/drawing/2014/main" id="{2970E530-A742-49F2-92C4-3F1BB67F734F}"/>
              </a:ext>
            </a:extLst>
          </p:cNvPr>
          <p:cNvSpPr txBox="1">
            <a:spLocks/>
          </p:cNvSpPr>
          <p:nvPr/>
        </p:nvSpPr>
        <p:spPr>
          <a:xfrm>
            <a:off x="3117850" y="2073275"/>
            <a:ext cx="16002000" cy="7315200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CL" sz="3200" dirty="0"/>
              <a:t>Toda información obtenida durante el levantamiento de requerimientos puede ser incluida en una </a:t>
            </a:r>
            <a:r>
              <a:rPr lang="es-CL" sz="3200" b="1" dirty="0"/>
              <a:t>matriz de trazabilidad de requerimientos </a:t>
            </a:r>
            <a:r>
              <a:rPr lang="es-CL" sz="3200" dirty="0"/>
              <a:t>y en </a:t>
            </a:r>
            <a:r>
              <a:rPr lang="es-419" sz="3200" dirty="0"/>
              <a:t>l</a:t>
            </a:r>
            <a:r>
              <a:rPr lang="es-CL" sz="3200" dirty="0"/>
              <a:t>a </a:t>
            </a:r>
            <a:r>
              <a:rPr lang="es-CL" sz="3200" b="1" dirty="0"/>
              <a:t>especificación de requerimientos de software</a:t>
            </a:r>
            <a:r>
              <a:rPr lang="es-CL" sz="3200" dirty="0"/>
              <a:t>.</a:t>
            </a:r>
          </a:p>
          <a:p>
            <a:endParaRPr lang="es-CL" sz="32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CL" sz="3200" dirty="0"/>
              <a:t>Al levantamiento de requerimientos le sigue el análisis de los mismos, por medio de técnicas como la descomposición funcional, modelado de procesos, casos de uso, inspecciones y prototipos</a:t>
            </a:r>
            <a:r>
              <a:rPr lang="es-419" sz="3200" dirty="0"/>
              <a:t>, abriendo paso a la </a:t>
            </a:r>
            <a:r>
              <a:rPr lang="es-419" sz="3200" b="1" dirty="0"/>
              <a:t>Ingeniería de requisitos</a:t>
            </a:r>
            <a:r>
              <a:rPr lang="es-419" sz="3200" dirty="0"/>
              <a:t>.</a:t>
            </a:r>
            <a:endParaRPr lang="es-CL" sz="3200" dirty="0"/>
          </a:p>
        </p:txBody>
      </p:sp>
      <p:pic>
        <p:nvPicPr>
          <p:cNvPr id="3074" name="Picture 2" descr="Cómo reducir tiempos y costos con Firma Electrónica? | e-certchile">
            <a:extLst>
              <a:ext uri="{FF2B5EF4-FFF2-40B4-BE49-F238E27FC236}">
                <a16:creationId xmlns:a16="http://schemas.microsoft.com/office/drawing/2014/main" id="{4FECA8F8-2B79-458A-8BA4-7F54C0BA2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650" y="5975350"/>
            <a:ext cx="8153400" cy="456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5349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7984CDA-795D-454D-AF4C-0C0F1033B6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7227" y="755454"/>
            <a:ext cx="16792423" cy="738664"/>
          </a:xfrm>
        </p:spPr>
        <p:txBody>
          <a:bodyPr/>
          <a:lstStyle/>
          <a:p>
            <a:r>
              <a:rPr lang="es-ES" dirty="0"/>
              <a:t>Resumen</a:t>
            </a:r>
            <a:endParaRPr lang="es-CL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D009066-D8CB-44E0-9129-FD94DD3BC083}"/>
              </a:ext>
            </a:extLst>
          </p:cNvPr>
          <p:cNvSpPr txBox="1"/>
          <p:nvPr/>
        </p:nvSpPr>
        <p:spPr>
          <a:xfrm>
            <a:off x="2203450" y="2911475"/>
            <a:ext cx="15621000" cy="39508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2913" lvl="1" indent="-380999" algn="l" rtl="0">
              <a:lnSpc>
                <a:spcPct val="150000"/>
              </a:lnSpc>
              <a:spcBef>
                <a:spcPts val="500"/>
              </a:spcBef>
              <a:buSzPts val="2400"/>
              <a:buFontTx/>
              <a:buChar char="•"/>
            </a:pPr>
            <a:r>
              <a:rPr lang="es-ES" sz="3200" b="1" dirty="0"/>
              <a:t>Características</a:t>
            </a:r>
            <a:r>
              <a:rPr lang="es-ES" sz="3200" dirty="0"/>
              <a:t> de los Requerimientos.</a:t>
            </a:r>
          </a:p>
          <a:p>
            <a:pPr marL="442913" lvl="1" indent="-380999" algn="l" rtl="0">
              <a:lnSpc>
                <a:spcPct val="150000"/>
              </a:lnSpc>
              <a:spcBef>
                <a:spcPts val="500"/>
              </a:spcBef>
              <a:buSzPts val="2400"/>
              <a:buFontTx/>
              <a:buChar char="•"/>
            </a:pPr>
            <a:r>
              <a:rPr lang="es-ES" sz="32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Los </a:t>
            </a:r>
            <a:r>
              <a:rPr lang="es-ES" sz="32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requerimientos</a:t>
            </a:r>
            <a:r>
              <a:rPr lang="es-ES" sz="32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deben definir sus </a:t>
            </a:r>
            <a:r>
              <a:rPr lang="es-ES" sz="32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atributos</a:t>
            </a:r>
            <a:r>
              <a:rPr lang="es-ES" sz="32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32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capacidades</a:t>
            </a:r>
            <a:r>
              <a:rPr lang="es-ES" sz="32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y </a:t>
            </a:r>
            <a:r>
              <a:rPr lang="es-ES" sz="32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características</a:t>
            </a:r>
            <a:r>
              <a:rPr lang="es-E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442913" lvl="1" indent="-380999" algn="l" rtl="0">
              <a:lnSpc>
                <a:spcPct val="150000"/>
              </a:lnSpc>
              <a:spcBef>
                <a:spcPts val="500"/>
              </a:spcBef>
              <a:buSzPts val="2400"/>
              <a:buFontTx/>
              <a:buChar char="•"/>
            </a:pPr>
            <a:r>
              <a:rPr lang="es-E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Dificultades </a:t>
            </a:r>
            <a:r>
              <a:rPr lang="es-E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definir los Requerimientos. </a:t>
            </a:r>
            <a:endParaRPr lang="es-ES" sz="3200" dirty="0">
              <a:solidFill>
                <a:schemeClr val="tx1"/>
              </a:solidFill>
            </a:endParaRPr>
          </a:p>
          <a:p>
            <a:pPr marL="442913" lvl="1" indent="-380999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s-ES" sz="3200" b="1" dirty="0">
                <a:latin typeface="Arial"/>
                <a:ea typeface="Arial"/>
                <a:cs typeface="Arial"/>
                <a:sym typeface="Arial"/>
              </a:rPr>
              <a:t>Diferencias </a:t>
            </a:r>
            <a:r>
              <a:rPr lang="es-ES" sz="3200" dirty="0">
                <a:latin typeface="Arial"/>
                <a:ea typeface="Arial"/>
                <a:cs typeface="Arial"/>
                <a:sym typeface="Arial"/>
              </a:rPr>
              <a:t>entre los Requerimientos</a:t>
            </a:r>
            <a:r>
              <a:rPr lang="es-ES" sz="3200" b="1" dirty="0">
                <a:latin typeface="Arial"/>
                <a:ea typeface="Arial"/>
                <a:cs typeface="Arial"/>
                <a:sym typeface="Arial"/>
              </a:rPr>
              <a:t> funcionales y No funcionales.</a:t>
            </a:r>
          </a:p>
          <a:p>
            <a:pPr marL="442913" lvl="1" indent="-380999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s-ES" sz="3200" dirty="0">
                <a:latin typeface="Arial"/>
                <a:ea typeface="Arial"/>
                <a:cs typeface="Arial"/>
                <a:sym typeface="Arial"/>
              </a:rPr>
              <a:t>Documentarlos a través de un </a:t>
            </a:r>
            <a:r>
              <a:rPr lang="es-ES" sz="3200" b="1" dirty="0">
                <a:latin typeface="Arial"/>
                <a:ea typeface="Arial"/>
                <a:cs typeface="Arial"/>
                <a:sym typeface="Arial"/>
              </a:rPr>
              <a:t>ERS / Planilla de trazabilidad</a:t>
            </a:r>
            <a:r>
              <a:rPr lang="es-ES" sz="3200" dirty="0">
                <a:latin typeface="Arial"/>
                <a:ea typeface="Arial"/>
                <a:cs typeface="Arial"/>
                <a:sym typeface="Arial"/>
              </a:rPr>
              <a:t> de Requerimientos</a:t>
            </a:r>
            <a:r>
              <a:rPr lang="es-ES" sz="3200" b="1" dirty="0"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2549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F48FFCB-5E44-EDEE-2659-BCECB169E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7450" y="8397875"/>
            <a:ext cx="9020022" cy="1015663"/>
          </a:xfrm>
        </p:spPr>
        <p:txBody>
          <a:bodyPr/>
          <a:lstStyle/>
          <a:p>
            <a:pPr algn="l"/>
            <a:r>
              <a:rPr lang="es-ES" sz="6600" dirty="0"/>
              <a:t>GRACIAS</a:t>
            </a:r>
            <a:endParaRPr lang="es-CL" sz="6600" dirty="0"/>
          </a:p>
        </p:txBody>
      </p:sp>
    </p:spTree>
    <p:extLst>
      <p:ext uri="{BB962C8B-B14F-4D97-AF65-F5344CB8AC3E}">
        <p14:creationId xmlns:p14="http://schemas.microsoft.com/office/powerpoint/2010/main" val="175714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87A9F761-F66D-564C-A85F-5D24B1E7B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4450" y="7559675"/>
            <a:ext cx="11963400" cy="3046988"/>
          </a:xfrm>
        </p:spPr>
        <p:txBody>
          <a:bodyPr/>
          <a:lstStyle/>
          <a:p>
            <a:pPr algn="r"/>
            <a:r>
              <a:rPr lang="es-ES" sz="6600" dirty="0"/>
              <a:t>Requerimientos funcionales y No funcionales</a:t>
            </a:r>
            <a:endParaRPr lang="es-CL" sz="66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C622BE7-4A49-A749-B2F2-EA3AD97A1AEF}"/>
              </a:ext>
            </a:extLst>
          </p:cNvPr>
          <p:cNvSpPr txBox="1">
            <a:spLocks/>
          </p:cNvSpPr>
          <p:nvPr/>
        </p:nvSpPr>
        <p:spPr>
          <a:xfrm>
            <a:off x="10890250" y="6082347"/>
            <a:ext cx="3692281" cy="1477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r"/>
            <a:r>
              <a:rPr lang="es-CL" sz="9600" dirty="0">
                <a:latin typeface="Arial Black" panose="020B0604020202020204" pitchFamily="34" charset="0"/>
                <a:cs typeface="Arial Black" panose="020B0604020202020204" pitchFamily="34" charset="0"/>
              </a:rPr>
              <a:t>1.1.2</a:t>
            </a:r>
          </a:p>
        </p:txBody>
      </p:sp>
    </p:spTree>
    <p:extLst>
      <p:ext uri="{BB962C8B-B14F-4D97-AF65-F5344CB8AC3E}">
        <p14:creationId xmlns:p14="http://schemas.microsoft.com/office/powerpoint/2010/main" val="3117571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612994"/>
            <a:ext cx="16988263" cy="738664"/>
          </a:xfrm>
        </p:spPr>
        <p:txBody>
          <a:bodyPr/>
          <a:lstStyle/>
          <a:p>
            <a:pPr rtl="0"/>
            <a:r>
              <a:rPr lang="es-ES" dirty="0"/>
              <a:t>Atributos de Calidad</a:t>
            </a:r>
            <a:endParaRPr lang="es-CL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36C587D-EBD5-40E6-BA17-4B0E63CAF16C}"/>
              </a:ext>
            </a:extLst>
          </p:cNvPr>
          <p:cNvSpPr txBox="1"/>
          <p:nvPr/>
        </p:nvSpPr>
        <p:spPr>
          <a:xfrm>
            <a:off x="2432050" y="4134542"/>
            <a:ext cx="155448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L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“La gente olvida cuan rápido hiciste un trabajo, pero siempre recuerda cuan bien lo realizaste”  </a:t>
            </a:r>
            <a:r>
              <a:rPr lang="es-CL" sz="3200" i="1" dirty="0">
                <a:latin typeface="Arial" panose="020B0604020202020204" pitchFamily="34" charset="0"/>
                <a:cs typeface="Arial" panose="020B0604020202020204" pitchFamily="34" charset="0"/>
              </a:rPr>
              <a:t>(Howard Newton)</a:t>
            </a:r>
            <a:r>
              <a:rPr lang="es-CL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962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612994"/>
            <a:ext cx="16988263" cy="738664"/>
          </a:xfrm>
        </p:spPr>
        <p:txBody>
          <a:bodyPr/>
          <a:lstStyle/>
          <a:p>
            <a:pPr rtl="0"/>
            <a:r>
              <a:rPr lang="es-ES" dirty="0"/>
              <a:t>Analicemos</a:t>
            </a:r>
            <a:endParaRPr lang="es-CL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36C587D-EBD5-40E6-BA17-4B0E63CAF16C}"/>
              </a:ext>
            </a:extLst>
          </p:cNvPr>
          <p:cNvSpPr txBox="1"/>
          <p:nvPr/>
        </p:nvSpPr>
        <p:spPr>
          <a:xfrm>
            <a:off x="2425700" y="2144687"/>
            <a:ext cx="15544800" cy="383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080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s-ES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¿ Sólo importa que el sistema cumpla con lo especificado en los Requisitos funcionales?</a:t>
            </a:r>
          </a:p>
          <a:p>
            <a:pPr marL="5080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 lang="es-ES" sz="3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80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s-ES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¿ Qué sucede con las “expectativas que tiene el cliente” ?</a:t>
            </a:r>
          </a:p>
          <a:p>
            <a:pPr marL="50800" algn="ctr" rtl="0">
              <a:lnSpc>
                <a:spcPct val="90000"/>
              </a:lnSpc>
              <a:spcBef>
                <a:spcPts val="1000"/>
              </a:spcBef>
              <a:buSzPts val="2800"/>
            </a:pPr>
            <a:endParaRPr lang="es-ES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80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 lang="es-ES" sz="3200" b="0" i="1" dirty="0">
              <a:solidFill>
                <a:srgbClr val="44444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80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 lang="es-ES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expectativa cliente">
            <a:extLst>
              <a:ext uri="{FF2B5EF4-FFF2-40B4-BE49-F238E27FC236}">
                <a16:creationId xmlns:a16="http://schemas.microsoft.com/office/drawing/2014/main" id="{C9F2F6E8-7D99-46B2-9778-02EF10C43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050" y="4451027"/>
            <a:ext cx="7772400" cy="624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680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D5B4D40B-2281-FF4E-A378-6A0062B17D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Características de los Requerimientos </a:t>
            </a:r>
            <a:endParaRPr lang="es-CL" dirty="0"/>
          </a:p>
        </p:txBody>
      </p:sp>
      <p:sp>
        <p:nvSpPr>
          <p:cNvPr id="7" name="2 Rectángulo">
            <a:extLst>
              <a:ext uri="{FF2B5EF4-FFF2-40B4-BE49-F238E27FC236}">
                <a16:creationId xmlns:a16="http://schemas.microsoft.com/office/drawing/2014/main" id="{1A800AA8-657E-418D-B847-7A4F9ABDE029}"/>
              </a:ext>
            </a:extLst>
          </p:cNvPr>
          <p:cNvSpPr/>
          <p:nvPr/>
        </p:nvSpPr>
        <p:spPr>
          <a:xfrm>
            <a:off x="3041650" y="1844675"/>
            <a:ext cx="14859000" cy="81263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419" sz="3200" dirty="0">
                <a:latin typeface="Arial" panose="020B0604020202020204" pitchFamily="34" charset="0"/>
                <a:cs typeface="Arial" panose="020B0604020202020204" pitchFamily="34" charset="0"/>
              </a:rPr>
              <a:t>Respecto a las c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aracterísticas de </a:t>
            </a:r>
            <a:r>
              <a:rPr lang="es-419" sz="3200" dirty="0">
                <a:latin typeface="Arial" panose="020B0604020202020204" pitchFamily="34" charset="0"/>
                <a:cs typeface="Arial" panose="020B0604020202020204" pitchFamily="34" charset="0"/>
              </a:rPr>
              <a:t>los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419" sz="32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equerimiento</a:t>
            </a:r>
            <a:r>
              <a:rPr lang="es-419" sz="3200" dirty="0">
                <a:latin typeface="Arial" panose="020B0604020202020204" pitchFamily="34" charset="0"/>
                <a:cs typeface="Arial" panose="020B0604020202020204" pitchFamily="34" charset="0"/>
              </a:rPr>
              <a:t>s es importante destacar que deben ser: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419" sz="32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419" sz="3200" dirty="0">
                <a:latin typeface="Arial" panose="020B0604020202020204" pitchFamily="34" charset="0"/>
                <a:cs typeface="Arial" panose="020B0604020202020204" pitchFamily="34" charset="0"/>
              </a:rPr>
              <a:t>pecificados por escrito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Posible</a:t>
            </a:r>
            <a:r>
              <a:rPr lang="es-419" sz="32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 de probar </a:t>
            </a:r>
            <a:r>
              <a:rPr lang="es-419" sz="32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 verificar</a:t>
            </a:r>
            <a:endParaRPr lang="es-419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Conciso</a:t>
            </a:r>
            <a:r>
              <a:rPr lang="es-419" sz="32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sz="3200" i="1" dirty="0">
                <a:latin typeface="Arial" panose="020B0604020202020204" pitchFamily="34" charset="0"/>
                <a:cs typeface="Arial" panose="020B0604020202020204" pitchFamily="34" charset="0"/>
              </a:rPr>
              <a:t>Completo</a:t>
            </a:r>
            <a:r>
              <a:rPr lang="es-419" sz="3200" i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sz="3200" i="1" dirty="0">
                <a:latin typeface="Arial" panose="020B0604020202020204" pitchFamily="34" charset="0"/>
                <a:cs typeface="Arial" panose="020B0604020202020204" pitchFamily="34" charset="0"/>
              </a:rPr>
              <a:t>Consistente</a:t>
            </a:r>
            <a:r>
              <a:rPr lang="es-419" sz="3200" i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419" sz="3200" i="1" dirty="0">
                <a:latin typeface="Arial" panose="020B0604020202020204" pitchFamily="34" charset="0"/>
                <a:cs typeface="Arial" panose="020B0604020202020204" pitchFamily="34" charset="0"/>
              </a:rPr>
              <a:t>No ambiguos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419" sz="3200" i="1" dirty="0">
                <a:latin typeface="Arial" panose="020B0604020202020204" pitchFamily="34" charset="0"/>
                <a:cs typeface="Arial" panose="020B0604020202020204" pitchFamily="34" charset="0"/>
              </a:rPr>
              <a:t>Fácil de modificar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419" sz="3200" i="1" dirty="0">
                <a:latin typeface="Arial" panose="020B0604020202020204" pitchFamily="34" charset="0"/>
                <a:cs typeface="Arial" panose="020B0604020202020204" pitchFamily="34" charset="0"/>
              </a:rPr>
              <a:t>Trazabilidad</a:t>
            </a:r>
          </a:p>
          <a:p>
            <a:pPr>
              <a:lnSpc>
                <a:spcPct val="150000"/>
              </a:lnSpc>
            </a:pPr>
            <a:endParaRPr lang="es-CL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1 Imagen">
            <a:extLst>
              <a:ext uri="{FF2B5EF4-FFF2-40B4-BE49-F238E27FC236}">
                <a16:creationId xmlns:a16="http://schemas.microsoft.com/office/drawing/2014/main" id="{AA365192-4EF6-463C-BE95-719EB520D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6650" y="3755931"/>
            <a:ext cx="4737259" cy="441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399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612994"/>
            <a:ext cx="16988263" cy="738664"/>
          </a:xfrm>
        </p:spPr>
        <p:txBody>
          <a:bodyPr/>
          <a:lstStyle/>
          <a:p>
            <a:pPr rtl="0"/>
            <a:r>
              <a:rPr lang="es-ES" dirty="0"/>
              <a:t>Dificultades para definir los Requerimientos</a:t>
            </a:r>
            <a:endParaRPr lang="es-CL" dirty="0"/>
          </a:p>
        </p:txBody>
      </p:sp>
      <p:sp>
        <p:nvSpPr>
          <p:cNvPr id="5" name="4 Rectángulo">
            <a:extLst>
              <a:ext uri="{FF2B5EF4-FFF2-40B4-BE49-F238E27FC236}">
                <a16:creationId xmlns:a16="http://schemas.microsoft.com/office/drawing/2014/main" id="{AE8B90B4-7998-4BB5-8C10-A1741C1BBC66}"/>
              </a:ext>
            </a:extLst>
          </p:cNvPr>
          <p:cNvSpPr/>
          <p:nvPr/>
        </p:nvSpPr>
        <p:spPr>
          <a:xfrm>
            <a:off x="2432050" y="2073275"/>
            <a:ext cx="16236950" cy="5910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sz="3200" i="1" dirty="0">
                <a:latin typeface="Arial" panose="020B0604020202020204" pitchFamily="34" charset="0"/>
                <a:cs typeface="Arial" panose="020B0604020202020204" pitchFamily="34" charset="0"/>
              </a:rPr>
              <a:t>Los requerimientos no son obvios y vienen de muchas fuentes.</a:t>
            </a:r>
            <a:endParaRPr lang="es-419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sz="3200" i="1" dirty="0">
                <a:latin typeface="Arial" panose="020B0604020202020204" pitchFamily="34" charset="0"/>
                <a:cs typeface="Arial" panose="020B0604020202020204" pitchFamily="34" charset="0"/>
              </a:rPr>
              <a:t>Son difíciles de expresar en palabras (el lenguaje es ambiguo).</a:t>
            </a:r>
            <a:endParaRPr lang="es-419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sz="3200" i="1" dirty="0">
                <a:latin typeface="Arial" panose="020B0604020202020204" pitchFamily="34" charset="0"/>
                <a:cs typeface="Arial" panose="020B0604020202020204" pitchFamily="34" charset="0"/>
              </a:rPr>
              <a:t>La cantidad de requerimientos en un proyecto puede ser difícil de manejar.</a:t>
            </a:r>
            <a:endParaRPr lang="es-419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sz="3200" i="1" dirty="0">
                <a:latin typeface="Arial" panose="020B0604020202020204" pitchFamily="34" charset="0"/>
                <a:cs typeface="Arial" panose="020B0604020202020204" pitchFamily="34" charset="0"/>
              </a:rPr>
              <a:t>Un requerimiento puede cambiar a lo largo del ciclo de desarrollo.</a:t>
            </a:r>
            <a:endParaRPr lang="es-419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sz="3200" i="1" dirty="0">
                <a:latin typeface="Arial" panose="020B0604020202020204" pitchFamily="34" charset="0"/>
                <a:cs typeface="Arial" panose="020B0604020202020204" pitchFamily="34" charset="0"/>
              </a:rPr>
              <a:t>El usuario no puede explicar lo que hace</a:t>
            </a:r>
            <a:endParaRPr lang="es-419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419" sz="3200" i="1" dirty="0">
                <a:latin typeface="Arial" panose="020B0604020202020204" pitchFamily="34" charset="0"/>
                <a:cs typeface="Arial" panose="020B0604020202020204" pitchFamily="34" charset="0"/>
              </a:rPr>
              <a:t>Los usuarios t</a:t>
            </a:r>
            <a:r>
              <a:rPr lang="es-CL" sz="3200" i="1" dirty="0">
                <a:latin typeface="Arial" panose="020B0604020202020204" pitchFamily="34" charset="0"/>
                <a:cs typeface="Arial" panose="020B0604020202020204" pitchFamily="34" charset="0"/>
              </a:rPr>
              <a:t>iende</a:t>
            </a:r>
            <a:r>
              <a:rPr lang="es-419" sz="32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CL" sz="3200" i="1" dirty="0">
                <a:latin typeface="Arial" panose="020B0604020202020204" pitchFamily="34" charset="0"/>
                <a:cs typeface="Arial" panose="020B0604020202020204" pitchFamily="34" charset="0"/>
              </a:rPr>
              <a:t> a recordar lo excepcional y olvidar lo rutinario</a:t>
            </a:r>
            <a:endParaRPr lang="es-419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419" sz="3200" i="1" dirty="0">
                <a:latin typeface="Arial" panose="020B0604020202020204" pitchFamily="34" charset="0"/>
                <a:cs typeface="Arial" panose="020B0604020202020204" pitchFamily="34" charset="0"/>
              </a:rPr>
              <a:t>Los usuarios h</a:t>
            </a:r>
            <a:r>
              <a:rPr lang="es-CL" sz="3200" i="1" dirty="0">
                <a:latin typeface="Arial" panose="020B0604020202020204" pitchFamily="34" charset="0"/>
                <a:cs typeface="Arial" panose="020B0604020202020204" pitchFamily="34" charset="0"/>
              </a:rPr>
              <a:t>ablan de lo que no funciona</a:t>
            </a:r>
            <a:endParaRPr lang="es-419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sz="3200" i="1" dirty="0">
                <a:latin typeface="Arial" panose="020B0604020202020204" pitchFamily="34" charset="0"/>
                <a:cs typeface="Arial" panose="020B0604020202020204" pitchFamily="34" charset="0"/>
              </a:rPr>
              <a:t>Los usuarios tienen distinto vocabulario que los desarrolladores.</a:t>
            </a:r>
          </a:p>
        </p:txBody>
      </p:sp>
    </p:spTree>
    <p:extLst>
      <p:ext uri="{BB962C8B-B14F-4D97-AF65-F5344CB8AC3E}">
        <p14:creationId xmlns:p14="http://schemas.microsoft.com/office/powerpoint/2010/main" val="3263280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D5B4D40B-2281-FF4E-A378-6A0062B17D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Requerimientos Funcionales</a:t>
            </a:r>
            <a:endParaRPr lang="es-CL" dirty="0"/>
          </a:p>
        </p:txBody>
      </p:sp>
      <p:sp>
        <p:nvSpPr>
          <p:cNvPr id="6" name="6 Rectángulo">
            <a:extLst>
              <a:ext uri="{FF2B5EF4-FFF2-40B4-BE49-F238E27FC236}">
                <a16:creationId xmlns:a16="http://schemas.microsoft.com/office/drawing/2014/main" id="{B8AEDD47-739F-4D3E-A147-C69A22E80F6B}"/>
              </a:ext>
            </a:extLst>
          </p:cNvPr>
          <p:cNvSpPr/>
          <p:nvPr/>
        </p:nvSpPr>
        <p:spPr>
          <a:xfrm>
            <a:off x="1289050" y="2607687"/>
            <a:ext cx="1706887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CL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 declaraciones de los servicios que proveerá el sistema, de la manera en que éste reaccionará a entradas particulares.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CL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L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Definen las funciones que el sistema será capaz de realizar.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CL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L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algunos casos, los requerimientos funcionales de los sistemas también declaran explícitamente lo que el sistema NO debe hacer o no será capaz de realizar.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https://encrypted-tbn0.gstatic.com/images?q=tbn:ANd9GcQ6Ki-rl2lWMOjTdKGd9tIZ0mSBJxGjrcjGp2wKgdUwUW7GsP9i">
            <a:extLst>
              <a:ext uri="{FF2B5EF4-FFF2-40B4-BE49-F238E27FC236}">
                <a16:creationId xmlns:a16="http://schemas.microsoft.com/office/drawing/2014/main" id="{0E5B3A71-36AB-42CE-9C4C-79AD942CD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650" y="6122385"/>
            <a:ext cx="12420600" cy="386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778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32B839-E8CF-BF4D-93B8-0EE81E2A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800" b="1" dirty="0"/>
              <a:t>Requerimientos No Funciones</a:t>
            </a:r>
            <a:endParaRPr lang="es-CL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C547EF4-A63B-4538-9DA9-11400E1BE6C3}"/>
              </a:ext>
            </a:extLst>
          </p:cNvPr>
          <p:cNvSpPr txBox="1"/>
          <p:nvPr/>
        </p:nvSpPr>
        <p:spPr>
          <a:xfrm>
            <a:off x="2127249" y="2225676"/>
            <a:ext cx="1729306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Describen aspectos del sistema que son visibles por el usuario </a:t>
            </a:r>
            <a:r>
              <a:rPr lang="es-E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NO influye en el sistema en una relación directa con el comportamiento funcional</a:t>
            </a:r>
            <a:r>
              <a:rPr lang="es-E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s-E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requerimientos NO funcionales incluyen </a:t>
            </a:r>
            <a:r>
              <a:rPr lang="es-E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restricciones</a:t>
            </a:r>
            <a:r>
              <a:rPr lang="es-E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como tiempos de repuesta(desempeño [rápido, lento, en menos de 2 segundos, etc.]), </a:t>
            </a:r>
            <a:r>
              <a:rPr lang="es-E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precisión</a:t>
            </a:r>
            <a:r>
              <a:rPr lang="es-E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consumo</a:t>
            </a:r>
            <a:r>
              <a:rPr lang="es-E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recursos, </a:t>
            </a:r>
            <a:r>
              <a:rPr lang="es-E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seguridad</a:t>
            </a:r>
            <a:r>
              <a:rPr lang="es-E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usabilidad </a:t>
            </a:r>
            <a:r>
              <a:rPr lang="es-E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otras </a:t>
            </a:r>
            <a:r>
              <a:rPr lang="es-E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caracteristicas</a:t>
            </a:r>
            <a:r>
              <a:rPr lang="es-E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CL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811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7984CDA-795D-454D-AF4C-0C0F1033B6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7227" y="755454"/>
            <a:ext cx="16792423" cy="738664"/>
          </a:xfrm>
        </p:spPr>
        <p:txBody>
          <a:bodyPr/>
          <a:lstStyle/>
          <a:p>
            <a:r>
              <a:rPr lang="es-ES" dirty="0"/>
              <a:t>Diferencias entre RF y NF</a:t>
            </a:r>
            <a:endParaRPr lang="es-CL" dirty="0"/>
          </a:p>
        </p:txBody>
      </p:sp>
      <p:sp>
        <p:nvSpPr>
          <p:cNvPr id="7" name="Rectángulo redondeado 3">
            <a:extLst>
              <a:ext uri="{FF2B5EF4-FFF2-40B4-BE49-F238E27FC236}">
                <a16:creationId xmlns:a16="http://schemas.microsoft.com/office/drawing/2014/main" id="{43023B81-97D6-4FB6-9747-21E31DF16B56}"/>
              </a:ext>
            </a:extLst>
          </p:cNvPr>
          <p:cNvSpPr/>
          <p:nvPr/>
        </p:nvSpPr>
        <p:spPr>
          <a:xfrm>
            <a:off x="6261100" y="2225675"/>
            <a:ext cx="7086600" cy="2286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requisitos funcionales definen </a:t>
            </a:r>
            <a:r>
              <a:rPr lang="es-CL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qué debe </a:t>
            </a:r>
            <a:r>
              <a:rPr lang="es-CL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hacer un sistema.</a:t>
            </a:r>
          </a:p>
        </p:txBody>
      </p:sp>
      <p:sp>
        <p:nvSpPr>
          <p:cNvPr id="8" name="Rectángulo redondeado 7">
            <a:extLst>
              <a:ext uri="{FF2B5EF4-FFF2-40B4-BE49-F238E27FC236}">
                <a16:creationId xmlns:a16="http://schemas.microsoft.com/office/drawing/2014/main" id="{7AF3DCB7-D68D-4368-9C82-3D3EDC23A159}"/>
              </a:ext>
            </a:extLst>
          </p:cNvPr>
          <p:cNvSpPr/>
          <p:nvPr/>
        </p:nvSpPr>
        <p:spPr>
          <a:xfrm>
            <a:off x="6371332" y="5259107"/>
            <a:ext cx="6976368" cy="2286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requisitos no funcionales definen </a:t>
            </a:r>
            <a:r>
              <a:rPr lang="es-CL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cómo debe</a:t>
            </a:r>
            <a:r>
              <a:rPr lang="es-CL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 el sistema.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CAC2268-CF88-4959-B529-ADFFAC99E0AC}"/>
              </a:ext>
            </a:extLst>
          </p:cNvPr>
          <p:cNvSpPr txBox="1"/>
          <p:nvPr/>
        </p:nvSpPr>
        <p:spPr>
          <a:xfrm>
            <a:off x="1212984" y="7560982"/>
            <a:ext cx="18059266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Vídeo de apoyo para entender la diferencia: </a:t>
            </a:r>
            <a:r>
              <a:rPr lang="es-E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https://www.youtube.com/watch?v=Lv7XbZtnQ6A</a:t>
            </a:r>
            <a:r>
              <a:rPr lang="es-E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Referencia: </a:t>
            </a:r>
            <a:r>
              <a:rPr lang="es-E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CavernaTech</a:t>
            </a:r>
            <a:r>
              <a:rPr lang="es-E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[@CavernaTech]. (Febrero 2019). Requerimientos funcionales y No funcionales. [Video]. Recuperado de https://www.youtube.com/watch?v=Lv7XbZtnQ6A</a:t>
            </a:r>
            <a:endParaRPr lang="es-CL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958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bb86751-ad4c-49ff-a33d-b7314027950b">
      <Terms xmlns="http://schemas.microsoft.com/office/infopath/2007/PartnerControls"/>
    </lcf76f155ced4ddcb4097134ff3c332f>
    <TaxCatchAll xmlns="4215e297-5d6e-42b1-b795-55976a17412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E9A3AE23414AD41A4F4D6368514CED2" ma:contentTypeVersion="13" ma:contentTypeDescription="Crear nuevo documento." ma:contentTypeScope="" ma:versionID="e5b9210409080ab1878d310b63a91de2">
  <xsd:schema xmlns:xsd="http://www.w3.org/2001/XMLSchema" xmlns:xs="http://www.w3.org/2001/XMLSchema" xmlns:p="http://schemas.microsoft.com/office/2006/metadata/properties" xmlns:ns2="dbb86751-ad4c-49ff-a33d-b7314027950b" xmlns:ns3="4215e297-5d6e-42b1-b795-55976a17412c" targetNamespace="http://schemas.microsoft.com/office/2006/metadata/properties" ma:root="true" ma:fieldsID="13f1ec48c0d2d83b68390b1e0be9568b" ns2:_="" ns3:_="">
    <xsd:import namespace="dbb86751-ad4c-49ff-a33d-b7314027950b"/>
    <xsd:import namespace="4215e297-5d6e-42b1-b795-55976a1741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b86751-ad4c-49ff-a33d-b731402795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Etiquetas de imagen" ma:readOnly="false" ma:fieldId="{5cf76f15-5ced-4ddc-b409-7134ff3c332f}" ma:taxonomyMulti="true" ma:sspId="e2f773bf-f00b-42a6-8b07-050935be226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15e297-5d6e-42b1-b795-55976a17412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f8d5977e-d2ec-4115-827c-1393f5edec4a}" ma:internalName="TaxCatchAll" ma:showField="CatchAllData" ma:web="4215e297-5d6e-42b1-b795-55976a17412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C43652-73DC-4C77-8E79-F06010C18C3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821600-D61B-433B-B6F8-A294D9BC75DD}">
  <ds:schemaRefs>
    <ds:schemaRef ds:uri="http://schemas.microsoft.com/office/2006/metadata/properties"/>
    <ds:schemaRef ds:uri="http://schemas.microsoft.com/office/infopath/2007/PartnerControls"/>
    <ds:schemaRef ds:uri="dbb86751-ad4c-49ff-a33d-b7314027950b"/>
    <ds:schemaRef ds:uri="4215e297-5d6e-42b1-b795-55976a17412c"/>
  </ds:schemaRefs>
</ds:datastoreItem>
</file>

<file path=customXml/itemProps3.xml><?xml version="1.0" encoding="utf-8"?>
<ds:datastoreItem xmlns:ds="http://schemas.openxmlformats.org/officeDocument/2006/customXml" ds:itemID="{BBBF0A18-574F-4CFD-981D-5882D69445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bb86751-ad4c-49ff-a33d-b7314027950b"/>
    <ds:schemaRef ds:uri="4215e297-5d6e-42b1-b795-55976a1741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4209</TotalTime>
  <Words>528</Words>
  <Application>Microsoft Office PowerPoint</Application>
  <PresentationFormat>Personalizado</PresentationFormat>
  <Paragraphs>58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Calibri</vt:lpstr>
      <vt:lpstr>Times New Roman</vt:lpstr>
      <vt:lpstr>Wingdings</vt:lpstr>
      <vt:lpstr>Office Theme</vt:lpstr>
      <vt:lpstr>ARQUITECTURA DE SOFTWARE</vt:lpstr>
      <vt:lpstr>Requerimientos funcionales y No funcionales</vt:lpstr>
      <vt:lpstr>Atributos de Calidad</vt:lpstr>
      <vt:lpstr>Analicemos</vt:lpstr>
      <vt:lpstr>Presentación de PowerPoint</vt:lpstr>
      <vt:lpstr>Dificultades para definir los Requerimientos</vt:lpstr>
      <vt:lpstr>Presentación de PowerPoint</vt:lpstr>
      <vt:lpstr>Requerimientos No Funciones</vt:lpstr>
      <vt:lpstr>Presentación de PowerPoint</vt:lpstr>
      <vt:lpstr>Documentar los Requerimientos</vt:lpstr>
      <vt:lpstr>Presentación de PowerPoint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</dc:title>
  <dc:creator>Daniela Taito R.</dc:creator>
  <cp:lastModifiedBy>Fernando Gonzalo Herrera Francesconi</cp:lastModifiedBy>
  <cp:revision>213</cp:revision>
  <dcterms:created xsi:type="dcterms:W3CDTF">2022-07-20T19:15:37Z</dcterms:created>
  <dcterms:modified xsi:type="dcterms:W3CDTF">2023-07-08T17:17:37Z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2022-07-20T00:00:00Z</vt:filetime>
  </property>
  <property fmtid="{D5CDD505-2E9C-101B-9397-08002B2CF9AE}" pid="3" name="Creator">
    <vt:lpwstr>Adobe Illustrator 26.3 (Macintosh)</vt:lpwstr>
  </property>
  <property fmtid="{D5CDD505-2E9C-101B-9397-08002B2CF9AE}" pid="4" name="CreatorVersion">
    <vt:lpwstr>21.0.0</vt:lpwstr>
  </property>
  <property fmtid="{D5CDD505-2E9C-101B-9397-08002B2CF9AE}" pid="5" name="LastSaved">
    <vt:filetime>2022-07-20T00:00:00Z</vt:filetime>
  </property>
  <property fmtid="{D5CDD505-2E9C-101B-9397-08002B2CF9AE}" pid="6" name="Producer">
    <vt:lpwstr>Adobe PDF library 15.00</vt:lpwstr>
  </property>
  <property fmtid="{D5CDD505-2E9C-101B-9397-08002B2CF9AE}" pid="7" name="ContentTypeId">
    <vt:lpwstr>0x0101004E9A3AE23414AD41A4F4D6368514CED2</vt:lpwstr>
  </property>
</Properties>
</file>