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0"/>
    <a:srgbClr val="FFFFCC"/>
    <a:srgbClr val="95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4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8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9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1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7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85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60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4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2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794A-DBC2-4C5B-AD79-10644BB45D27}" type="datetimeFigureOut">
              <a:rPr lang="es-MX" smtClean="0"/>
              <a:t>14/02/2020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8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953133"/>
            </a:solidFill>
          </a:ln>
        </p:spPr>
        <p:txBody>
          <a:bodyPr>
            <a:normAutofit/>
          </a:bodyPr>
          <a:lstStyle/>
          <a:p>
            <a:r>
              <a:rPr lang="es-MX" sz="6600" b="1" dirty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s-MX" dirty="0">
              <a:solidFill>
                <a:srgbClr val="953133"/>
              </a:solidFill>
            </a:endParaRPr>
          </a:p>
          <a:p>
            <a:r>
              <a:rPr lang="es-MX" b="1" dirty="0">
                <a:solidFill>
                  <a:srgbClr val="953133"/>
                </a:solidFill>
                <a:latin typeface="Consolas" panose="020B0609020204030204" pitchFamily="49" charset="0"/>
              </a:rPr>
              <a:t>Manuel Alejandro Fierro Cantú</a:t>
            </a:r>
          </a:p>
          <a:p>
            <a:r>
              <a:rPr lang="es-MX" b="1" dirty="0">
                <a:solidFill>
                  <a:srgbClr val="953133"/>
                </a:solidFill>
                <a:latin typeface="Consolas" panose="020B0609020204030204" pitchFamily="49" charset="0"/>
              </a:rPr>
              <a:t>Taller de base de datos – </a:t>
            </a:r>
            <a:r>
              <a:rPr lang="es-MX" b="1" dirty="0" err="1">
                <a:solidFill>
                  <a:srgbClr val="953133"/>
                </a:solidFill>
                <a:latin typeface="Consolas" panose="020B0609020204030204" pitchFamily="49" charset="0"/>
              </a:rPr>
              <a:t>Ing</a:t>
            </a:r>
            <a:r>
              <a:rPr lang="es-MX" b="1" dirty="0">
                <a:solidFill>
                  <a:srgbClr val="953133"/>
                </a:solidFill>
                <a:latin typeface="Consolas" panose="020B0609020204030204" pitchFamily="49" charset="0"/>
              </a:rPr>
              <a:t> Lorena </a:t>
            </a:r>
            <a:r>
              <a:rPr lang="es-MX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Chacón</a:t>
            </a:r>
            <a:endParaRPr lang="es-MX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3" y="0"/>
            <a:ext cx="2646568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>
                <a:latin typeface="Consolas" panose="020B0609020204030204" pitchFamily="49" charset="0"/>
              </a:rPr>
              <a:t>En esta presentación se mostrara como se diseña un diagrama dado un texto de un problema o una situación.</a:t>
            </a:r>
          </a:p>
          <a:p>
            <a:r>
              <a:rPr lang="es-MX" sz="2400" dirty="0" smtClean="0">
                <a:latin typeface="Consolas" panose="020B0609020204030204" pitchFamily="49" charset="0"/>
              </a:rPr>
              <a:t>Para esta practica se uso </a:t>
            </a:r>
            <a:r>
              <a:rPr lang="es-MX" sz="2400" dirty="0" err="1" smtClean="0">
                <a:latin typeface="Consolas" panose="020B0609020204030204" pitchFamily="49" charset="0"/>
              </a:rPr>
              <a:t>MySQL</a:t>
            </a:r>
            <a:endParaRPr lang="es-MX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Dado este diagrama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46130" r="10370" b="11314"/>
          <a:stretch>
            <a:fillRect/>
          </a:stretch>
        </p:blipFill>
        <p:spPr bwMode="auto">
          <a:xfrm>
            <a:off x="3477419" y="4206748"/>
            <a:ext cx="5237162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>
                <a:latin typeface="Consolas" panose="020B0609020204030204" pitchFamily="49" charset="0"/>
              </a:rPr>
              <a:t>El diagrama conceptual nos muestra que hay 2 entidades:</a:t>
            </a:r>
          </a:p>
          <a:p>
            <a:pPr marL="0" indent="0">
              <a:buNone/>
            </a:pPr>
            <a:endParaRPr lang="es-MX" sz="2000" dirty="0" smtClean="0">
              <a:solidFill>
                <a:srgbClr val="953133"/>
              </a:solidFill>
              <a:latin typeface="Consolas" panose="020B0609020204030204" pitchFamily="49" charset="0"/>
            </a:endParaRPr>
          </a:p>
          <a:p>
            <a:r>
              <a:rPr lang="es-MX" sz="2000" b="1" dirty="0" smtClean="0">
                <a:latin typeface="Consolas" panose="020B0609020204030204" pitchFamily="49" charset="0"/>
              </a:rPr>
              <a:t>Departamento con: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Nombre de departamento y director (jefe) de departamento.</a:t>
            </a:r>
          </a:p>
          <a:p>
            <a:r>
              <a:rPr lang="es-MX" sz="2000" b="1" dirty="0" smtClean="0">
                <a:latin typeface="Consolas" panose="020B0609020204030204" pitchFamily="49" charset="0"/>
              </a:rPr>
              <a:t>Empleados con</a:t>
            </a:r>
            <a:r>
              <a:rPr lang="es-MX" sz="2000" dirty="0" smtClean="0">
                <a:latin typeface="Consolas" panose="020B0609020204030204" pitchFamily="49" charset="0"/>
              </a:rPr>
              <a:t>: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Nombre de los empleados, categoría (A, B o C),y dedicación.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46130" r="10370" b="11314"/>
          <a:stretch>
            <a:fillRect/>
          </a:stretch>
        </p:blipFill>
        <p:spPr bwMode="auto">
          <a:xfrm>
            <a:off x="3477419" y="4206748"/>
            <a:ext cx="5237162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Se utilizo </a:t>
            </a:r>
            <a:r>
              <a:rPr lang="es-MX" sz="2000" dirty="0" err="1" smtClean="0">
                <a:latin typeface="Consolas" panose="020B0609020204030204" pitchFamily="49" charset="0"/>
              </a:rPr>
              <a:t>MySQL</a:t>
            </a:r>
            <a:r>
              <a:rPr lang="es-MX" sz="2000" dirty="0" smtClean="0">
                <a:latin typeface="Consolas" panose="020B0609020204030204" pitchFamily="49" charset="0"/>
              </a:rPr>
              <a:t> </a:t>
            </a:r>
            <a:r>
              <a:rPr lang="es-MX" sz="2000" dirty="0" err="1" smtClean="0">
                <a:latin typeface="Consolas" panose="020B0609020204030204" pitchFamily="49" charset="0"/>
              </a:rPr>
              <a:t>workbench</a:t>
            </a:r>
            <a:r>
              <a:rPr lang="es-MX" sz="2000" dirty="0" smtClean="0">
                <a:latin typeface="Consolas" panose="020B0609020204030204" pitchFamily="49" charset="0"/>
              </a:rPr>
              <a:t> para hacer el modelo Identidad – Relación.</a:t>
            </a:r>
          </a:p>
          <a:p>
            <a:pPr marL="0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Se crean dando doble </a:t>
            </a:r>
            <a:r>
              <a:rPr lang="es-MX" sz="2000" dirty="0" err="1" smtClean="0">
                <a:latin typeface="Consolas" panose="020B0609020204030204" pitchFamily="49" charset="0"/>
              </a:rPr>
              <a:t>click</a:t>
            </a:r>
            <a:r>
              <a:rPr lang="es-MX" sz="2000" dirty="0" smtClean="0">
                <a:latin typeface="Consolas" panose="020B0609020204030204" pitchFamily="49" charset="0"/>
              </a:rPr>
              <a:t> en el icono de “</a:t>
            </a:r>
            <a:r>
              <a:rPr lang="es-MX" sz="2000" dirty="0" err="1" smtClean="0">
                <a:latin typeface="Consolas" panose="020B0609020204030204" pitchFamily="49" charset="0"/>
              </a:rPr>
              <a:t>table</a:t>
            </a:r>
            <a:r>
              <a:rPr lang="es-MX" sz="2000" dirty="0" smtClean="0">
                <a:latin typeface="Consolas" panose="020B0609020204030204" pitchFamily="49" charset="0"/>
              </a:rPr>
              <a:t>”.</a:t>
            </a: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se llena dependiendo lo que se necesita.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59" y="4205969"/>
            <a:ext cx="6829425" cy="1581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18" y="2344875"/>
            <a:ext cx="1095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Se crean las dos entidades representadas en tablas con sus atributos</a:t>
            </a: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Tablas con su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relación, se creo una llave foránea para poder ligar empleados con su 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departamentol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 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57" y="2400714"/>
            <a:ext cx="2904485" cy="1467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727" y="4667509"/>
            <a:ext cx="3568544" cy="15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2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Creación del </a:t>
            </a:r>
            <a:r>
              <a:rPr lang="es-MX" sz="2000" dirty="0" err="1" smtClean="0">
                <a:latin typeface="Consolas" panose="020B0609020204030204" pitchFamily="49" charset="0"/>
              </a:rPr>
              <a:t>view</a:t>
            </a:r>
            <a:r>
              <a:rPr lang="es-MX" sz="2000" dirty="0" smtClean="0">
                <a:latin typeface="Consolas" panose="020B0609020204030204" pitchFamily="49" charset="0"/>
              </a:rPr>
              <a:t> se hace dando </a:t>
            </a:r>
            <a:r>
              <a:rPr lang="es-MX" sz="2000" dirty="0" err="1" smtClean="0">
                <a:latin typeface="Consolas" panose="020B0609020204030204" pitchFamily="49" charset="0"/>
              </a:rPr>
              <a:t>click</a:t>
            </a:r>
            <a:r>
              <a:rPr lang="es-MX" sz="2000" dirty="0" smtClean="0">
                <a:latin typeface="Consolas" panose="020B0609020204030204" pitchFamily="49" charset="0"/>
              </a:rPr>
              <a:t> en el botón  </a:t>
            </a:r>
          </a:p>
          <a:p>
            <a:pPr marL="0" indent="0">
              <a:buNone/>
            </a:pP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Se crea el </a:t>
            </a:r>
            <a:r>
              <a:rPr lang="es-MX" sz="2000" dirty="0" err="1" smtClean="0">
                <a:latin typeface="Consolas" panose="020B0609020204030204" pitchFamily="49" charset="0"/>
              </a:rPr>
              <a:t>view</a:t>
            </a:r>
            <a:r>
              <a:rPr lang="es-MX" sz="2000" dirty="0" smtClean="0">
                <a:latin typeface="Consolas" panose="020B0609020204030204" pitchFamily="49" charset="0"/>
              </a:rPr>
              <a:t> con la siguiente consulta:</a:t>
            </a: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01294"/>
            <a:ext cx="4724400" cy="1428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30" y="1690689"/>
            <a:ext cx="1531076" cy="5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Practica </a:t>
            </a:r>
            <a:r>
              <a:rPr lang="es-MX" sz="5400" b="1" dirty="0" smtClean="0">
                <a:solidFill>
                  <a:srgbClr val="953133"/>
                </a:solidFill>
                <a:latin typeface="Consolas" panose="020B0609020204030204" pitchFamily="49" charset="0"/>
              </a:rPr>
              <a:t>2 Conclusiones</a:t>
            </a:r>
            <a:endParaRPr lang="es-MX" sz="5400" b="1" dirty="0">
              <a:solidFill>
                <a:srgbClr val="9531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dirty="0" err="1" smtClean="0">
                <a:latin typeface="Consolas" panose="020B0609020204030204" pitchFamily="49" charset="0"/>
              </a:rPr>
              <a:t>MySQL</a:t>
            </a:r>
            <a:r>
              <a:rPr lang="es-MX" sz="2000" dirty="0" smtClean="0">
                <a:latin typeface="Consolas" panose="020B0609020204030204" pitchFamily="49" charset="0"/>
              </a:rPr>
              <a:t> cuenta con herramientas para crear diagramas Entidad-Relación muy buenas, nos facilitan el trabajo, nos permiten visualizar nuestras tablas, los menús son muy intuitivos y fáciles de usar, así mismo se pueden exportar nuestras tablas a un archivo </a:t>
            </a:r>
            <a:r>
              <a:rPr lang="es-MX" sz="2000" dirty="0" err="1" smtClean="0">
                <a:latin typeface="Consolas" panose="020B0609020204030204" pitchFamily="49" charset="0"/>
              </a:rPr>
              <a:t>sq</a:t>
            </a:r>
            <a:r>
              <a:rPr lang="es-MX" sz="2000" dirty="0" err="1" smtClean="0">
                <a:latin typeface="Consolas" panose="020B0609020204030204" pitchFamily="49" charset="0"/>
              </a:rPr>
              <a:t>l</a:t>
            </a:r>
            <a:r>
              <a:rPr lang="es-MX" sz="2000" dirty="0" smtClean="0">
                <a:latin typeface="Consolas" panose="020B0609020204030204" pitchFamily="49" charset="0"/>
              </a:rPr>
              <a:t> para ser usado en nuestra base de datos.</a:t>
            </a: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dirty="0" smtClean="0"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7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233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Practica 2</vt:lpstr>
      <vt:lpstr>Practica 2</vt:lpstr>
      <vt:lpstr>Practica 2</vt:lpstr>
      <vt:lpstr>Practica 2</vt:lpstr>
      <vt:lpstr>Practica 2</vt:lpstr>
      <vt:lpstr>Practica 2</vt:lpstr>
      <vt:lpstr>Practica 2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los puertos</dc:title>
  <dc:creator>x</dc:creator>
  <cp:lastModifiedBy>5E-PC01</cp:lastModifiedBy>
  <cp:revision>15</cp:revision>
  <dcterms:created xsi:type="dcterms:W3CDTF">2020-01-31T17:32:05Z</dcterms:created>
  <dcterms:modified xsi:type="dcterms:W3CDTF">2020-02-14T15:20:21Z</dcterms:modified>
</cp:coreProperties>
</file>