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b7793b5e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gb7793b5e0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b7793b5e0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b7793b5e0b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b4038d873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b4038d873f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b7793b5e0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b7793b5e0b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gif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gif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gif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Diapositiva de título">
  <p:cSld name="12_Diapositiva de título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Trabajo\Vicerrectorado de Planificación\Presentación Reestructuración de Departamentos\Rec\Fondo Azul.jpg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43999" cy="68698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Recursos\Logos\Logo UCM 2012\Marca UCM logo Blanco.gif"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912" y="332656"/>
            <a:ext cx="1584176" cy="1455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 y objetos">
  <p:cSld name="2_Título y objetos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Trabajo\Vicerrectorado de Planificación\Presentación Reestructuración de Departamentos\Rec\Fondo Azul.jpg" id="10" name="Google Shape;10;p3"/>
          <p:cNvPicPr preferRelativeResize="0"/>
          <p:nvPr/>
        </p:nvPicPr>
        <p:blipFill rotWithShape="1">
          <a:blip r:embed="rId2">
            <a:alphaModFix/>
          </a:blip>
          <a:srcRect b="0" l="0" r="0" t="94985"/>
          <a:stretch/>
        </p:blipFill>
        <p:spPr>
          <a:xfrm>
            <a:off x="0" y="6525344"/>
            <a:ext cx="9143999" cy="34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Trabajo\Vicerrectorado de Planificación\Presentación Reestructuración de Departamentos\Rec\Fondo Azul.jpg" id="11" name="Google Shape;11;p3"/>
          <p:cNvPicPr preferRelativeResize="0"/>
          <p:nvPr/>
        </p:nvPicPr>
        <p:blipFill rotWithShape="1">
          <a:blip r:embed="rId2">
            <a:alphaModFix/>
          </a:blip>
          <a:srcRect b="89917" l="0" r="0" t="0"/>
          <a:stretch/>
        </p:blipFill>
        <p:spPr>
          <a:xfrm>
            <a:off x="0" y="0"/>
            <a:ext cx="9143999" cy="692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Recursos\Logos\Logo UCM 2012\Marca UCM Alternativa logo blanco.gif" id="12" name="Google Shape;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428" y="150540"/>
            <a:ext cx="1800200" cy="46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Trabajo\Vicerrectorado de Planificación\Presentación Reestructuración de Departamentos\Rec\Fondo muy claro.jpg" id="14" name="Google Shape;1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43999" cy="6869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Trabajo\Vicerrectorado de Planificación\Presentación Reestructuración de Departamentos\Rec\Fondo Azul.jpg" id="15" name="Google Shape;15;p4"/>
          <p:cNvPicPr preferRelativeResize="0"/>
          <p:nvPr/>
        </p:nvPicPr>
        <p:blipFill rotWithShape="1">
          <a:blip r:embed="rId3">
            <a:alphaModFix/>
          </a:blip>
          <a:srcRect b="0" l="0" r="0" t="94985"/>
          <a:stretch/>
        </p:blipFill>
        <p:spPr>
          <a:xfrm>
            <a:off x="0" y="6525344"/>
            <a:ext cx="9143999" cy="34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Trabajo\Vicerrectorado de Planificación\Presentación Reestructuración de Departamentos\Rec\Fondo Azul.jpg" id="16" name="Google Shape;16;p4"/>
          <p:cNvPicPr preferRelativeResize="0"/>
          <p:nvPr/>
        </p:nvPicPr>
        <p:blipFill rotWithShape="1">
          <a:blip r:embed="rId3">
            <a:alphaModFix/>
          </a:blip>
          <a:srcRect b="89917" l="0" r="0" t="0"/>
          <a:stretch/>
        </p:blipFill>
        <p:spPr>
          <a:xfrm>
            <a:off x="0" y="0"/>
            <a:ext cx="9143999" cy="692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Recursos\Logos\Logo UCM 2012\Marca UCM Alternativa logo blanco.gif" id="17" name="Google Shape;1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428" y="150540"/>
            <a:ext cx="1800200" cy="46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755576" y="3356992"/>
            <a:ext cx="74796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Trabajo final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Auditoría, Calidad y Fiabilidad del software.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3755817" y="6237312"/>
            <a:ext cx="5083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Manuel Guerrero Moñús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52400" y="689450"/>
            <a:ext cx="4571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FF0000"/>
                </a:solidFill>
              </a:rPr>
              <a:t>Partes legalmente implicadas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9" name="Google Shape;29;p6"/>
          <p:cNvSpPr txBox="1"/>
          <p:nvPr/>
        </p:nvSpPr>
        <p:spPr>
          <a:xfrm>
            <a:off x="152400" y="1225850"/>
            <a:ext cx="44196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u="sng"/>
              <a:t>Chollosoft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ES" sz="1200"/>
              <a:t>Como empresa desarrolladora.</a:t>
            </a:r>
            <a:br>
              <a:rPr lang="es-ES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ES" sz="1200"/>
              <a:t>Dedicada a la programación y a la integración de sistemas de software.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ES" sz="1200"/>
              <a:t>Su máximo representante es Carlos Giraldo, actuando en calidad de gerente comercial.</a:t>
            </a:r>
            <a:endParaRPr sz="1200"/>
          </a:p>
        </p:txBody>
      </p:sp>
      <p:sp>
        <p:nvSpPr>
          <p:cNvPr id="30" name="Google Shape;30;p6"/>
          <p:cNvSpPr txBox="1"/>
          <p:nvPr/>
        </p:nvSpPr>
        <p:spPr>
          <a:xfrm>
            <a:off x="4572000" y="1225850"/>
            <a:ext cx="44196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u="sng"/>
              <a:t>Carnicería Riesco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ES" sz="1200"/>
              <a:t>Como empresa cliente.</a:t>
            </a:r>
            <a:br>
              <a:rPr lang="es-ES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ES" sz="1200"/>
              <a:t>Carnicería Gourmet.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ES" sz="1200"/>
              <a:t>Su máximo representante es Adrián Riesco, actuando en calidad de dueño y representante de la empresa.</a:t>
            </a:r>
            <a:endParaRPr sz="1200"/>
          </a:p>
        </p:txBody>
      </p:sp>
      <p:sp>
        <p:nvSpPr>
          <p:cNvPr id="31" name="Google Shape;31;p6"/>
          <p:cNvSpPr txBox="1"/>
          <p:nvPr/>
        </p:nvSpPr>
        <p:spPr>
          <a:xfrm>
            <a:off x="152400" y="3214200"/>
            <a:ext cx="88392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FF0000"/>
                </a:solidFill>
              </a:rPr>
              <a:t>El proyecto</a:t>
            </a:r>
            <a:endParaRPr b="1" sz="1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ES" sz="1200">
                <a:solidFill>
                  <a:schemeClr val="dk1"/>
                </a:solidFill>
              </a:rPr>
              <a:t>Objetivo: Desarrollar un software dedicado a la administración y </a:t>
            </a: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</a:t>
            </a:r>
            <a:r>
              <a:rPr lang="es-ES" sz="1200">
                <a:solidFill>
                  <a:schemeClr val="dk1"/>
                </a:solidFill>
              </a:rPr>
              <a:t> ventas a domicilio de los productos que ofrece la Carnicería Riesco.</a:t>
            </a:r>
            <a:endParaRPr sz="12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ES" sz="1200">
                <a:solidFill>
                  <a:schemeClr val="dk1"/>
                </a:solidFill>
              </a:rPr>
              <a:t>Producto → “Sistema de gestión Carnicería Riesco”.</a:t>
            </a:r>
            <a:endParaRPr sz="12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-ES" sz="1200"/>
              <a:t>Es una aplicación WEB.</a:t>
            </a:r>
            <a:endParaRPr sz="12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-ES" sz="1200"/>
              <a:t>Permite al administrador gestionar el género del negocio y le avisa ante un bajo stock.</a:t>
            </a:r>
            <a:endParaRPr sz="12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-ES" sz="1200"/>
              <a:t>Permite a los usuarios realizar pedidos a domicilio gracias a un carrito de compra.</a:t>
            </a:r>
            <a:endParaRPr sz="12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-ES" sz="1200"/>
              <a:t>El pago no se realiza de forma electrónica, si no en mano (como un </a:t>
            </a:r>
            <a:r>
              <a:rPr i="1" lang="es-ES" sz="1200"/>
              <a:t>Telepizza</a:t>
            </a:r>
            <a:r>
              <a:rPr lang="es-ES" sz="1200"/>
              <a:t>).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925" y="788812"/>
            <a:ext cx="5558151" cy="56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925" y="788801"/>
            <a:ext cx="5558150" cy="5634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/>
        </p:nvSpPr>
        <p:spPr>
          <a:xfrm>
            <a:off x="152400" y="699600"/>
            <a:ext cx="8839200" cy="58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/>
              <a:t>Énfasis</a:t>
            </a:r>
            <a:endParaRPr b="1" u="sng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Los problemas más graves han sido: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/>
              <a:t>La falta de compromiso con la seguridad del sistema, que no garantiza la seguridad necesaria para proteger los datos del negocio ni de los clientes.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/>
              <a:t>La ausencia de cualquier tipo de revisión, lo que repercute en la calidad de los diseños, la codificación del producto, la realización de sus pruebas y la generación de los artefactos.</a:t>
            </a:r>
            <a:br>
              <a:rPr lang="es-ES"/>
            </a:br>
            <a:r>
              <a:rPr lang="es-ES"/>
              <a:t> 	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/>
              <a:t>La no supervisión de los riesgos del proyecto.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/>
              <a:t>La ausencia, en general, de comentarios en el código fuente.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/>
              <a:t>La falta de la consecución del tercer hito, pues no se ha terminado de completar 	la verificación del funcionamiento del sistema a través de la superación de todas las pruebas, por lo que hay constancia de que el sistema desarrollado no es completamente funcional.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1800" u="sng"/>
              <a:t>Resultado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ES"/>
              <a:t>DESFAVORABLE, la gestión del proyecto es incorrecta y la calidad del producto no es aceptable.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