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4.jpeg" ContentType="image/jpeg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3880" cy="1748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</a:t>
            </a:r>
            <a:r>
              <a:rPr b="0" lang="es-ES" sz="4400" spc="-1" strike="noStrike">
                <a:latin typeface="Arial"/>
              </a:rPr>
              <a:t>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1000" cy="9360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5200" y="1455480"/>
            <a:ext cx="1007388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324000" y="977040"/>
            <a:ext cx="9252000" cy="29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¿ Que son las series temporales ?</a:t>
            </a:r>
            <a:endParaRPr b="0" lang="es-ES" sz="2400" spc="-1" strike="noStrike">
              <a:latin typeface="Arial"/>
            </a:endParaRPr>
          </a:p>
          <a:p>
            <a:pPr lvl="2" marL="648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Datos capturados en instantes de tiempo concretos.</a:t>
            </a:r>
            <a:endParaRPr b="0" lang="es-ES" sz="2000" spc="-1" strike="noStrike">
              <a:latin typeface="Arial"/>
            </a:endParaRPr>
          </a:p>
          <a:p>
            <a:pPr lvl="1" marL="432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Bases de datos orientadas a series temporales:</a:t>
            </a:r>
            <a:endParaRPr b="0" lang="es-ES" sz="2400" spc="-1" strike="noStrike">
              <a:latin typeface="Arial"/>
            </a:endParaRPr>
          </a:p>
          <a:p>
            <a:pPr lvl="2" marL="648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Almacenan información que depende del factor tiempo.</a:t>
            </a:r>
            <a:endParaRPr b="0" lang="es-ES" sz="2000" spc="-1" strike="noStrike">
              <a:latin typeface="Arial"/>
            </a:endParaRPr>
          </a:p>
          <a:p>
            <a:pPr lvl="1" marL="432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¿ Suponen un nuevo concepto ?</a:t>
            </a:r>
            <a:endParaRPr b="0" lang="es-ES" sz="2400" spc="-1" strike="noStrike">
              <a:latin typeface="Arial"/>
            </a:endParaRPr>
          </a:p>
          <a:p>
            <a:pPr lvl="2" marL="648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No es suficiente almacenar información con marcas de tiempo (timestamp).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66640" y="194400"/>
            <a:ext cx="90144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Introducción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6200" y="3960000"/>
            <a:ext cx="1006452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El problema del tiempo y el espacio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20000" y="1265040"/>
            <a:ext cx="8496000" cy="20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82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66cc"/>
                </a:solidFill>
                <a:latin typeface="Arial"/>
                <a:ea typeface="DejaVu Sans"/>
              </a:rPr>
              <a:t>Otras bases de datos no están optimizadas para manejar series temporales, fundamentalmente por:</a:t>
            </a:r>
            <a:endParaRPr b="0" lang="es-ES" sz="28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Su velocidad operativa (lectura y escritura).</a:t>
            </a:r>
            <a:endParaRPr b="0" lang="es-ES" sz="24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La gestión de la memoria, que decrece rápidamente.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0" y="3672000"/>
            <a:ext cx="10079640" cy="29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La llegada de InfluxDB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2000" y="1301040"/>
            <a:ext cx="990000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Está pensada para: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Capturar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(escritura) y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obtener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(lectura) datos masivos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en tiempo real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,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compactar y minimizar el espacio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ocupado,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ser amistosa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Escalar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las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grandes consultas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Expirar los datos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que con el tiempo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no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son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útiles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Ser fácil de usar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, posee una configuración sencilla y es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SQL Like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s-ES" sz="2000" spc="-1" strike="noStrike">
              <a:latin typeface="Arial"/>
            </a:endParaRPr>
          </a:p>
          <a:p>
            <a:pPr marL="457200" indent="-2106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No es CRUD completa: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Centrada en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 el rendimiento de </a:t>
            </a: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la lectura y la escritura.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No hay Update.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Eliminación de series limitada</a:t>
            </a: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Los campos indexados no se pueden renombrar, ni eliminar por su clave.</a:t>
            </a:r>
            <a:endParaRPr b="0" lang="es-ES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1134"/>
              </a:spcBef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El origen de los datos y sus tipos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16000" y="1301040"/>
            <a:ext cx="964224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Fuentes de información:</a:t>
            </a:r>
            <a:endParaRPr b="0" lang="es-E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IoT y sensores: Smart cities, dispositivos wearables, etc.</a:t>
            </a:r>
            <a:endParaRPr b="0" lang="es-ES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Sistemas Hardware: Maquinaria o dispositivos electrónicos.</a:t>
            </a:r>
            <a:endParaRPr b="0" lang="es-ES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Sistemas Software: Interacción de los usuarios con apps.</a:t>
            </a:r>
            <a:endParaRPr b="0" lang="es-ES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Colas de mensajes: Chats, redes sociales, etc.</a:t>
            </a:r>
            <a:endParaRPr b="0" lang="es-ES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s-ES" sz="20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Tipos:</a:t>
            </a:r>
            <a:endParaRPr b="0" lang="es-ES" sz="24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Regulares (Métricas): Información sobre sucesos frecuentes → Predicciones.</a:t>
            </a:r>
            <a:endParaRPr b="0" lang="es-ES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Irregulares (Eventos): Información relativa a sucesos puntuales → Promedios.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s-ES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1134"/>
              </a:spcBef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4000" y="301320"/>
            <a:ext cx="978840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Uso de los datos con InfluxDB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080000"/>
            <a:ext cx="9066960" cy="23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indent="-210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66cc"/>
                </a:solidFill>
                <a:latin typeface="Arial"/>
                <a:ea typeface="DejaVu Sans"/>
              </a:rPr>
              <a:t>Monitorización: Usos, diferencias, relaciones, errores.</a:t>
            </a:r>
            <a:endParaRPr b="0" lang="es-ES" sz="2800" spc="-1" strike="noStrike">
              <a:latin typeface="Arial"/>
            </a:endParaRPr>
          </a:p>
          <a:p>
            <a:pPr marL="360000" indent="-210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66cc"/>
                </a:solidFill>
                <a:latin typeface="Arial"/>
                <a:ea typeface="DejaVu Sans"/>
              </a:rPr>
              <a:t>Automatizar tareas: Errores, decisiones, tratamiento. </a:t>
            </a:r>
            <a:endParaRPr b="0" lang="es-ES" sz="2800" spc="-1" strike="noStrike">
              <a:latin typeface="Arial"/>
            </a:endParaRPr>
          </a:p>
          <a:p>
            <a:pPr marL="360000" indent="-210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66cc"/>
                </a:solidFill>
                <a:latin typeface="Arial"/>
                <a:ea typeface="DejaVu Sans"/>
              </a:rPr>
              <a:t>Generación de alertas: En función del nivel de error.</a:t>
            </a:r>
            <a:endParaRPr b="0" lang="es-ES" sz="2800" spc="-1" strike="noStrike">
              <a:latin typeface="Arial"/>
            </a:endParaRPr>
          </a:p>
          <a:p>
            <a:pPr marL="360000" indent="-210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Datos históricos: Datawarehouse y datamining.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0" y="3514680"/>
            <a:ext cx="10079640" cy="31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121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Módulos entorno a InfluxDB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" y="1224000"/>
            <a:ext cx="942840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2" marL="648000" indent="-212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Telegraf:</a:t>
            </a:r>
            <a:endParaRPr b="0" lang="es-ES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Para la recolección de datos.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Posee plugins para recibir y enviar datos de: MongoDB, MySQL, Kafka, etc.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Puede usarse sin el resto de componentes.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lvl="2" marL="648000" indent="-212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Chronograf:</a:t>
            </a:r>
            <a:endParaRPr b="0" lang="es-ES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Configuración de alertas.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Creación bases de datos y gestión de usuarios.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Visualización de querys y monitorización de información.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lvl="2" marL="648000" indent="-212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66cc"/>
                </a:solidFill>
                <a:latin typeface="Arial"/>
                <a:ea typeface="DejaVu Sans"/>
              </a:rPr>
              <a:t>Kapacitor:</a:t>
            </a:r>
            <a:endParaRPr b="0" lang="es-ES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Puede actuar como capa ETL (Extract Transform Load).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Permite añadir funciones propias para detectar anomalías y crear alertas.</a:t>
            </a:r>
            <a:endParaRPr b="0" lang="es-ES" sz="20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Sirve para planificar consultas de datos.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588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Esquema particular de InfluxDB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109240" y="1009440"/>
            <a:ext cx="5783040" cy="557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2020-05-08T00:44:35Z</dcterms:created>
  <dc:creator/>
  <dc:description/>
  <dc:language>es-ES</dc:language>
  <cp:lastModifiedBy/>
  <dcterms:modified xsi:type="dcterms:W3CDTF">2020-05-16T13:57:20Z</dcterms:modified>
  <cp:revision>135</cp:revision>
  <dc:subject/>
  <dc:title>Blue Curve</dc:title>
</cp:coreProperties>
</file>