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5240000" cy="15240000"/>
  <p:notesSz cx="15240000" cy="1524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724400"/>
            <a:ext cx="971550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534400"/>
            <a:ext cx="8001000" cy="381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3505200"/>
            <a:ext cx="4972050" cy="1005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3505200"/>
            <a:ext cx="4972050" cy="1005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609600"/>
            <a:ext cx="1028700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505200"/>
            <a:ext cx="10287000" cy="1005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14173200"/>
            <a:ext cx="36576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14173200"/>
            <a:ext cx="26289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14173200"/>
            <a:ext cx="26289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52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2023-05-25T21:19:25Z</dcterms:created>
  <dcterms:modified xsi:type="dcterms:W3CDTF">2023-05-25T21:19:25Z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2023-05-25T00:00:00Z</vt:filetime>
  </property>
</Properties>
</file>