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8" r:id="rId2"/>
    <p:sldId id="359" r:id="rId3"/>
    <p:sldId id="269" r:id="rId4"/>
    <p:sldId id="364" r:id="rId5"/>
    <p:sldId id="365" r:id="rId6"/>
    <p:sldId id="366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ableStyles" Target="tableStyles.xml"/><Relationship Id="rId5" Type="http://purl.oclc.org/ooxml/officeDocument/relationships/slide" Target="slides/slide4.xml"/><Relationship Id="rId10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3/19/2021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cxnSpLocks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82BB3EC2-644E-4005-86E4-6DDDC62181DB}"/>
              </a:ext>
            </a:extLst>
          </p:cNvPr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6" name="Ovale 43">
              <a:extLst>
                <a:ext uri="{FF2B5EF4-FFF2-40B4-BE49-F238E27FC236}">
                  <a16:creationId xmlns:a16="http://schemas.microsoft.com/office/drawing/2014/main" id="{990BC7B4-816F-4271-8215-F32233604DD3}"/>
                </a:ext>
              </a:extLst>
            </p:cNvPr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2" name="Connettore 2 126">
              <a:extLst>
                <a:ext uri="{FF2B5EF4-FFF2-40B4-BE49-F238E27FC236}">
                  <a16:creationId xmlns:a16="http://schemas.microsoft.com/office/drawing/2014/main" id="{59B15A25-B9A0-4B9B-B9CA-1A013215E4A1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7" y="3223931"/>
              <a:ext cx="0" cy="33799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5214937" y="6619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5284033" y="6619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6107946" y="6619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991350" y="6619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817684" y="6619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860C35DA-F82E-4BED-81D7-6CC2EAD5B4EA}"/>
              </a:ext>
            </a:extLst>
          </p:cNvPr>
          <p:cNvGrpSpPr/>
          <p:nvPr/>
        </p:nvGrpSpPr>
        <p:grpSpPr>
          <a:xfrm>
            <a:off x="2439670" y="856387"/>
            <a:ext cx="6116113" cy="2061628"/>
            <a:chOff x="2439670" y="856387"/>
            <a:chExt cx="6116113" cy="2061628"/>
          </a:xfrm>
        </p:grpSpPr>
        <p:grpSp>
          <p:nvGrpSpPr>
            <p:cNvPr id="2" name="Gruppo 6">
              <a:extLst>
                <a:ext uri="{FF2B5EF4-FFF2-40B4-BE49-F238E27FC236}">
                  <a16:creationId xmlns:a16="http://schemas.microsoft.com/office/drawing/2014/main" id="{8E62B507-AF98-4A74-A9B1-C99A436EA095}"/>
                </a:ext>
              </a:extLst>
            </p:cNvPr>
            <p:cNvGrpSpPr/>
            <p:nvPr/>
          </p:nvGrpSpPr>
          <p:grpSpPr>
            <a:xfrm>
              <a:off x="6786618" y="1162846"/>
              <a:ext cx="1248110" cy="1213095"/>
              <a:chOff x="565700" y="4940367"/>
              <a:chExt cx="805955" cy="772447"/>
            </a:xfrm>
          </p:grpSpPr>
          <p:sp>
            <p:nvSpPr>
              <p:cNvPr id="3" name="Ovale 31">
                <a:extLst>
                  <a:ext uri="{FF2B5EF4-FFF2-40B4-BE49-F238E27FC236}">
                    <a16:creationId xmlns:a16="http://schemas.microsoft.com/office/drawing/2014/main" id="{8807B87A-C431-47A1-899E-1134ECDC9889}"/>
                  </a:ext>
                </a:extLst>
              </p:cNvPr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" name="Triangolo isoscele 34">
                <a:extLst>
                  <a:ext uri="{FF2B5EF4-FFF2-40B4-BE49-F238E27FC236}">
                    <a16:creationId xmlns:a16="http://schemas.microsoft.com/office/drawing/2014/main" id="{C0418AFB-64B8-408F-B55B-7E0E7287108C}"/>
                  </a:ext>
                </a:extLst>
              </p:cNvPr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3EF2CB-6596-4371-9244-AB8B6CBF36F5}"/>
                </a:ext>
              </a:extLst>
            </p:cNvPr>
            <p:cNvSpPr/>
            <p:nvPr/>
          </p:nvSpPr>
          <p:spPr>
            <a:xfrm>
              <a:off x="6250898" y="1386591"/>
              <a:ext cx="914400" cy="31479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8090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EBB470-AA47-4E3D-9CEF-F24D2DE4FC5F}"/>
                </a:ext>
              </a:extLst>
            </p:cNvPr>
            <p:cNvSpPr/>
            <p:nvPr/>
          </p:nvSpPr>
          <p:spPr>
            <a:xfrm>
              <a:off x="6922250" y="2148592"/>
              <a:ext cx="914400" cy="31479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8091</a:t>
              </a:r>
            </a:p>
          </p:txBody>
        </p:sp>
        <p:sp>
          <p:nvSpPr>
            <p:cNvPr id="7" name="Figura a mano libera 12">
              <a:extLst>
                <a:ext uri="{FF2B5EF4-FFF2-40B4-BE49-F238E27FC236}">
                  <a16:creationId xmlns:a16="http://schemas.microsoft.com/office/drawing/2014/main" id="{AE513254-578A-43C0-BA19-3DE55282F3CC}"/>
                </a:ext>
              </a:extLst>
            </p:cNvPr>
            <p:cNvSpPr/>
            <p:nvPr/>
          </p:nvSpPr>
          <p:spPr>
            <a:xfrm>
              <a:off x="2439670" y="1480670"/>
              <a:ext cx="1829996" cy="972723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2E0472-C5FA-49BA-A685-26773BA3AE9F}"/>
                </a:ext>
              </a:extLst>
            </p:cNvPr>
            <p:cNvSpPr txBox="1"/>
            <p:nvPr/>
          </p:nvSpPr>
          <p:spPr>
            <a:xfrm>
              <a:off x="4408929" y="856387"/>
              <a:ext cx="12153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HTTP POST</a:t>
              </a:r>
            </a:p>
            <a:p>
              <a:pPr algn="ctr"/>
              <a:r>
                <a:rPr lang="en-US" dirty="0"/>
                <a:t>(request)</a:t>
              </a:r>
            </a:p>
          </p:txBody>
        </p:sp>
        <p:grpSp>
          <p:nvGrpSpPr>
            <p:cNvPr id="13" name="Gruppo 7">
              <a:extLst>
                <a:ext uri="{FF2B5EF4-FFF2-40B4-BE49-F238E27FC236}">
                  <a16:creationId xmlns:a16="http://schemas.microsoft.com/office/drawing/2014/main" id="{1B70719A-D146-4352-A18C-8252D3B648E6}"/>
                </a:ext>
              </a:extLst>
            </p:cNvPr>
            <p:cNvGrpSpPr/>
            <p:nvPr/>
          </p:nvGrpSpPr>
          <p:grpSpPr>
            <a:xfrm>
              <a:off x="5433584" y="1500770"/>
              <a:ext cx="787334" cy="86434"/>
              <a:chOff x="3452446" y="4176616"/>
              <a:chExt cx="787334" cy="86434"/>
            </a:xfrm>
          </p:grpSpPr>
          <p:sp>
            <p:nvSpPr>
              <p:cNvPr id="14" name="Triangolo isoscele 55">
                <a:extLst>
                  <a:ext uri="{FF2B5EF4-FFF2-40B4-BE49-F238E27FC236}">
                    <a16:creationId xmlns:a16="http://schemas.microsoft.com/office/drawing/2014/main" id="{8D1899FA-6F54-4BC2-A664-E0D23D8B02FA}"/>
                  </a:ext>
                </a:extLst>
              </p:cNvPr>
              <p:cNvSpPr/>
              <p:nvPr/>
            </p:nvSpPr>
            <p:spPr>
              <a:xfrm rot="5400000" flipH="1">
                <a:off x="4126932" y="4150201"/>
                <a:ext cx="86434" cy="139263"/>
              </a:xfrm>
              <a:prstGeom prst="triangl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15" name="Connettore 1 56">
                <a:extLst>
                  <a:ext uri="{FF2B5EF4-FFF2-40B4-BE49-F238E27FC236}">
                    <a16:creationId xmlns:a16="http://schemas.microsoft.com/office/drawing/2014/main" id="{76E68939-CCB0-438B-8785-8E9A100449CA}"/>
                  </a:ext>
                </a:extLst>
              </p:cNvPr>
              <p:cNvCxnSpPr>
                <a:endCxn id="14" idx="3"/>
              </p:cNvCxnSpPr>
              <p:nvPr/>
            </p:nvCxnSpPr>
            <p:spPr>
              <a:xfrm>
                <a:off x="3452446" y="4219627"/>
                <a:ext cx="648072" cy="206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CBCA1C-3962-4B81-87A8-94131DC35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2834" y="1537023"/>
              <a:ext cx="1563527" cy="675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52">
              <a:extLst>
                <a:ext uri="{FF2B5EF4-FFF2-40B4-BE49-F238E27FC236}">
                  <a16:creationId xmlns:a16="http://schemas.microsoft.com/office/drawing/2014/main" id="{54FE151E-0250-41AA-BC3C-B11D599ED8F7}"/>
                </a:ext>
              </a:extLst>
            </p:cNvPr>
            <p:cNvCxnSpPr>
              <a:cxnSpLocks/>
            </p:cNvCxnSpPr>
            <p:nvPr/>
          </p:nvCxnSpPr>
          <p:spPr>
            <a:xfrm>
              <a:off x="4005583" y="2284694"/>
              <a:ext cx="2848851" cy="3451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50BA59-3711-4C1E-9DEF-750D75AB455B}"/>
                </a:ext>
              </a:extLst>
            </p:cNvPr>
            <p:cNvSpPr txBox="1"/>
            <p:nvPr/>
          </p:nvSpPr>
          <p:spPr>
            <a:xfrm>
              <a:off x="4374278" y="2271684"/>
              <a:ext cx="1114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send</a:t>
              </a:r>
            </a:p>
            <a:p>
              <a:pPr algn="ctr"/>
              <a:r>
                <a:rPr lang="en-US" dirty="0"/>
                <a:t>(dispatch)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C2B052-AB59-41A0-AFCD-E93A9EB0BADE}"/>
                </a:ext>
              </a:extLst>
            </p:cNvPr>
            <p:cNvSpPr txBox="1"/>
            <p:nvPr/>
          </p:nvSpPr>
          <p:spPr>
            <a:xfrm>
              <a:off x="7773839" y="2121322"/>
              <a:ext cx="781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socket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96F500-3A51-4AB5-A3CA-776517083E14}"/>
                </a:ext>
              </a:extLst>
            </p:cNvPr>
            <p:cNvSpPr txBox="1"/>
            <p:nvPr/>
          </p:nvSpPr>
          <p:spPr>
            <a:xfrm flipH="1">
              <a:off x="7135507" y="1580959"/>
              <a:ext cx="131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WEnv</a:t>
              </a:r>
              <a:endParaRPr lang="en-US" dirty="0"/>
            </a:p>
          </p:txBody>
        </p:sp>
        <p:grpSp>
          <p:nvGrpSpPr>
            <p:cNvPr id="32" name="Gruppo 48">
              <a:extLst>
                <a:ext uri="{FF2B5EF4-FFF2-40B4-BE49-F238E27FC236}">
                  <a16:creationId xmlns:a16="http://schemas.microsoft.com/office/drawing/2014/main" id="{814C79EE-57EC-4F21-B69C-81F9E4FC848D}"/>
                </a:ext>
              </a:extLst>
            </p:cNvPr>
            <p:cNvGrpSpPr/>
            <p:nvPr/>
          </p:nvGrpSpPr>
          <p:grpSpPr>
            <a:xfrm>
              <a:off x="4161355" y="1625604"/>
              <a:ext cx="914400" cy="128062"/>
              <a:chOff x="4592177" y="4419530"/>
              <a:chExt cx="666895" cy="86434"/>
            </a:xfrm>
          </p:grpSpPr>
          <p:cxnSp>
            <p:nvCxnSpPr>
              <p:cNvPr id="33" name="Connettore 1 49">
                <a:extLst>
                  <a:ext uri="{FF2B5EF4-FFF2-40B4-BE49-F238E27FC236}">
                    <a16:creationId xmlns:a16="http://schemas.microsoft.com/office/drawing/2014/main" id="{3910F4EB-331F-4DC2-8C1D-B61A9799C9B7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riangolo isoscele 50">
                <a:extLst>
                  <a:ext uri="{FF2B5EF4-FFF2-40B4-BE49-F238E27FC236}">
                    <a16:creationId xmlns:a16="http://schemas.microsoft.com/office/drawing/2014/main" id="{668F8F56-D20B-42D5-B3D8-2D95E7377105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5B789-AF34-421D-9FF1-149AB811F7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7371" y="1689394"/>
              <a:ext cx="1563527" cy="675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DB931964-FC9F-411B-B50F-12C05B19BB97}"/>
              </a:ext>
            </a:extLst>
          </p:cNvPr>
          <p:cNvGrpSpPr/>
          <p:nvPr/>
        </p:nvGrpSpPr>
        <p:grpSpPr>
          <a:xfrm>
            <a:off x="337872" y="2498130"/>
            <a:ext cx="6258940" cy="1558990"/>
            <a:chOff x="337872" y="2498130"/>
            <a:chExt cx="6258940" cy="1558990"/>
          </a:xfrm>
        </p:grpSpPr>
        <p:grpSp>
          <p:nvGrpSpPr>
            <p:cNvPr id="2" name="Gruppo 6">
              <a:extLst>
                <a:ext uri="{FF2B5EF4-FFF2-40B4-BE49-F238E27FC236}">
                  <a16:creationId xmlns:a16="http://schemas.microsoft.com/office/drawing/2014/main" id="{5E1CC2E3-9006-4EF1-BA0D-56E32A422064}"/>
                </a:ext>
              </a:extLst>
            </p:cNvPr>
            <p:cNvGrpSpPr/>
            <p:nvPr/>
          </p:nvGrpSpPr>
          <p:grpSpPr>
            <a:xfrm>
              <a:off x="4935069" y="2678010"/>
              <a:ext cx="1248110" cy="1213095"/>
              <a:chOff x="565700" y="4940367"/>
              <a:chExt cx="805955" cy="772447"/>
            </a:xfrm>
          </p:grpSpPr>
          <p:sp>
            <p:nvSpPr>
              <p:cNvPr id="3" name="Ovale 31">
                <a:extLst>
                  <a:ext uri="{FF2B5EF4-FFF2-40B4-BE49-F238E27FC236}">
                    <a16:creationId xmlns:a16="http://schemas.microsoft.com/office/drawing/2014/main" id="{89F16ABA-1557-4A38-8B3F-D55F7CC4CEB3}"/>
                  </a:ext>
                </a:extLst>
              </p:cNvPr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" name="Triangolo isoscele 34">
                <a:extLst>
                  <a:ext uri="{FF2B5EF4-FFF2-40B4-BE49-F238E27FC236}">
                    <a16:creationId xmlns:a16="http://schemas.microsoft.com/office/drawing/2014/main" id="{586D603C-0ABC-493C-BDA7-33C45134A628}"/>
                  </a:ext>
                </a:extLst>
              </p:cNvPr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6AFBC032-A811-44FF-9DF3-77CE4A4DE78A}"/>
                </a:ext>
              </a:extLst>
            </p:cNvPr>
            <p:cNvSpPr txBox="1"/>
            <p:nvPr/>
          </p:nvSpPr>
          <p:spPr>
            <a:xfrm>
              <a:off x="2435323" y="2498130"/>
              <a:ext cx="208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command (request)</a:t>
              </a:r>
            </a:p>
          </p:txBody>
        </p:sp>
        <p:grpSp>
          <p:nvGrpSpPr>
            <p:cNvPr id="6" name="Gruppo 7">
              <a:extLst>
                <a:ext uri="{FF2B5EF4-FFF2-40B4-BE49-F238E27FC236}">
                  <a16:creationId xmlns:a16="http://schemas.microsoft.com/office/drawing/2014/main" id="{7A0E06F5-803F-40B8-B029-40A4A34F0AC9}"/>
                </a:ext>
              </a:extLst>
            </p:cNvPr>
            <p:cNvGrpSpPr/>
            <p:nvPr/>
          </p:nvGrpSpPr>
          <p:grpSpPr>
            <a:xfrm>
              <a:off x="3824125" y="2952851"/>
              <a:ext cx="787334" cy="86434"/>
              <a:chOff x="3452446" y="4176616"/>
              <a:chExt cx="787334" cy="86434"/>
            </a:xfrm>
          </p:grpSpPr>
          <p:sp>
            <p:nvSpPr>
              <p:cNvPr id="7" name="Triangolo isoscele 55">
                <a:extLst>
                  <a:ext uri="{FF2B5EF4-FFF2-40B4-BE49-F238E27FC236}">
                    <a16:creationId xmlns:a16="http://schemas.microsoft.com/office/drawing/2014/main" id="{1796D75B-92E5-4125-ACB8-3379F6F17162}"/>
                  </a:ext>
                </a:extLst>
              </p:cNvPr>
              <p:cNvSpPr/>
              <p:nvPr/>
            </p:nvSpPr>
            <p:spPr>
              <a:xfrm rot="5400000" flipH="1">
                <a:off x="4126932" y="4150201"/>
                <a:ext cx="86434" cy="139263"/>
              </a:xfrm>
              <a:prstGeom prst="triangl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8" name="Connettore 1 56">
                <a:extLst>
                  <a:ext uri="{FF2B5EF4-FFF2-40B4-BE49-F238E27FC236}">
                    <a16:creationId xmlns:a16="http://schemas.microsoft.com/office/drawing/2014/main" id="{5E677888-D20E-479E-98BA-4D85DFF16B25}"/>
                  </a:ext>
                </a:extLst>
              </p:cNvPr>
              <p:cNvCxnSpPr>
                <a:endCxn id="7" idx="3"/>
              </p:cNvCxnSpPr>
              <p:nvPr/>
            </p:nvCxnSpPr>
            <p:spPr>
              <a:xfrm>
                <a:off x="3452446" y="4219627"/>
                <a:ext cx="648072" cy="206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7DDC332D-6BAE-4781-847E-58B2BA449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1897" y="2989104"/>
              <a:ext cx="1563527" cy="675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136EA4B1-F3C7-4AEE-8813-7B3C5EAF8139}"/>
                </a:ext>
              </a:extLst>
            </p:cNvPr>
            <p:cNvSpPr txBox="1"/>
            <p:nvPr/>
          </p:nvSpPr>
          <p:spPr>
            <a:xfrm flipH="1">
              <a:off x="5283958" y="3096123"/>
              <a:ext cx="131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WEnv</a:t>
              </a:r>
              <a:endParaRPr lang="en-US" dirty="0"/>
            </a:p>
          </p:txBody>
        </p:sp>
        <p:sp>
          <p:nvSpPr>
            <p:cNvPr id="11" name="Triangolo isoscele 50">
              <a:extLst>
                <a:ext uri="{FF2B5EF4-FFF2-40B4-BE49-F238E27FC236}">
                  <a16:creationId xmlns:a16="http://schemas.microsoft.com/office/drawing/2014/main" id="{5D8E9773-EC6F-4DBB-8B48-37A50B35DBA2}"/>
                </a:ext>
              </a:extLst>
            </p:cNvPr>
            <p:cNvSpPr/>
            <p:nvPr/>
          </p:nvSpPr>
          <p:spPr>
            <a:xfrm rot="16200000">
              <a:off x="2610917" y="3041903"/>
              <a:ext cx="128062" cy="190948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2" name="Straight Connector 39">
              <a:extLst>
                <a:ext uri="{FF2B5EF4-FFF2-40B4-BE49-F238E27FC236}">
                  <a16:creationId xmlns:a16="http://schemas.microsoft.com/office/drawing/2014/main" id="{2317B32F-B5D6-4C1B-9C30-A09554E3426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2770422" y="3137377"/>
              <a:ext cx="1871020" cy="10858"/>
            </a:xfrm>
            <a:prstGeom prst="line">
              <a:avLst/>
            </a:prstGeom>
            <a:ln w="28575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BE82CCD4-C8C3-4991-B055-A5884818682D}"/>
                </a:ext>
              </a:extLst>
            </p:cNvPr>
            <p:cNvSpPr txBox="1"/>
            <p:nvPr/>
          </p:nvSpPr>
          <p:spPr>
            <a:xfrm>
              <a:off x="2694491" y="3184692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answer (reply)</a:t>
              </a:r>
            </a:p>
          </p:txBody>
        </p:sp>
        <p:cxnSp>
          <p:nvCxnSpPr>
            <p:cNvPr id="17" name="Connettore 2 52">
              <a:extLst>
                <a:ext uri="{FF2B5EF4-FFF2-40B4-BE49-F238E27FC236}">
                  <a16:creationId xmlns:a16="http://schemas.microsoft.com/office/drawing/2014/main" id="{BF76FE24-5711-440C-A59B-93002DD46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430" y="3663756"/>
              <a:ext cx="2599454" cy="0"/>
            </a:xfrm>
            <a:prstGeom prst="straightConnector1">
              <a:avLst/>
            </a:prstGeom>
            <a:ln w="28575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499E360E-49B1-48C4-BCE9-4823472A08A6}"/>
                </a:ext>
              </a:extLst>
            </p:cNvPr>
            <p:cNvSpPr txBox="1"/>
            <p:nvPr/>
          </p:nvSpPr>
          <p:spPr>
            <a:xfrm>
              <a:off x="2443462" y="3687788"/>
              <a:ext cx="21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</a:t>
              </a:r>
              <a:r>
                <a:rPr lang="en-US" dirty="0" err="1"/>
                <a:t>sonardata</a:t>
              </a:r>
              <a:r>
                <a:rPr lang="en-US" dirty="0"/>
                <a:t> (dispatch)</a:t>
              </a:r>
            </a:p>
          </p:txBody>
        </p:sp>
        <p:sp>
          <p:nvSpPr>
            <p:cNvPr id="19" name="Figura a mano libera 12">
              <a:extLst>
                <a:ext uri="{FF2B5EF4-FFF2-40B4-BE49-F238E27FC236}">
                  <a16:creationId xmlns:a16="http://schemas.microsoft.com/office/drawing/2014/main" id="{91017C1D-F7D0-45C0-B9DB-040716E6E16B}"/>
                </a:ext>
              </a:extLst>
            </p:cNvPr>
            <p:cNvSpPr/>
            <p:nvPr/>
          </p:nvSpPr>
          <p:spPr>
            <a:xfrm>
              <a:off x="337872" y="2725171"/>
              <a:ext cx="2028226" cy="1078091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err="1">
                  <a:solidFill>
                    <a:schemeClr val="tx1"/>
                  </a:solidFill>
                </a:rPr>
                <a:t>shyRobotExplorer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CasellaDiTesto 65">
            <a:extLst>
              <a:ext uri="{FF2B5EF4-FFF2-40B4-BE49-F238E27FC236}">
                <a16:creationId xmlns:a16="http://schemas.microsoft.com/office/drawing/2014/main" id="{5219E75B-55A7-4FEF-BBA4-175BED0C20E2}"/>
              </a:ext>
            </a:extLst>
          </p:cNvPr>
          <p:cNvSpPr txBox="1"/>
          <p:nvPr/>
        </p:nvSpPr>
        <p:spPr>
          <a:xfrm>
            <a:off x="7850316" y="2520552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cxnSp>
        <p:nvCxnSpPr>
          <p:cNvPr id="38" name="Connettore 2 9">
            <a:extLst>
              <a:ext uri="{FF2B5EF4-FFF2-40B4-BE49-F238E27FC236}">
                <a16:creationId xmlns:a16="http://schemas.microsoft.com/office/drawing/2014/main" id="{C49FBA8F-2305-4E7C-9523-8EEE37426B57}"/>
              </a:ext>
            </a:extLst>
          </p:cNvPr>
          <p:cNvCxnSpPr/>
          <p:nvPr/>
        </p:nvCxnSpPr>
        <p:spPr>
          <a:xfrm>
            <a:off x="7035668" y="272060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o 40">
            <a:extLst>
              <a:ext uri="{FF2B5EF4-FFF2-40B4-BE49-F238E27FC236}">
                <a16:creationId xmlns:a16="http://schemas.microsoft.com/office/drawing/2014/main" id="{F34FAE50-D261-47C8-8EB5-B75C02D9C3FC}"/>
              </a:ext>
            </a:extLst>
          </p:cNvPr>
          <p:cNvGrpSpPr/>
          <p:nvPr/>
        </p:nvGrpSpPr>
        <p:grpSpPr>
          <a:xfrm>
            <a:off x="7003431" y="3785366"/>
            <a:ext cx="592487" cy="258092"/>
            <a:chOff x="5133975" y="5295900"/>
            <a:chExt cx="342900" cy="238125"/>
          </a:xfrm>
        </p:grpSpPr>
        <p:sp>
          <p:nvSpPr>
            <p:cNvPr id="40" name="Figura a mano libera 41">
              <a:extLst>
                <a:ext uri="{FF2B5EF4-FFF2-40B4-BE49-F238E27FC236}">
                  <a16:creationId xmlns:a16="http://schemas.microsoft.com/office/drawing/2014/main" id="{EB6B3A31-2E1D-443E-AF3B-544D1860773D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Figura a mano libera 42">
              <a:extLst>
                <a:ext uri="{FF2B5EF4-FFF2-40B4-BE49-F238E27FC236}">
                  <a16:creationId xmlns:a16="http://schemas.microsoft.com/office/drawing/2014/main" id="{CA6543C1-05C9-44C1-BE00-656BE29AEE3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Figura a mano libera 44">
              <a:extLst>
                <a:ext uri="{FF2B5EF4-FFF2-40B4-BE49-F238E27FC236}">
                  <a16:creationId xmlns:a16="http://schemas.microsoft.com/office/drawing/2014/main" id="{F6002E6E-23B8-4ADD-9F9D-526F502D2E46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3" name="CasellaDiTesto 45">
            <a:extLst>
              <a:ext uri="{FF2B5EF4-FFF2-40B4-BE49-F238E27FC236}">
                <a16:creationId xmlns:a16="http://schemas.microsoft.com/office/drawing/2014/main" id="{FCFD9BC1-EC80-4BF9-BAD0-B69B08A38F85}"/>
              </a:ext>
            </a:extLst>
          </p:cNvPr>
          <p:cNvSpPr txBox="1"/>
          <p:nvPr/>
        </p:nvSpPr>
        <p:spPr>
          <a:xfrm>
            <a:off x="7882264" y="3688548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4" name="CasellaDiTesto 46">
            <a:extLst>
              <a:ext uri="{FF2B5EF4-FFF2-40B4-BE49-F238E27FC236}">
                <a16:creationId xmlns:a16="http://schemas.microsoft.com/office/drawing/2014/main" id="{E971EDDD-B189-4118-BB2C-06D4B28606D3}"/>
              </a:ext>
            </a:extLst>
          </p:cNvPr>
          <p:cNvSpPr txBox="1"/>
          <p:nvPr/>
        </p:nvSpPr>
        <p:spPr>
          <a:xfrm>
            <a:off x="7882264" y="2825409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5" name="CasellaDiTesto 47">
            <a:extLst>
              <a:ext uri="{FF2B5EF4-FFF2-40B4-BE49-F238E27FC236}">
                <a16:creationId xmlns:a16="http://schemas.microsoft.com/office/drawing/2014/main" id="{38DC7A27-6937-40C5-BDED-0E0E06446172}"/>
              </a:ext>
            </a:extLst>
          </p:cNvPr>
          <p:cNvSpPr txBox="1"/>
          <p:nvPr/>
        </p:nvSpPr>
        <p:spPr>
          <a:xfrm>
            <a:off x="7865219" y="3127721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6" name="Gruppo 48">
            <a:extLst>
              <a:ext uri="{FF2B5EF4-FFF2-40B4-BE49-F238E27FC236}">
                <a16:creationId xmlns:a16="http://schemas.microsoft.com/office/drawing/2014/main" id="{19D66C5C-9BE5-4D9D-A434-56820D868E2C}"/>
              </a:ext>
            </a:extLst>
          </p:cNvPr>
          <p:cNvGrpSpPr/>
          <p:nvPr/>
        </p:nvGrpSpPr>
        <p:grpSpPr>
          <a:xfrm>
            <a:off x="7003431" y="3552368"/>
            <a:ext cx="666895" cy="86434"/>
            <a:chOff x="4592177" y="4419530"/>
            <a:chExt cx="666895" cy="86434"/>
          </a:xfrm>
        </p:grpSpPr>
        <p:cxnSp>
          <p:nvCxnSpPr>
            <p:cNvPr id="47" name="Connettore 1 49">
              <a:extLst>
                <a:ext uri="{FF2B5EF4-FFF2-40B4-BE49-F238E27FC236}">
                  <a16:creationId xmlns:a16="http://schemas.microsoft.com/office/drawing/2014/main" id="{CFAD8B38-3518-4712-AD91-4102008E3B58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riangolo isoscele 50">
              <a:extLst>
                <a:ext uri="{FF2B5EF4-FFF2-40B4-BE49-F238E27FC236}">
                  <a16:creationId xmlns:a16="http://schemas.microsoft.com/office/drawing/2014/main" id="{06AF5BA8-8F43-4E2C-97F3-0B62212962C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9" name="CasellaDiTesto 51">
            <a:extLst>
              <a:ext uri="{FF2B5EF4-FFF2-40B4-BE49-F238E27FC236}">
                <a16:creationId xmlns:a16="http://schemas.microsoft.com/office/drawing/2014/main" id="{CCCCE7DA-424D-4A53-B95B-91B1AC1FBA3B}"/>
              </a:ext>
            </a:extLst>
          </p:cNvPr>
          <p:cNvSpPr txBox="1"/>
          <p:nvPr/>
        </p:nvSpPr>
        <p:spPr>
          <a:xfrm>
            <a:off x="7882264" y="3401427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0" name="Connettore 2 52">
            <a:extLst>
              <a:ext uri="{FF2B5EF4-FFF2-40B4-BE49-F238E27FC236}">
                <a16:creationId xmlns:a16="http://schemas.microsoft.com/office/drawing/2014/main" id="{FFC0989D-56A1-446F-8209-39082945A170}"/>
              </a:ext>
            </a:extLst>
          </p:cNvPr>
          <p:cNvCxnSpPr/>
          <p:nvPr/>
        </p:nvCxnSpPr>
        <p:spPr>
          <a:xfrm>
            <a:off x="6984879" y="303150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7">
            <a:extLst>
              <a:ext uri="{FF2B5EF4-FFF2-40B4-BE49-F238E27FC236}">
                <a16:creationId xmlns:a16="http://schemas.microsoft.com/office/drawing/2014/main" id="{E77106C9-B3A5-4B94-A431-CB572D9D9822}"/>
              </a:ext>
            </a:extLst>
          </p:cNvPr>
          <p:cNvGrpSpPr/>
          <p:nvPr/>
        </p:nvGrpSpPr>
        <p:grpSpPr>
          <a:xfrm>
            <a:off x="7035668" y="3284559"/>
            <a:ext cx="787334" cy="86434"/>
            <a:chOff x="3452446" y="4176616"/>
            <a:chExt cx="787334" cy="86434"/>
          </a:xfrm>
        </p:grpSpPr>
        <p:sp>
          <p:nvSpPr>
            <p:cNvPr id="52" name="Triangolo isoscele 55">
              <a:extLst>
                <a:ext uri="{FF2B5EF4-FFF2-40B4-BE49-F238E27FC236}">
                  <a16:creationId xmlns:a16="http://schemas.microsoft.com/office/drawing/2014/main" id="{BF75A7EF-5534-4D34-9A7A-4191DF4916ED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3" name="Connettore 1 56">
              <a:extLst>
                <a:ext uri="{FF2B5EF4-FFF2-40B4-BE49-F238E27FC236}">
                  <a16:creationId xmlns:a16="http://schemas.microsoft.com/office/drawing/2014/main" id="{7D4DF213-D550-49AE-85BA-E8899510C80B}"/>
                </a:ext>
              </a:extLst>
            </p:cNvPr>
            <p:cNvCxnSpPr>
              <a:endCxn id="52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179080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19970BC-77EE-48AC-A103-8237460C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53" y="3429000"/>
            <a:ext cx="5992887" cy="1853345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BD8C80B4-A940-499D-97F4-4C32691585E3}"/>
              </a:ext>
            </a:extLst>
          </p:cNvPr>
          <p:cNvGrpSpPr/>
          <p:nvPr/>
        </p:nvGrpSpPr>
        <p:grpSpPr>
          <a:xfrm>
            <a:off x="2485876" y="767653"/>
            <a:ext cx="5988897" cy="1743275"/>
            <a:chOff x="2485876" y="767653"/>
            <a:chExt cx="5988897" cy="1743275"/>
          </a:xfrm>
        </p:grpSpPr>
        <p:grpSp>
          <p:nvGrpSpPr>
            <p:cNvPr id="5" name="Gruppo 6">
              <a:extLst>
                <a:ext uri="{FF2B5EF4-FFF2-40B4-BE49-F238E27FC236}">
                  <a16:creationId xmlns:a16="http://schemas.microsoft.com/office/drawing/2014/main" id="{41781144-9F05-4195-86B7-D6BD44BDE30B}"/>
                </a:ext>
              </a:extLst>
            </p:cNvPr>
            <p:cNvGrpSpPr/>
            <p:nvPr/>
          </p:nvGrpSpPr>
          <p:grpSpPr>
            <a:xfrm>
              <a:off x="6813030" y="947533"/>
              <a:ext cx="1248110" cy="1213095"/>
              <a:chOff x="565700" y="4940367"/>
              <a:chExt cx="805955" cy="772447"/>
            </a:xfrm>
          </p:grpSpPr>
          <p:sp>
            <p:nvSpPr>
              <p:cNvPr id="18" name="Ovale 31">
                <a:extLst>
                  <a:ext uri="{FF2B5EF4-FFF2-40B4-BE49-F238E27FC236}">
                    <a16:creationId xmlns:a16="http://schemas.microsoft.com/office/drawing/2014/main" id="{FB9D52D3-93D9-4382-B0F1-037B063514DC}"/>
                  </a:ext>
                </a:extLst>
              </p:cNvPr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9" name="Triangolo isoscele 34">
                <a:extLst>
                  <a:ext uri="{FF2B5EF4-FFF2-40B4-BE49-F238E27FC236}">
                    <a16:creationId xmlns:a16="http://schemas.microsoft.com/office/drawing/2014/main" id="{BF1E14BA-7592-4582-AD87-63BE4881E7D7}"/>
                  </a:ext>
                </a:extLst>
              </p:cNvPr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8BDAB2F7-0AED-4090-9644-B065123E80F3}"/>
                </a:ext>
              </a:extLst>
            </p:cNvPr>
            <p:cNvSpPr txBox="1"/>
            <p:nvPr/>
          </p:nvSpPr>
          <p:spPr>
            <a:xfrm>
              <a:off x="4313284" y="767653"/>
              <a:ext cx="208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command (request)</a:t>
              </a:r>
            </a:p>
          </p:txBody>
        </p:sp>
        <p:grpSp>
          <p:nvGrpSpPr>
            <p:cNvPr id="7" name="Gruppo 7">
              <a:extLst>
                <a:ext uri="{FF2B5EF4-FFF2-40B4-BE49-F238E27FC236}">
                  <a16:creationId xmlns:a16="http://schemas.microsoft.com/office/drawing/2014/main" id="{3C5F6DC6-A1FE-44E2-AADA-55E3A62D2A57}"/>
                </a:ext>
              </a:extLst>
            </p:cNvPr>
            <p:cNvGrpSpPr/>
            <p:nvPr/>
          </p:nvGrpSpPr>
          <p:grpSpPr>
            <a:xfrm>
              <a:off x="5702086" y="1222374"/>
              <a:ext cx="787334" cy="86434"/>
              <a:chOff x="3452446" y="4176616"/>
              <a:chExt cx="787334" cy="86434"/>
            </a:xfrm>
          </p:grpSpPr>
          <p:sp>
            <p:nvSpPr>
              <p:cNvPr id="16" name="Triangolo isoscele 55">
                <a:extLst>
                  <a:ext uri="{FF2B5EF4-FFF2-40B4-BE49-F238E27FC236}">
                    <a16:creationId xmlns:a16="http://schemas.microsoft.com/office/drawing/2014/main" id="{3EB6C29E-C43F-4378-9710-7FF0635951C9}"/>
                  </a:ext>
                </a:extLst>
              </p:cNvPr>
              <p:cNvSpPr/>
              <p:nvPr/>
            </p:nvSpPr>
            <p:spPr>
              <a:xfrm rot="5400000" flipH="1">
                <a:off x="4126932" y="4150201"/>
                <a:ext cx="86434" cy="139263"/>
              </a:xfrm>
              <a:prstGeom prst="triangl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17" name="Connettore 1 56">
                <a:extLst>
                  <a:ext uri="{FF2B5EF4-FFF2-40B4-BE49-F238E27FC236}">
                    <a16:creationId xmlns:a16="http://schemas.microsoft.com/office/drawing/2014/main" id="{5591C7E1-2253-4014-86E7-A439FC73FDF6}"/>
                  </a:ext>
                </a:extLst>
              </p:cNvPr>
              <p:cNvCxnSpPr>
                <a:endCxn id="16" idx="3"/>
              </p:cNvCxnSpPr>
              <p:nvPr/>
            </p:nvCxnSpPr>
            <p:spPr>
              <a:xfrm>
                <a:off x="3452446" y="4219627"/>
                <a:ext cx="648072" cy="206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089A7943-56B1-46CB-AD57-26E4F03F35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9858" y="1258627"/>
              <a:ext cx="1563527" cy="675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29">
              <a:extLst>
                <a:ext uri="{FF2B5EF4-FFF2-40B4-BE49-F238E27FC236}">
                  <a16:creationId xmlns:a16="http://schemas.microsoft.com/office/drawing/2014/main" id="{9C13CE26-5E03-4E1C-BB68-621F8E9E590D}"/>
                </a:ext>
              </a:extLst>
            </p:cNvPr>
            <p:cNvSpPr txBox="1"/>
            <p:nvPr/>
          </p:nvSpPr>
          <p:spPr>
            <a:xfrm flipH="1">
              <a:off x="7161919" y="1365646"/>
              <a:ext cx="131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WEnv</a:t>
              </a:r>
              <a:endParaRPr lang="en-US" dirty="0"/>
            </a:p>
          </p:txBody>
        </p:sp>
        <p:sp>
          <p:nvSpPr>
            <p:cNvPr id="10" name="Triangolo isoscele 50">
              <a:extLst>
                <a:ext uri="{FF2B5EF4-FFF2-40B4-BE49-F238E27FC236}">
                  <a16:creationId xmlns:a16="http://schemas.microsoft.com/office/drawing/2014/main" id="{98B0DD32-E144-4FEF-9D9F-7DEB619DCE2B}"/>
                </a:ext>
              </a:extLst>
            </p:cNvPr>
            <p:cNvSpPr/>
            <p:nvPr/>
          </p:nvSpPr>
          <p:spPr>
            <a:xfrm rot="16200000">
              <a:off x="4488878" y="1311426"/>
              <a:ext cx="128062" cy="190948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" name="Straight Connector 39">
              <a:extLst>
                <a:ext uri="{FF2B5EF4-FFF2-40B4-BE49-F238E27FC236}">
                  <a16:creationId xmlns:a16="http://schemas.microsoft.com/office/drawing/2014/main" id="{4D3D32C6-FC53-4B38-AF43-5883A1AB27F3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 flipV="1">
              <a:off x="4648383" y="1406900"/>
              <a:ext cx="1871020" cy="10858"/>
            </a:xfrm>
            <a:prstGeom prst="line">
              <a:avLst/>
            </a:prstGeom>
            <a:ln w="28575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ED8AA9-F94E-4236-AD36-A085836D8EB3}"/>
                </a:ext>
              </a:extLst>
            </p:cNvPr>
            <p:cNvSpPr txBox="1"/>
            <p:nvPr/>
          </p:nvSpPr>
          <p:spPr>
            <a:xfrm>
              <a:off x="4572452" y="1454215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answer (reply)</a:t>
              </a:r>
            </a:p>
          </p:txBody>
        </p:sp>
        <p:cxnSp>
          <p:nvCxnSpPr>
            <p:cNvPr id="13" name="Connettore 2 52">
              <a:extLst>
                <a:ext uri="{FF2B5EF4-FFF2-40B4-BE49-F238E27FC236}">
                  <a16:creationId xmlns:a16="http://schemas.microsoft.com/office/drawing/2014/main" id="{E09C1C1E-B018-4761-9B88-1522A9A8D5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0391" y="1933279"/>
              <a:ext cx="2599454" cy="0"/>
            </a:xfrm>
            <a:prstGeom prst="straightConnector1">
              <a:avLst/>
            </a:prstGeom>
            <a:ln w="28575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53DADAF4-F21B-40DE-88F5-E708D20ABFDD}"/>
                </a:ext>
              </a:extLst>
            </p:cNvPr>
            <p:cNvSpPr txBox="1"/>
            <p:nvPr/>
          </p:nvSpPr>
          <p:spPr>
            <a:xfrm>
              <a:off x="4321423" y="1957311"/>
              <a:ext cx="21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</a:t>
              </a:r>
              <a:r>
                <a:rPr lang="en-US" dirty="0" err="1"/>
                <a:t>sonardata</a:t>
              </a:r>
              <a:r>
                <a:rPr lang="en-US" dirty="0"/>
                <a:t> (dispatch)</a:t>
              </a:r>
            </a:p>
          </p:txBody>
        </p: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40F12135-B90F-4876-9543-DC0AC8C6C29F}"/>
                </a:ext>
              </a:extLst>
            </p:cNvPr>
            <p:cNvGrpSpPr/>
            <p:nvPr/>
          </p:nvGrpSpPr>
          <p:grpSpPr>
            <a:xfrm>
              <a:off x="2775036" y="1016226"/>
              <a:ext cx="1181476" cy="1144402"/>
              <a:chOff x="535601" y="3062002"/>
              <a:chExt cx="749721" cy="720080"/>
            </a:xfrm>
          </p:grpSpPr>
          <p:sp>
            <p:nvSpPr>
              <p:cNvPr id="37" name="Ovale 43">
                <a:extLst>
                  <a:ext uri="{FF2B5EF4-FFF2-40B4-BE49-F238E27FC236}">
                    <a16:creationId xmlns:a16="http://schemas.microsoft.com/office/drawing/2014/main" id="{28C2150A-AE25-41B4-A5C0-C754BF9776D7}"/>
                  </a:ext>
                </a:extLst>
              </p:cNvPr>
              <p:cNvSpPr/>
              <p:nvPr/>
            </p:nvSpPr>
            <p:spPr>
              <a:xfrm>
                <a:off x="535601" y="3062002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8" name="Connettore 2 126">
                <a:extLst>
                  <a:ext uri="{FF2B5EF4-FFF2-40B4-BE49-F238E27FC236}">
                    <a16:creationId xmlns:a16="http://schemas.microsoft.com/office/drawing/2014/main" id="{04BB1B08-7D8D-4EE7-BB8F-C5E86CBBF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927" y="3223931"/>
                <a:ext cx="0" cy="33799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29">
              <a:extLst>
                <a:ext uri="{FF2B5EF4-FFF2-40B4-BE49-F238E27FC236}">
                  <a16:creationId xmlns:a16="http://schemas.microsoft.com/office/drawing/2014/main" id="{A8CA67A5-3BD6-413B-AA18-27C2C2FEDE1D}"/>
                </a:ext>
              </a:extLst>
            </p:cNvPr>
            <p:cNvSpPr txBox="1"/>
            <p:nvPr/>
          </p:nvSpPr>
          <p:spPr>
            <a:xfrm flipH="1">
              <a:off x="2485876" y="2141596"/>
              <a:ext cx="183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shyRobotExplorer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657518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5EF965-E4E4-4A0F-B179-0CCBD724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48" y="1835737"/>
            <a:ext cx="5291787" cy="1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33876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98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Manuel Gabrielli - manuel.gabrielli@studio.unibo.it</cp:lastModifiedBy>
  <cp:revision>42</cp:revision>
  <dcterms:created xsi:type="dcterms:W3CDTF">2021-02-16T15:59:16Z</dcterms:created>
  <dcterms:modified xsi:type="dcterms:W3CDTF">2021-03-19T10:21:58Z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