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Figtree"/>
      <p:regular r:id="rId17"/>
      <p:bold r:id="rId18"/>
      <p:italic r:id="rId19"/>
      <p:boldItalic r:id="rId20"/>
    </p:embeddedFont>
    <p:embeddedFont>
      <p:font typeface="MuseoModer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ZGcRh9mAOVJq8DlpporVv8/dl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2BE2A5-DF29-4B4B-AC05-0F0855F4B57F}">
  <a:tblStyle styleId="{0B2BE2A5-DF29-4B4B-AC05-0F0855F4B57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Figtree-boldItalic.fntdata"/><Relationship Id="rId22" Type="http://schemas.openxmlformats.org/officeDocument/2006/relationships/font" Target="fonts/MuseoModerno-bold.fntdata"/><Relationship Id="rId21" Type="http://schemas.openxmlformats.org/officeDocument/2006/relationships/font" Target="fonts/MuseoModerno-regular.fntdata"/><Relationship Id="rId24" Type="http://schemas.openxmlformats.org/officeDocument/2006/relationships/font" Target="fonts/MuseoModerno-boldItalic.fntdata"/><Relationship Id="rId23" Type="http://schemas.openxmlformats.org/officeDocument/2006/relationships/font" Target="fonts/MuseoModern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Figtree-regular.fntdata"/><Relationship Id="rId16" Type="http://schemas.openxmlformats.org/officeDocument/2006/relationships/slide" Target="slides/slide11.xml"/><Relationship Id="rId19" Type="http://schemas.openxmlformats.org/officeDocument/2006/relationships/font" Target="fonts/Figtree-italic.fntdata"/><Relationship Id="rId18" Type="http://schemas.openxmlformats.org/officeDocument/2006/relationships/font" Target="fonts/Figtre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2" name="Google Shape;14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0" name="Google Shape;15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5" name="Google Shape;156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29a87ab978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2" name="Google Shape;1482;g29a87ab978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g29a87ab978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0" name="Google Shape;1490;g29a87ab9781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2615745c6e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7" name="Google Shape;1497;g2615745c6e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29a87ab978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0" name="Google Shape;1520;g29a87ab9781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2615745c6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7" name="Google Shape;1527;g2615745c6e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4" name="Google Shape;153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g2615745c6e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3" name="Google Shape;1543;g2615745c6e6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2615745c6e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3" name="Google Shape;1553;g2615745c6e6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1"/>
          <p:cNvSpPr txBox="1"/>
          <p:nvPr>
            <p:ph type="ctrTitle"/>
          </p:nvPr>
        </p:nvSpPr>
        <p:spPr>
          <a:xfrm>
            <a:off x="1735650" y="926725"/>
            <a:ext cx="5672700" cy="277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7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51"/>
          <p:cNvSpPr txBox="1"/>
          <p:nvPr>
            <p:ph idx="1" type="subTitle"/>
          </p:nvPr>
        </p:nvSpPr>
        <p:spPr>
          <a:xfrm>
            <a:off x="1737864" y="3740975"/>
            <a:ext cx="56676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grpSp>
        <p:nvGrpSpPr>
          <p:cNvPr id="11" name="Google Shape;11;p51"/>
          <p:cNvGrpSpPr/>
          <p:nvPr/>
        </p:nvGrpSpPr>
        <p:grpSpPr>
          <a:xfrm>
            <a:off x="151437" y="3838278"/>
            <a:ext cx="8638258" cy="1305225"/>
            <a:chOff x="151437" y="3838278"/>
            <a:chExt cx="8638258" cy="1305225"/>
          </a:xfrm>
        </p:grpSpPr>
        <p:grpSp>
          <p:nvGrpSpPr>
            <p:cNvPr id="12" name="Google Shape;12;p51"/>
            <p:cNvGrpSpPr/>
            <p:nvPr/>
          </p:nvGrpSpPr>
          <p:grpSpPr>
            <a:xfrm>
              <a:off x="8071857" y="4249434"/>
              <a:ext cx="717838" cy="718300"/>
              <a:chOff x="4264775" y="-2589546"/>
              <a:chExt cx="1782563" cy="1783709"/>
            </a:xfrm>
          </p:grpSpPr>
          <p:sp>
            <p:nvSpPr>
              <p:cNvPr id="13" name="Google Shape;13;p51"/>
              <p:cNvSpPr/>
              <p:nvPr/>
            </p:nvSpPr>
            <p:spPr>
              <a:xfrm>
                <a:off x="4264775" y="-2142476"/>
                <a:ext cx="1782563" cy="60"/>
              </a:xfrm>
              <a:custGeom>
                <a:rect b="b" l="l" r="r" t="t"/>
                <a:pathLst>
                  <a:path extrusionOk="0" fill="none" h="1" w="29553">
                    <a:moveTo>
                      <a:pt x="1" y="1"/>
                    </a:moveTo>
                    <a:lnTo>
                      <a:pt x="29553" y="1"/>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1"/>
              <p:cNvSpPr/>
              <p:nvPr/>
            </p:nvSpPr>
            <p:spPr>
              <a:xfrm>
                <a:off x="4264775" y="-1845595"/>
                <a:ext cx="1782563" cy="60"/>
              </a:xfrm>
              <a:custGeom>
                <a:rect b="b" l="l" r="r" t="t"/>
                <a:pathLst>
                  <a:path extrusionOk="0" fill="none" h="1" w="29553">
                    <a:moveTo>
                      <a:pt x="1" y="1"/>
                    </a:moveTo>
                    <a:lnTo>
                      <a:pt x="29553" y="1"/>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1"/>
              <p:cNvSpPr/>
              <p:nvPr/>
            </p:nvSpPr>
            <p:spPr>
              <a:xfrm>
                <a:off x="4264775" y="-1549861"/>
                <a:ext cx="1782563" cy="60"/>
              </a:xfrm>
              <a:custGeom>
                <a:rect b="b" l="l" r="r" t="t"/>
                <a:pathLst>
                  <a:path extrusionOk="0" fill="none" h="1" w="29553">
                    <a:moveTo>
                      <a:pt x="1" y="0"/>
                    </a:moveTo>
                    <a:lnTo>
                      <a:pt x="29553" y="0"/>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1"/>
              <p:cNvSpPr/>
              <p:nvPr/>
            </p:nvSpPr>
            <p:spPr>
              <a:xfrm>
                <a:off x="4264775" y="-1252980"/>
                <a:ext cx="1782563" cy="60"/>
              </a:xfrm>
              <a:custGeom>
                <a:rect b="b" l="l" r="r" t="t"/>
                <a:pathLst>
                  <a:path extrusionOk="0" fill="none" h="1" w="29553">
                    <a:moveTo>
                      <a:pt x="1" y="0"/>
                    </a:moveTo>
                    <a:lnTo>
                      <a:pt x="29553" y="0"/>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1"/>
              <p:cNvSpPr/>
              <p:nvPr/>
            </p:nvSpPr>
            <p:spPr>
              <a:xfrm>
                <a:off x="5601341"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1"/>
              <p:cNvSpPr/>
              <p:nvPr/>
            </p:nvSpPr>
            <p:spPr>
              <a:xfrm>
                <a:off x="5304460"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1"/>
              <p:cNvSpPr/>
              <p:nvPr/>
            </p:nvSpPr>
            <p:spPr>
              <a:xfrm>
                <a:off x="5007580"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1"/>
              <p:cNvSpPr/>
              <p:nvPr/>
            </p:nvSpPr>
            <p:spPr>
              <a:xfrm>
                <a:off x="4710699"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1"/>
              <p:cNvSpPr/>
              <p:nvPr/>
            </p:nvSpPr>
            <p:spPr>
              <a:xfrm>
                <a:off x="4476488" y="-2376627"/>
                <a:ext cx="1357928" cy="1357928"/>
              </a:xfrm>
              <a:custGeom>
                <a:rect b="b" l="l" r="r" t="t"/>
                <a:pathLst>
                  <a:path extrusionOk="0" h="22513" w="22513">
                    <a:moveTo>
                      <a:pt x="1" y="0"/>
                    </a:moveTo>
                    <a:lnTo>
                      <a:pt x="1" y="22512"/>
                    </a:lnTo>
                    <a:lnTo>
                      <a:pt x="22513" y="22512"/>
                    </a:lnTo>
                    <a:lnTo>
                      <a:pt x="225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1"/>
              <p:cNvSpPr/>
              <p:nvPr/>
            </p:nvSpPr>
            <p:spPr>
              <a:xfrm>
                <a:off x="4933631" y="-1923585"/>
                <a:ext cx="458353" cy="366670"/>
              </a:xfrm>
              <a:custGeom>
                <a:rect b="b" l="l" r="r" t="t"/>
                <a:pathLst>
                  <a:path extrusionOk="0" h="6079" w="7599">
                    <a:moveTo>
                      <a:pt x="2844" y="1537"/>
                    </a:moveTo>
                    <a:lnTo>
                      <a:pt x="3608" y="3812"/>
                    </a:lnTo>
                    <a:lnTo>
                      <a:pt x="2088" y="3812"/>
                    </a:lnTo>
                    <a:lnTo>
                      <a:pt x="2844" y="1537"/>
                    </a:lnTo>
                    <a:close/>
                    <a:moveTo>
                      <a:pt x="2264" y="0"/>
                    </a:moveTo>
                    <a:lnTo>
                      <a:pt x="1" y="6079"/>
                    </a:lnTo>
                    <a:lnTo>
                      <a:pt x="1333" y="6079"/>
                    </a:lnTo>
                    <a:lnTo>
                      <a:pt x="1750" y="4826"/>
                    </a:lnTo>
                    <a:lnTo>
                      <a:pt x="3946" y="4826"/>
                    </a:lnTo>
                    <a:lnTo>
                      <a:pt x="4368" y="6079"/>
                    </a:lnTo>
                    <a:lnTo>
                      <a:pt x="5699" y="6079"/>
                    </a:lnTo>
                    <a:lnTo>
                      <a:pt x="3424" y="0"/>
                    </a:lnTo>
                    <a:close/>
                    <a:moveTo>
                      <a:pt x="6346" y="0"/>
                    </a:moveTo>
                    <a:lnTo>
                      <a:pt x="6346" y="6079"/>
                    </a:lnTo>
                    <a:lnTo>
                      <a:pt x="7598" y="6079"/>
                    </a:lnTo>
                    <a:lnTo>
                      <a:pt x="75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1"/>
              <p:cNvSpPr/>
              <p:nvPr/>
            </p:nvSpPr>
            <p:spPr>
              <a:xfrm>
                <a:off x="4600681" y="-2253640"/>
                <a:ext cx="1110747" cy="1111893"/>
              </a:xfrm>
              <a:custGeom>
                <a:rect b="b" l="l" r="r" t="t"/>
                <a:pathLst>
                  <a:path extrusionOk="0" fill="none" h="18434" w="18415">
                    <a:moveTo>
                      <a:pt x="18415" y="18434"/>
                    </a:moveTo>
                    <a:lnTo>
                      <a:pt x="1" y="18434"/>
                    </a:lnTo>
                    <a:lnTo>
                      <a:pt x="1" y="0"/>
                    </a:lnTo>
                    <a:lnTo>
                      <a:pt x="18415" y="0"/>
                    </a:lnTo>
                    <a:lnTo>
                      <a:pt x="18415" y="18434"/>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51"/>
            <p:cNvGrpSpPr/>
            <p:nvPr/>
          </p:nvGrpSpPr>
          <p:grpSpPr>
            <a:xfrm>
              <a:off x="151437" y="3838278"/>
              <a:ext cx="683102" cy="1305225"/>
              <a:chOff x="6260125" y="-2813950"/>
              <a:chExt cx="832950" cy="1591350"/>
            </a:xfrm>
          </p:grpSpPr>
          <p:sp>
            <p:nvSpPr>
              <p:cNvPr id="25" name="Google Shape;25;p51"/>
              <p:cNvSpPr/>
              <p:nvPr/>
            </p:nvSpPr>
            <p:spPr>
              <a:xfrm>
                <a:off x="6633200" y="-1781500"/>
                <a:ext cx="267225" cy="266700"/>
              </a:xfrm>
              <a:custGeom>
                <a:rect b="b" l="l" r="r" t="t"/>
                <a:pathLst>
                  <a:path extrusionOk="0" h="10668" w="10689">
                    <a:moveTo>
                      <a:pt x="5080" y="0"/>
                    </a:moveTo>
                    <a:lnTo>
                      <a:pt x="4805" y="20"/>
                    </a:lnTo>
                    <a:lnTo>
                      <a:pt x="4531" y="59"/>
                    </a:lnTo>
                    <a:lnTo>
                      <a:pt x="4276" y="98"/>
                    </a:lnTo>
                    <a:lnTo>
                      <a:pt x="4021" y="157"/>
                    </a:lnTo>
                    <a:lnTo>
                      <a:pt x="3766" y="235"/>
                    </a:lnTo>
                    <a:lnTo>
                      <a:pt x="3511" y="314"/>
                    </a:lnTo>
                    <a:lnTo>
                      <a:pt x="3276" y="412"/>
                    </a:lnTo>
                    <a:lnTo>
                      <a:pt x="3040" y="530"/>
                    </a:lnTo>
                    <a:lnTo>
                      <a:pt x="2805" y="647"/>
                    </a:lnTo>
                    <a:lnTo>
                      <a:pt x="2589" y="765"/>
                    </a:lnTo>
                    <a:lnTo>
                      <a:pt x="2354" y="902"/>
                    </a:lnTo>
                    <a:lnTo>
                      <a:pt x="2158" y="1059"/>
                    </a:lnTo>
                    <a:lnTo>
                      <a:pt x="1962" y="1216"/>
                    </a:lnTo>
                    <a:lnTo>
                      <a:pt x="1766" y="1392"/>
                    </a:lnTo>
                    <a:lnTo>
                      <a:pt x="1570" y="1569"/>
                    </a:lnTo>
                    <a:lnTo>
                      <a:pt x="1393" y="1745"/>
                    </a:lnTo>
                    <a:lnTo>
                      <a:pt x="1236" y="1942"/>
                    </a:lnTo>
                    <a:lnTo>
                      <a:pt x="1060" y="2138"/>
                    </a:lnTo>
                    <a:lnTo>
                      <a:pt x="923" y="2353"/>
                    </a:lnTo>
                    <a:lnTo>
                      <a:pt x="785" y="2569"/>
                    </a:lnTo>
                    <a:lnTo>
                      <a:pt x="648" y="2785"/>
                    </a:lnTo>
                    <a:lnTo>
                      <a:pt x="530" y="3020"/>
                    </a:lnTo>
                    <a:lnTo>
                      <a:pt x="432" y="3255"/>
                    </a:lnTo>
                    <a:lnTo>
                      <a:pt x="334" y="3491"/>
                    </a:lnTo>
                    <a:lnTo>
                      <a:pt x="256" y="3746"/>
                    </a:lnTo>
                    <a:lnTo>
                      <a:pt x="177" y="4001"/>
                    </a:lnTo>
                    <a:lnTo>
                      <a:pt x="119" y="4255"/>
                    </a:lnTo>
                    <a:lnTo>
                      <a:pt x="79" y="4530"/>
                    </a:lnTo>
                    <a:lnTo>
                      <a:pt x="40" y="4785"/>
                    </a:lnTo>
                    <a:lnTo>
                      <a:pt x="21" y="5059"/>
                    </a:lnTo>
                    <a:lnTo>
                      <a:pt x="1" y="5334"/>
                    </a:lnTo>
                    <a:lnTo>
                      <a:pt x="21" y="5609"/>
                    </a:lnTo>
                    <a:lnTo>
                      <a:pt x="40" y="5883"/>
                    </a:lnTo>
                    <a:lnTo>
                      <a:pt x="79" y="6158"/>
                    </a:lnTo>
                    <a:lnTo>
                      <a:pt x="119" y="6413"/>
                    </a:lnTo>
                    <a:lnTo>
                      <a:pt x="177" y="6667"/>
                    </a:lnTo>
                    <a:lnTo>
                      <a:pt x="256" y="6922"/>
                    </a:lnTo>
                    <a:lnTo>
                      <a:pt x="334" y="7177"/>
                    </a:lnTo>
                    <a:lnTo>
                      <a:pt x="432" y="7413"/>
                    </a:lnTo>
                    <a:lnTo>
                      <a:pt x="530" y="7648"/>
                    </a:lnTo>
                    <a:lnTo>
                      <a:pt x="648" y="7883"/>
                    </a:lnTo>
                    <a:lnTo>
                      <a:pt x="785" y="8099"/>
                    </a:lnTo>
                    <a:lnTo>
                      <a:pt x="923" y="8315"/>
                    </a:lnTo>
                    <a:lnTo>
                      <a:pt x="1060" y="8530"/>
                    </a:lnTo>
                    <a:lnTo>
                      <a:pt x="1236" y="8727"/>
                    </a:lnTo>
                    <a:lnTo>
                      <a:pt x="1393" y="8923"/>
                    </a:lnTo>
                    <a:lnTo>
                      <a:pt x="1570" y="9119"/>
                    </a:lnTo>
                    <a:lnTo>
                      <a:pt x="1766" y="9295"/>
                    </a:lnTo>
                    <a:lnTo>
                      <a:pt x="1962" y="9452"/>
                    </a:lnTo>
                    <a:lnTo>
                      <a:pt x="2158" y="9609"/>
                    </a:lnTo>
                    <a:lnTo>
                      <a:pt x="2354" y="9766"/>
                    </a:lnTo>
                    <a:lnTo>
                      <a:pt x="2589" y="9903"/>
                    </a:lnTo>
                    <a:lnTo>
                      <a:pt x="2805" y="10040"/>
                    </a:lnTo>
                    <a:lnTo>
                      <a:pt x="3040" y="10158"/>
                    </a:lnTo>
                    <a:lnTo>
                      <a:pt x="3276" y="10256"/>
                    </a:lnTo>
                    <a:lnTo>
                      <a:pt x="3511" y="10354"/>
                    </a:lnTo>
                    <a:lnTo>
                      <a:pt x="3766" y="10433"/>
                    </a:lnTo>
                    <a:lnTo>
                      <a:pt x="4021" y="10511"/>
                    </a:lnTo>
                    <a:lnTo>
                      <a:pt x="4276" y="10570"/>
                    </a:lnTo>
                    <a:lnTo>
                      <a:pt x="4531" y="10609"/>
                    </a:lnTo>
                    <a:lnTo>
                      <a:pt x="4805" y="10648"/>
                    </a:lnTo>
                    <a:lnTo>
                      <a:pt x="5080" y="10668"/>
                    </a:lnTo>
                    <a:lnTo>
                      <a:pt x="5629" y="10668"/>
                    </a:lnTo>
                    <a:lnTo>
                      <a:pt x="5903" y="10648"/>
                    </a:lnTo>
                    <a:lnTo>
                      <a:pt x="6158" y="10609"/>
                    </a:lnTo>
                    <a:lnTo>
                      <a:pt x="6433" y="10570"/>
                    </a:lnTo>
                    <a:lnTo>
                      <a:pt x="6688" y="10511"/>
                    </a:lnTo>
                    <a:lnTo>
                      <a:pt x="6943" y="10433"/>
                    </a:lnTo>
                    <a:lnTo>
                      <a:pt x="7178" y="10354"/>
                    </a:lnTo>
                    <a:lnTo>
                      <a:pt x="7433" y="10256"/>
                    </a:lnTo>
                    <a:lnTo>
                      <a:pt x="7668" y="10158"/>
                    </a:lnTo>
                    <a:lnTo>
                      <a:pt x="7904" y="10040"/>
                    </a:lnTo>
                    <a:lnTo>
                      <a:pt x="8119" y="9903"/>
                    </a:lnTo>
                    <a:lnTo>
                      <a:pt x="8335" y="9766"/>
                    </a:lnTo>
                    <a:lnTo>
                      <a:pt x="8551" y="9609"/>
                    </a:lnTo>
                    <a:lnTo>
                      <a:pt x="8747" y="9452"/>
                    </a:lnTo>
                    <a:lnTo>
                      <a:pt x="8943" y="9295"/>
                    </a:lnTo>
                    <a:lnTo>
                      <a:pt x="9119" y="9119"/>
                    </a:lnTo>
                    <a:lnTo>
                      <a:pt x="9296" y="8923"/>
                    </a:lnTo>
                    <a:lnTo>
                      <a:pt x="9472" y="8727"/>
                    </a:lnTo>
                    <a:lnTo>
                      <a:pt x="9629" y="8530"/>
                    </a:lnTo>
                    <a:lnTo>
                      <a:pt x="9786" y="8315"/>
                    </a:lnTo>
                    <a:lnTo>
                      <a:pt x="9923" y="8099"/>
                    </a:lnTo>
                    <a:lnTo>
                      <a:pt x="10041" y="7883"/>
                    </a:lnTo>
                    <a:lnTo>
                      <a:pt x="10159" y="7648"/>
                    </a:lnTo>
                    <a:lnTo>
                      <a:pt x="10276" y="7413"/>
                    </a:lnTo>
                    <a:lnTo>
                      <a:pt x="10374" y="7177"/>
                    </a:lnTo>
                    <a:lnTo>
                      <a:pt x="10453" y="6922"/>
                    </a:lnTo>
                    <a:lnTo>
                      <a:pt x="10512" y="6667"/>
                    </a:lnTo>
                    <a:lnTo>
                      <a:pt x="10590" y="6413"/>
                    </a:lnTo>
                    <a:lnTo>
                      <a:pt x="10629" y="6158"/>
                    </a:lnTo>
                    <a:lnTo>
                      <a:pt x="10669" y="5883"/>
                    </a:lnTo>
                    <a:lnTo>
                      <a:pt x="10688" y="5609"/>
                    </a:lnTo>
                    <a:lnTo>
                      <a:pt x="10688" y="5334"/>
                    </a:lnTo>
                    <a:lnTo>
                      <a:pt x="10688" y="5059"/>
                    </a:lnTo>
                    <a:lnTo>
                      <a:pt x="10669" y="4785"/>
                    </a:lnTo>
                    <a:lnTo>
                      <a:pt x="10629" y="4530"/>
                    </a:lnTo>
                    <a:lnTo>
                      <a:pt x="10590" y="4255"/>
                    </a:lnTo>
                    <a:lnTo>
                      <a:pt x="10512" y="4001"/>
                    </a:lnTo>
                    <a:lnTo>
                      <a:pt x="10453" y="3746"/>
                    </a:lnTo>
                    <a:lnTo>
                      <a:pt x="10374" y="3491"/>
                    </a:lnTo>
                    <a:lnTo>
                      <a:pt x="10276" y="3255"/>
                    </a:lnTo>
                    <a:lnTo>
                      <a:pt x="10159" y="3020"/>
                    </a:lnTo>
                    <a:lnTo>
                      <a:pt x="10041" y="2785"/>
                    </a:lnTo>
                    <a:lnTo>
                      <a:pt x="9923" y="2569"/>
                    </a:lnTo>
                    <a:lnTo>
                      <a:pt x="9786" y="2353"/>
                    </a:lnTo>
                    <a:lnTo>
                      <a:pt x="9629" y="2138"/>
                    </a:lnTo>
                    <a:lnTo>
                      <a:pt x="9472" y="1942"/>
                    </a:lnTo>
                    <a:lnTo>
                      <a:pt x="9296" y="1745"/>
                    </a:lnTo>
                    <a:lnTo>
                      <a:pt x="9119" y="1569"/>
                    </a:lnTo>
                    <a:lnTo>
                      <a:pt x="8943" y="1392"/>
                    </a:lnTo>
                    <a:lnTo>
                      <a:pt x="8747" y="1216"/>
                    </a:lnTo>
                    <a:lnTo>
                      <a:pt x="8551" y="1059"/>
                    </a:lnTo>
                    <a:lnTo>
                      <a:pt x="8335" y="902"/>
                    </a:lnTo>
                    <a:lnTo>
                      <a:pt x="8119" y="765"/>
                    </a:lnTo>
                    <a:lnTo>
                      <a:pt x="7904" y="647"/>
                    </a:lnTo>
                    <a:lnTo>
                      <a:pt x="7668" y="530"/>
                    </a:lnTo>
                    <a:lnTo>
                      <a:pt x="7433" y="412"/>
                    </a:lnTo>
                    <a:lnTo>
                      <a:pt x="7178" y="314"/>
                    </a:lnTo>
                    <a:lnTo>
                      <a:pt x="6943" y="235"/>
                    </a:lnTo>
                    <a:lnTo>
                      <a:pt x="6688" y="157"/>
                    </a:lnTo>
                    <a:lnTo>
                      <a:pt x="6433" y="98"/>
                    </a:lnTo>
                    <a:lnTo>
                      <a:pt x="6158" y="59"/>
                    </a:lnTo>
                    <a:lnTo>
                      <a:pt x="5903" y="20"/>
                    </a:lnTo>
                    <a:lnTo>
                      <a:pt x="562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1"/>
              <p:cNvSpPr/>
              <p:nvPr/>
            </p:nvSpPr>
            <p:spPr>
              <a:xfrm>
                <a:off x="6696950" y="-1717775"/>
                <a:ext cx="139725" cy="139750"/>
              </a:xfrm>
              <a:custGeom>
                <a:rect b="b" l="l" r="r" t="t"/>
                <a:pathLst>
                  <a:path extrusionOk="0" h="5590" w="5589">
                    <a:moveTo>
                      <a:pt x="2510" y="0"/>
                    </a:moveTo>
                    <a:lnTo>
                      <a:pt x="2236" y="59"/>
                    </a:lnTo>
                    <a:lnTo>
                      <a:pt x="1961" y="118"/>
                    </a:lnTo>
                    <a:lnTo>
                      <a:pt x="1706" y="216"/>
                    </a:lnTo>
                    <a:lnTo>
                      <a:pt x="1471" y="334"/>
                    </a:lnTo>
                    <a:lnTo>
                      <a:pt x="1236" y="471"/>
                    </a:lnTo>
                    <a:lnTo>
                      <a:pt x="1020" y="628"/>
                    </a:lnTo>
                    <a:lnTo>
                      <a:pt x="824" y="804"/>
                    </a:lnTo>
                    <a:lnTo>
                      <a:pt x="647" y="1020"/>
                    </a:lnTo>
                    <a:lnTo>
                      <a:pt x="490" y="1216"/>
                    </a:lnTo>
                    <a:lnTo>
                      <a:pt x="353" y="1452"/>
                    </a:lnTo>
                    <a:lnTo>
                      <a:pt x="236" y="1706"/>
                    </a:lnTo>
                    <a:lnTo>
                      <a:pt x="137" y="1961"/>
                    </a:lnTo>
                    <a:lnTo>
                      <a:pt x="59" y="2216"/>
                    </a:lnTo>
                    <a:lnTo>
                      <a:pt x="20" y="2510"/>
                    </a:lnTo>
                    <a:lnTo>
                      <a:pt x="0" y="2785"/>
                    </a:lnTo>
                    <a:lnTo>
                      <a:pt x="20" y="3079"/>
                    </a:lnTo>
                    <a:lnTo>
                      <a:pt x="59" y="3354"/>
                    </a:lnTo>
                    <a:lnTo>
                      <a:pt x="137" y="3609"/>
                    </a:lnTo>
                    <a:lnTo>
                      <a:pt x="236" y="3883"/>
                    </a:lnTo>
                    <a:lnTo>
                      <a:pt x="353" y="4118"/>
                    </a:lnTo>
                    <a:lnTo>
                      <a:pt x="490" y="4354"/>
                    </a:lnTo>
                    <a:lnTo>
                      <a:pt x="647" y="4570"/>
                    </a:lnTo>
                    <a:lnTo>
                      <a:pt x="824" y="4766"/>
                    </a:lnTo>
                    <a:lnTo>
                      <a:pt x="1020" y="4942"/>
                    </a:lnTo>
                    <a:lnTo>
                      <a:pt x="1236" y="5099"/>
                    </a:lnTo>
                    <a:lnTo>
                      <a:pt x="1471" y="5236"/>
                    </a:lnTo>
                    <a:lnTo>
                      <a:pt x="1706" y="5354"/>
                    </a:lnTo>
                    <a:lnTo>
                      <a:pt x="1961" y="5452"/>
                    </a:lnTo>
                    <a:lnTo>
                      <a:pt x="2236" y="5530"/>
                    </a:lnTo>
                    <a:lnTo>
                      <a:pt x="2510" y="5570"/>
                    </a:lnTo>
                    <a:lnTo>
                      <a:pt x="2804" y="5589"/>
                    </a:lnTo>
                    <a:lnTo>
                      <a:pt x="3079" y="5570"/>
                    </a:lnTo>
                    <a:lnTo>
                      <a:pt x="3353" y="5530"/>
                    </a:lnTo>
                    <a:lnTo>
                      <a:pt x="3628" y="5452"/>
                    </a:lnTo>
                    <a:lnTo>
                      <a:pt x="3883" y="5354"/>
                    </a:lnTo>
                    <a:lnTo>
                      <a:pt x="4138" y="5236"/>
                    </a:lnTo>
                    <a:lnTo>
                      <a:pt x="4354" y="5099"/>
                    </a:lnTo>
                    <a:lnTo>
                      <a:pt x="4569" y="4942"/>
                    </a:lnTo>
                    <a:lnTo>
                      <a:pt x="4765" y="4766"/>
                    </a:lnTo>
                    <a:lnTo>
                      <a:pt x="4961" y="4570"/>
                    </a:lnTo>
                    <a:lnTo>
                      <a:pt x="5118" y="4354"/>
                    </a:lnTo>
                    <a:lnTo>
                      <a:pt x="5256" y="4118"/>
                    </a:lnTo>
                    <a:lnTo>
                      <a:pt x="5373" y="3883"/>
                    </a:lnTo>
                    <a:lnTo>
                      <a:pt x="5471" y="3609"/>
                    </a:lnTo>
                    <a:lnTo>
                      <a:pt x="5530" y="3354"/>
                    </a:lnTo>
                    <a:lnTo>
                      <a:pt x="5569" y="3079"/>
                    </a:lnTo>
                    <a:lnTo>
                      <a:pt x="5589" y="2785"/>
                    </a:lnTo>
                    <a:lnTo>
                      <a:pt x="5569" y="2510"/>
                    </a:lnTo>
                    <a:lnTo>
                      <a:pt x="5530" y="2216"/>
                    </a:lnTo>
                    <a:lnTo>
                      <a:pt x="5471" y="1961"/>
                    </a:lnTo>
                    <a:lnTo>
                      <a:pt x="5373" y="1706"/>
                    </a:lnTo>
                    <a:lnTo>
                      <a:pt x="5256" y="1452"/>
                    </a:lnTo>
                    <a:lnTo>
                      <a:pt x="5118" y="1216"/>
                    </a:lnTo>
                    <a:lnTo>
                      <a:pt x="4961" y="1020"/>
                    </a:lnTo>
                    <a:lnTo>
                      <a:pt x="4765" y="804"/>
                    </a:lnTo>
                    <a:lnTo>
                      <a:pt x="4569" y="628"/>
                    </a:lnTo>
                    <a:lnTo>
                      <a:pt x="4354" y="471"/>
                    </a:lnTo>
                    <a:lnTo>
                      <a:pt x="4138" y="334"/>
                    </a:lnTo>
                    <a:lnTo>
                      <a:pt x="3883" y="216"/>
                    </a:lnTo>
                    <a:lnTo>
                      <a:pt x="3628" y="118"/>
                    </a:lnTo>
                    <a:lnTo>
                      <a:pt x="3353" y="59"/>
                    </a:lnTo>
                    <a:lnTo>
                      <a:pt x="30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1"/>
              <p:cNvSpPr/>
              <p:nvPr/>
            </p:nvSpPr>
            <p:spPr>
              <a:xfrm>
                <a:off x="6502325" y="-2665425"/>
                <a:ext cx="64250" cy="471650"/>
              </a:xfrm>
              <a:custGeom>
                <a:rect b="b" l="l" r="r" t="t"/>
                <a:pathLst>
                  <a:path extrusionOk="0" h="18866" w="2570">
                    <a:moveTo>
                      <a:pt x="0" y="1"/>
                    </a:moveTo>
                    <a:lnTo>
                      <a:pt x="0" y="18865"/>
                    </a:lnTo>
                    <a:lnTo>
                      <a:pt x="2569" y="18865"/>
                    </a:lnTo>
                    <a:lnTo>
                      <a:pt x="256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1"/>
              <p:cNvSpPr/>
              <p:nvPr/>
            </p:nvSpPr>
            <p:spPr>
              <a:xfrm>
                <a:off x="6285625" y="-2116350"/>
                <a:ext cx="447125" cy="276525"/>
              </a:xfrm>
              <a:custGeom>
                <a:rect b="b" l="l" r="r" t="t"/>
                <a:pathLst>
                  <a:path extrusionOk="0" h="11061" w="17885">
                    <a:moveTo>
                      <a:pt x="1197" y="1"/>
                    </a:moveTo>
                    <a:lnTo>
                      <a:pt x="1" y="2275"/>
                    </a:lnTo>
                    <a:lnTo>
                      <a:pt x="16689" y="11061"/>
                    </a:lnTo>
                    <a:lnTo>
                      <a:pt x="17885" y="8786"/>
                    </a:lnTo>
                    <a:lnTo>
                      <a:pt x="119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1"/>
              <p:cNvSpPr/>
              <p:nvPr/>
            </p:nvSpPr>
            <p:spPr>
              <a:xfrm>
                <a:off x="6657225" y="-2448725"/>
                <a:ext cx="64250" cy="254950"/>
              </a:xfrm>
              <a:custGeom>
                <a:rect b="b" l="l" r="r" t="t"/>
                <a:pathLst>
                  <a:path extrusionOk="0" h="10198" w="2570">
                    <a:moveTo>
                      <a:pt x="1" y="0"/>
                    </a:moveTo>
                    <a:lnTo>
                      <a:pt x="1" y="10197"/>
                    </a:lnTo>
                    <a:lnTo>
                      <a:pt x="2570" y="10197"/>
                    </a:lnTo>
                    <a:lnTo>
                      <a:pt x="257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1"/>
              <p:cNvSpPr/>
              <p:nvPr/>
            </p:nvSpPr>
            <p:spPr>
              <a:xfrm>
                <a:off x="6812150" y="-2448725"/>
                <a:ext cx="64250" cy="254950"/>
              </a:xfrm>
              <a:custGeom>
                <a:rect b="b" l="l" r="r" t="t"/>
                <a:pathLst>
                  <a:path extrusionOk="0" h="10198" w="2570">
                    <a:moveTo>
                      <a:pt x="0" y="0"/>
                    </a:moveTo>
                    <a:lnTo>
                      <a:pt x="0" y="10197"/>
                    </a:lnTo>
                    <a:lnTo>
                      <a:pt x="2569" y="10197"/>
                    </a:lnTo>
                    <a:lnTo>
                      <a:pt x="256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1"/>
              <p:cNvSpPr/>
              <p:nvPr/>
            </p:nvSpPr>
            <p:spPr>
              <a:xfrm>
                <a:off x="6967075" y="-2363925"/>
                <a:ext cx="64250" cy="170150"/>
              </a:xfrm>
              <a:custGeom>
                <a:rect b="b" l="l" r="r" t="t"/>
                <a:pathLst>
                  <a:path extrusionOk="0" h="6806" w="2570">
                    <a:moveTo>
                      <a:pt x="0" y="1"/>
                    </a:moveTo>
                    <a:lnTo>
                      <a:pt x="0" y="6805"/>
                    </a:lnTo>
                    <a:lnTo>
                      <a:pt x="2569" y="6805"/>
                    </a:lnTo>
                    <a:lnTo>
                      <a:pt x="256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1"/>
              <p:cNvSpPr/>
              <p:nvPr/>
            </p:nvSpPr>
            <p:spPr>
              <a:xfrm>
                <a:off x="6440550" y="-2197725"/>
                <a:ext cx="652525" cy="499100"/>
              </a:xfrm>
              <a:custGeom>
                <a:rect b="b" l="l" r="r" t="t"/>
                <a:pathLst>
                  <a:path extrusionOk="0" h="19964" w="26101">
                    <a:moveTo>
                      <a:pt x="2569" y="0"/>
                    </a:moveTo>
                    <a:lnTo>
                      <a:pt x="2295" y="20"/>
                    </a:lnTo>
                    <a:lnTo>
                      <a:pt x="2040" y="59"/>
                    </a:lnTo>
                    <a:lnTo>
                      <a:pt x="1804" y="118"/>
                    </a:lnTo>
                    <a:lnTo>
                      <a:pt x="1569" y="216"/>
                    </a:lnTo>
                    <a:lnTo>
                      <a:pt x="1334" y="314"/>
                    </a:lnTo>
                    <a:lnTo>
                      <a:pt x="1138" y="452"/>
                    </a:lnTo>
                    <a:lnTo>
                      <a:pt x="942" y="589"/>
                    </a:lnTo>
                    <a:lnTo>
                      <a:pt x="745" y="765"/>
                    </a:lnTo>
                    <a:lnTo>
                      <a:pt x="589" y="942"/>
                    </a:lnTo>
                    <a:lnTo>
                      <a:pt x="432" y="1138"/>
                    </a:lnTo>
                    <a:lnTo>
                      <a:pt x="314" y="1354"/>
                    </a:lnTo>
                    <a:lnTo>
                      <a:pt x="196" y="1569"/>
                    </a:lnTo>
                    <a:lnTo>
                      <a:pt x="118" y="1805"/>
                    </a:lnTo>
                    <a:lnTo>
                      <a:pt x="59" y="2060"/>
                    </a:lnTo>
                    <a:lnTo>
                      <a:pt x="20" y="2314"/>
                    </a:lnTo>
                    <a:lnTo>
                      <a:pt x="0" y="2569"/>
                    </a:lnTo>
                    <a:lnTo>
                      <a:pt x="0" y="4707"/>
                    </a:lnTo>
                    <a:lnTo>
                      <a:pt x="20" y="5374"/>
                    </a:lnTo>
                    <a:lnTo>
                      <a:pt x="59" y="6060"/>
                    </a:lnTo>
                    <a:lnTo>
                      <a:pt x="138" y="6766"/>
                    </a:lnTo>
                    <a:lnTo>
                      <a:pt x="236" y="7511"/>
                    </a:lnTo>
                    <a:lnTo>
                      <a:pt x="373" y="8256"/>
                    </a:lnTo>
                    <a:lnTo>
                      <a:pt x="530" y="9001"/>
                    </a:lnTo>
                    <a:lnTo>
                      <a:pt x="726" y="9747"/>
                    </a:lnTo>
                    <a:lnTo>
                      <a:pt x="942" y="10492"/>
                    </a:lnTo>
                    <a:lnTo>
                      <a:pt x="1177" y="11217"/>
                    </a:lnTo>
                    <a:lnTo>
                      <a:pt x="1432" y="11923"/>
                    </a:lnTo>
                    <a:lnTo>
                      <a:pt x="1726" y="12610"/>
                    </a:lnTo>
                    <a:lnTo>
                      <a:pt x="2040" y="13257"/>
                    </a:lnTo>
                    <a:lnTo>
                      <a:pt x="2373" y="13865"/>
                    </a:lnTo>
                    <a:lnTo>
                      <a:pt x="2726" y="14453"/>
                    </a:lnTo>
                    <a:lnTo>
                      <a:pt x="2903" y="14708"/>
                    </a:lnTo>
                    <a:lnTo>
                      <a:pt x="3099" y="14963"/>
                    </a:lnTo>
                    <a:lnTo>
                      <a:pt x="3295" y="15218"/>
                    </a:lnTo>
                    <a:lnTo>
                      <a:pt x="3491" y="15433"/>
                    </a:lnTo>
                    <a:lnTo>
                      <a:pt x="3491" y="19963"/>
                    </a:lnTo>
                    <a:lnTo>
                      <a:pt x="22610" y="19963"/>
                    </a:lnTo>
                    <a:lnTo>
                      <a:pt x="22610" y="15433"/>
                    </a:lnTo>
                    <a:lnTo>
                      <a:pt x="22806" y="15218"/>
                    </a:lnTo>
                    <a:lnTo>
                      <a:pt x="23003" y="14963"/>
                    </a:lnTo>
                    <a:lnTo>
                      <a:pt x="23199" y="14708"/>
                    </a:lnTo>
                    <a:lnTo>
                      <a:pt x="23375" y="14453"/>
                    </a:lnTo>
                    <a:lnTo>
                      <a:pt x="23748" y="13865"/>
                    </a:lnTo>
                    <a:lnTo>
                      <a:pt x="24081" y="13257"/>
                    </a:lnTo>
                    <a:lnTo>
                      <a:pt x="24375" y="12610"/>
                    </a:lnTo>
                    <a:lnTo>
                      <a:pt x="24669" y="11923"/>
                    </a:lnTo>
                    <a:lnTo>
                      <a:pt x="24924" y="11217"/>
                    </a:lnTo>
                    <a:lnTo>
                      <a:pt x="25179" y="10492"/>
                    </a:lnTo>
                    <a:lnTo>
                      <a:pt x="25395" y="9747"/>
                    </a:lnTo>
                    <a:lnTo>
                      <a:pt x="25571" y="9001"/>
                    </a:lnTo>
                    <a:lnTo>
                      <a:pt x="25728" y="8256"/>
                    </a:lnTo>
                    <a:lnTo>
                      <a:pt x="25866" y="7511"/>
                    </a:lnTo>
                    <a:lnTo>
                      <a:pt x="25964" y="6766"/>
                    </a:lnTo>
                    <a:lnTo>
                      <a:pt x="26042" y="6060"/>
                    </a:lnTo>
                    <a:lnTo>
                      <a:pt x="26101" y="5374"/>
                    </a:lnTo>
                    <a:lnTo>
                      <a:pt x="26101" y="4707"/>
                    </a:lnTo>
                    <a:lnTo>
                      <a:pt x="26101" y="2569"/>
                    </a:lnTo>
                    <a:lnTo>
                      <a:pt x="26101" y="2314"/>
                    </a:lnTo>
                    <a:lnTo>
                      <a:pt x="26062" y="2060"/>
                    </a:lnTo>
                    <a:lnTo>
                      <a:pt x="25983" y="1805"/>
                    </a:lnTo>
                    <a:lnTo>
                      <a:pt x="25905" y="1569"/>
                    </a:lnTo>
                    <a:lnTo>
                      <a:pt x="25807" y="1354"/>
                    </a:lnTo>
                    <a:lnTo>
                      <a:pt x="25669" y="1138"/>
                    </a:lnTo>
                    <a:lnTo>
                      <a:pt x="25532" y="942"/>
                    </a:lnTo>
                    <a:lnTo>
                      <a:pt x="25356" y="765"/>
                    </a:lnTo>
                    <a:lnTo>
                      <a:pt x="25179" y="589"/>
                    </a:lnTo>
                    <a:lnTo>
                      <a:pt x="24983" y="452"/>
                    </a:lnTo>
                    <a:lnTo>
                      <a:pt x="24767" y="314"/>
                    </a:lnTo>
                    <a:lnTo>
                      <a:pt x="24552" y="216"/>
                    </a:lnTo>
                    <a:lnTo>
                      <a:pt x="24316" y="118"/>
                    </a:lnTo>
                    <a:lnTo>
                      <a:pt x="24061" y="59"/>
                    </a:lnTo>
                    <a:lnTo>
                      <a:pt x="23807" y="20"/>
                    </a:lnTo>
                    <a:lnTo>
                      <a:pt x="2355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1"/>
              <p:cNvSpPr/>
              <p:nvPr/>
            </p:nvSpPr>
            <p:spPr>
              <a:xfrm>
                <a:off x="6657225" y="-2197725"/>
                <a:ext cx="403025" cy="274550"/>
              </a:xfrm>
              <a:custGeom>
                <a:rect b="b" l="l" r="r" t="t"/>
                <a:pathLst>
                  <a:path extrusionOk="0" h="10982" w="16121">
                    <a:moveTo>
                      <a:pt x="1" y="0"/>
                    </a:moveTo>
                    <a:lnTo>
                      <a:pt x="1" y="7962"/>
                    </a:lnTo>
                    <a:lnTo>
                      <a:pt x="20" y="8276"/>
                    </a:lnTo>
                    <a:lnTo>
                      <a:pt x="60" y="8570"/>
                    </a:lnTo>
                    <a:lnTo>
                      <a:pt x="138" y="8864"/>
                    </a:lnTo>
                    <a:lnTo>
                      <a:pt x="236" y="9139"/>
                    </a:lnTo>
                    <a:lnTo>
                      <a:pt x="373" y="9394"/>
                    </a:lnTo>
                    <a:lnTo>
                      <a:pt x="511" y="9648"/>
                    </a:lnTo>
                    <a:lnTo>
                      <a:pt x="687" y="9884"/>
                    </a:lnTo>
                    <a:lnTo>
                      <a:pt x="883" y="10100"/>
                    </a:lnTo>
                    <a:lnTo>
                      <a:pt x="1099" y="10276"/>
                    </a:lnTo>
                    <a:lnTo>
                      <a:pt x="1334" y="10452"/>
                    </a:lnTo>
                    <a:lnTo>
                      <a:pt x="1589" y="10609"/>
                    </a:lnTo>
                    <a:lnTo>
                      <a:pt x="1844" y="10727"/>
                    </a:lnTo>
                    <a:lnTo>
                      <a:pt x="2119" y="10845"/>
                    </a:lnTo>
                    <a:lnTo>
                      <a:pt x="2413" y="10904"/>
                    </a:lnTo>
                    <a:lnTo>
                      <a:pt x="2707" y="10962"/>
                    </a:lnTo>
                    <a:lnTo>
                      <a:pt x="3021" y="10982"/>
                    </a:lnTo>
                    <a:lnTo>
                      <a:pt x="13120" y="10982"/>
                    </a:lnTo>
                    <a:lnTo>
                      <a:pt x="13414" y="10962"/>
                    </a:lnTo>
                    <a:lnTo>
                      <a:pt x="13728" y="10904"/>
                    </a:lnTo>
                    <a:lnTo>
                      <a:pt x="14002" y="10845"/>
                    </a:lnTo>
                    <a:lnTo>
                      <a:pt x="14296" y="10727"/>
                    </a:lnTo>
                    <a:lnTo>
                      <a:pt x="14551" y="10609"/>
                    </a:lnTo>
                    <a:lnTo>
                      <a:pt x="14806" y="10452"/>
                    </a:lnTo>
                    <a:lnTo>
                      <a:pt x="15022" y="10276"/>
                    </a:lnTo>
                    <a:lnTo>
                      <a:pt x="15238" y="10100"/>
                    </a:lnTo>
                    <a:lnTo>
                      <a:pt x="15434" y="9884"/>
                    </a:lnTo>
                    <a:lnTo>
                      <a:pt x="15610" y="9648"/>
                    </a:lnTo>
                    <a:lnTo>
                      <a:pt x="15767" y="9394"/>
                    </a:lnTo>
                    <a:lnTo>
                      <a:pt x="15885" y="9139"/>
                    </a:lnTo>
                    <a:lnTo>
                      <a:pt x="16002" y="8864"/>
                    </a:lnTo>
                    <a:lnTo>
                      <a:pt x="16061" y="8570"/>
                    </a:lnTo>
                    <a:lnTo>
                      <a:pt x="16120" y="8276"/>
                    </a:lnTo>
                    <a:lnTo>
                      <a:pt x="16120" y="7962"/>
                    </a:lnTo>
                    <a:lnTo>
                      <a:pt x="16120" y="608"/>
                    </a:lnTo>
                    <a:lnTo>
                      <a:pt x="16120" y="471"/>
                    </a:lnTo>
                    <a:lnTo>
                      <a:pt x="16081" y="373"/>
                    </a:lnTo>
                    <a:lnTo>
                      <a:pt x="16022" y="275"/>
                    </a:lnTo>
                    <a:lnTo>
                      <a:pt x="15963" y="177"/>
                    </a:lnTo>
                    <a:lnTo>
                      <a:pt x="15865" y="118"/>
                    </a:lnTo>
                    <a:lnTo>
                      <a:pt x="15767" y="59"/>
                    </a:lnTo>
                    <a:lnTo>
                      <a:pt x="15649" y="20"/>
                    </a:lnTo>
                    <a:lnTo>
                      <a:pt x="1553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1"/>
              <p:cNvSpPr/>
              <p:nvPr/>
            </p:nvSpPr>
            <p:spPr>
              <a:xfrm>
                <a:off x="6485150" y="-2471275"/>
                <a:ext cx="93675" cy="204950"/>
              </a:xfrm>
              <a:custGeom>
                <a:rect b="b" l="l" r="r" t="t"/>
                <a:pathLst>
                  <a:path extrusionOk="0" h="8198" w="3747">
                    <a:moveTo>
                      <a:pt x="256" y="0"/>
                    </a:moveTo>
                    <a:lnTo>
                      <a:pt x="197" y="20"/>
                    </a:lnTo>
                    <a:lnTo>
                      <a:pt x="158" y="59"/>
                    </a:lnTo>
                    <a:lnTo>
                      <a:pt x="99" y="79"/>
                    </a:lnTo>
                    <a:lnTo>
                      <a:pt x="60" y="137"/>
                    </a:lnTo>
                    <a:lnTo>
                      <a:pt x="40" y="196"/>
                    </a:lnTo>
                    <a:lnTo>
                      <a:pt x="20" y="255"/>
                    </a:lnTo>
                    <a:lnTo>
                      <a:pt x="1" y="314"/>
                    </a:lnTo>
                    <a:lnTo>
                      <a:pt x="1" y="7883"/>
                    </a:lnTo>
                    <a:lnTo>
                      <a:pt x="20" y="7942"/>
                    </a:lnTo>
                    <a:lnTo>
                      <a:pt x="40" y="8001"/>
                    </a:lnTo>
                    <a:lnTo>
                      <a:pt x="60" y="8060"/>
                    </a:lnTo>
                    <a:lnTo>
                      <a:pt x="99" y="8099"/>
                    </a:lnTo>
                    <a:lnTo>
                      <a:pt x="158" y="8138"/>
                    </a:lnTo>
                    <a:lnTo>
                      <a:pt x="197" y="8178"/>
                    </a:lnTo>
                    <a:lnTo>
                      <a:pt x="256" y="8178"/>
                    </a:lnTo>
                    <a:lnTo>
                      <a:pt x="334" y="8197"/>
                    </a:lnTo>
                    <a:lnTo>
                      <a:pt x="3433" y="8197"/>
                    </a:lnTo>
                    <a:lnTo>
                      <a:pt x="3491" y="8178"/>
                    </a:lnTo>
                    <a:lnTo>
                      <a:pt x="3570" y="8178"/>
                    </a:lnTo>
                    <a:lnTo>
                      <a:pt x="3609" y="8138"/>
                    </a:lnTo>
                    <a:lnTo>
                      <a:pt x="3668" y="8099"/>
                    </a:lnTo>
                    <a:lnTo>
                      <a:pt x="3707" y="8060"/>
                    </a:lnTo>
                    <a:lnTo>
                      <a:pt x="3727" y="8001"/>
                    </a:lnTo>
                    <a:lnTo>
                      <a:pt x="3746" y="7942"/>
                    </a:lnTo>
                    <a:lnTo>
                      <a:pt x="3746" y="7883"/>
                    </a:lnTo>
                    <a:lnTo>
                      <a:pt x="3746" y="314"/>
                    </a:lnTo>
                    <a:lnTo>
                      <a:pt x="3746" y="255"/>
                    </a:lnTo>
                    <a:lnTo>
                      <a:pt x="3727" y="196"/>
                    </a:lnTo>
                    <a:lnTo>
                      <a:pt x="3707" y="137"/>
                    </a:lnTo>
                    <a:lnTo>
                      <a:pt x="3668" y="79"/>
                    </a:lnTo>
                    <a:lnTo>
                      <a:pt x="3609" y="59"/>
                    </a:lnTo>
                    <a:lnTo>
                      <a:pt x="3570" y="20"/>
                    </a:lnTo>
                    <a:lnTo>
                      <a:pt x="349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1"/>
              <p:cNvSpPr/>
              <p:nvPr/>
            </p:nvSpPr>
            <p:spPr>
              <a:xfrm>
                <a:off x="6642525" y="-2471275"/>
                <a:ext cx="93650" cy="204950"/>
              </a:xfrm>
              <a:custGeom>
                <a:rect b="b" l="l" r="r" t="t"/>
                <a:pathLst>
                  <a:path extrusionOk="0" h="8198" w="3746">
                    <a:moveTo>
                      <a:pt x="1687" y="0"/>
                    </a:moveTo>
                    <a:lnTo>
                      <a:pt x="1491" y="39"/>
                    </a:lnTo>
                    <a:lnTo>
                      <a:pt x="1314" y="79"/>
                    </a:lnTo>
                    <a:lnTo>
                      <a:pt x="1138" y="137"/>
                    </a:lnTo>
                    <a:lnTo>
                      <a:pt x="981" y="216"/>
                    </a:lnTo>
                    <a:lnTo>
                      <a:pt x="824" y="314"/>
                    </a:lnTo>
                    <a:lnTo>
                      <a:pt x="687" y="432"/>
                    </a:lnTo>
                    <a:lnTo>
                      <a:pt x="550" y="549"/>
                    </a:lnTo>
                    <a:lnTo>
                      <a:pt x="432" y="667"/>
                    </a:lnTo>
                    <a:lnTo>
                      <a:pt x="314" y="824"/>
                    </a:lnTo>
                    <a:lnTo>
                      <a:pt x="236" y="981"/>
                    </a:lnTo>
                    <a:lnTo>
                      <a:pt x="157" y="1138"/>
                    </a:lnTo>
                    <a:lnTo>
                      <a:pt x="79" y="1314"/>
                    </a:lnTo>
                    <a:lnTo>
                      <a:pt x="40" y="1491"/>
                    </a:lnTo>
                    <a:lnTo>
                      <a:pt x="20" y="1667"/>
                    </a:lnTo>
                    <a:lnTo>
                      <a:pt x="1" y="1863"/>
                    </a:lnTo>
                    <a:lnTo>
                      <a:pt x="1" y="7334"/>
                    </a:lnTo>
                    <a:lnTo>
                      <a:pt x="20" y="7511"/>
                    </a:lnTo>
                    <a:lnTo>
                      <a:pt x="79" y="7668"/>
                    </a:lnTo>
                    <a:lnTo>
                      <a:pt x="157" y="7825"/>
                    </a:lnTo>
                    <a:lnTo>
                      <a:pt x="255" y="7942"/>
                    </a:lnTo>
                    <a:lnTo>
                      <a:pt x="373" y="8040"/>
                    </a:lnTo>
                    <a:lnTo>
                      <a:pt x="530" y="8119"/>
                    </a:lnTo>
                    <a:lnTo>
                      <a:pt x="687" y="8178"/>
                    </a:lnTo>
                    <a:lnTo>
                      <a:pt x="863" y="8197"/>
                    </a:lnTo>
                    <a:lnTo>
                      <a:pt x="2903" y="8197"/>
                    </a:lnTo>
                    <a:lnTo>
                      <a:pt x="3060" y="8178"/>
                    </a:lnTo>
                    <a:lnTo>
                      <a:pt x="3236" y="8119"/>
                    </a:lnTo>
                    <a:lnTo>
                      <a:pt x="3373" y="8040"/>
                    </a:lnTo>
                    <a:lnTo>
                      <a:pt x="3491" y="7942"/>
                    </a:lnTo>
                    <a:lnTo>
                      <a:pt x="3609" y="7825"/>
                    </a:lnTo>
                    <a:lnTo>
                      <a:pt x="3687" y="7668"/>
                    </a:lnTo>
                    <a:lnTo>
                      <a:pt x="3726" y="7511"/>
                    </a:lnTo>
                    <a:lnTo>
                      <a:pt x="3746" y="7334"/>
                    </a:lnTo>
                    <a:lnTo>
                      <a:pt x="3746" y="1863"/>
                    </a:lnTo>
                    <a:lnTo>
                      <a:pt x="3746" y="1667"/>
                    </a:lnTo>
                    <a:lnTo>
                      <a:pt x="3707" y="1491"/>
                    </a:lnTo>
                    <a:lnTo>
                      <a:pt x="3668" y="1314"/>
                    </a:lnTo>
                    <a:lnTo>
                      <a:pt x="3609" y="1138"/>
                    </a:lnTo>
                    <a:lnTo>
                      <a:pt x="3530" y="981"/>
                    </a:lnTo>
                    <a:lnTo>
                      <a:pt x="3432" y="824"/>
                    </a:lnTo>
                    <a:lnTo>
                      <a:pt x="3315" y="667"/>
                    </a:lnTo>
                    <a:lnTo>
                      <a:pt x="3197" y="549"/>
                    </a:lnTo>
                    <a:lnTo>
                      <a:pt x="3060" y="432"/>
                    </a:lnTo>
                    <a:lnTo>
                      <a:pt x="2922" y="314"/>
                    </a:lnTo>
                    <a:lnTo>
                      <a:pt x="2766" y="216"/>
                    </a:lnTo>
                    <a:lnTo>
                      <a:pt x="2609" y="137"/>
                    </a:lnTo>
                    <a:lnTo>
                      <a:pt x="2432" y="79"/>
                    </a:lnTo>
                    <a:lnTo>
                      <a:pt x="2256" y="39"/>
                    </a:lnTo>
                    <a:lnTo>
                      <a:pt x="206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1"/>
              <p:cNvSpPr/>
              <p:nvPr/>
            </p:nvSpPr>
            <p:spPr>
              <a:xfrm>
                <a:off x="6799900" y="-2471275"/>
                <a:ext cx="93650" cy="204950"/>
              </a:xfrm>
              <a:custGeom>
                <a:rect b="b" l="l" r="r" t="t"/>
                <a:pathLst>
                  <a:path extrusionOk="0" h="8198" w="3746">
                    <a:moveTo>
                      <a:pt x="1687" y="0"/>
                    </a:moveTo>
                    <a:lnTo>
                      <a:pt x="1491" y="39"/>
                    </a:lnTo>
                    <a:lnTo>
                      <a:pt x="1314" y="79"/>
                    </a:lnTo>
                    <a:lnTo>
                      <a:pt x="1138" y="137"/>
                    </a:lnTo>
                    <a:lnTo>
                      <a:pt x="981" y="216"/>
                    </a:lnTo>
                    <a:lnTo>
                      <a:pt x="824" y="314"/>
                    </a:lnTo>
                    <a:lnTo>
                      <a:pt x="687" y="432"/>
                    </a:lnTo>
                    <a:lnTo>
                      <a:pt x="549" y="549"/>
                    </a:lnTo>
                    <a:lnTo>
                      <a:pt x="432" y="667"/>
                    </a:lnTo>
                    <a:lnTo>
                      <a:pt x="314" y="824"/>
                    </a:lnTo>
                    <a:lnTo>
                      <a:pt x="216" y="981"/>
                    </a:lnTo>
                    <a:lnTo>
                      <a:pt x="138" y="1138"/>
                    </a:lnTo>
                    <a:lnTo>
                      <a:pt x="79" y="1314"/>
                    </a:lnTo>
                    <a:lnTo>
                      <a:pt x="39" y="1491"/>
                    </a:lnTo>
                    <a:lnTo>
                      <a:pt x="0" y="1667"/>
                    </a:lnTo>
                    <a:lnTo>
                      <a:pt x="0" y="1863"/>
                    </a:lnTo>
                    <a:lnTo>
                      <a:pt x="0" y="7334"/>
                    </a:lnTo>
                    <a:lnTo>
                      <a:pt x="20" y="7511"/>
                    </a:lnTo>
                    <a:lnTo>
                      <a:pt x="59" y="7668"/>
                    </a:lnTo>
                    <a:lnTo>
                      <a:pt x="138" y="7825"/>
                    </a:lnTo>
                    <a:lnTo>
                      <a:pt x="255" y="7942"/>
                    </a:lnTo>
                    <a:lnTo>
                      <a:pt x="373" y="8040"/>
                    </a:lnTo>
                    <a:lnTo>
                      <a:pt x="510" y="8119"/>
                    </a:lnTo>
                    <a:lnTo>
                      <a:pt x="687" y="8178"/>
                    </a:lnTo>
                    <a:lnTo>
                      <a:pt x="843" y="8197"/>
                    </a:lnTo>
                    <a:lnTo>
                      <a:pt x="2883" y="8197"/>
                    </a:lnTo>
                    <a:lnTo>
                      <a:pt x="3059" y="8178"/>
                    </a:lnTo>
                    <a:lnTo>
                      <a:pt x="3216" y="8119"/>
                    </a:lnTo>
                    <a:lnTo>
                      <a:pt x="3373" y="8040"/>
                    </a:lnTo>
                    <a:lnTo>
                      <a:pt x="3491" y="7942"/>
                    </a:lnTo>
                    <a:lnTo>
                      <a:pt x="3589" y="7825"/>
                    </a:lnTo>
                    <a:lnTo>
                      <a:pt x="3667" y="7668"/>
                    </a:lnTo>
                    <a:lnTo>
                      <a:pt x="3726" y="7511"/>
                    </a:lnTo>
                    <a:lnTo>
                      <a:pt x="3746" y="7334"/>
                    </a:lnTo>
                    <a:lnTo>
                      <a:pt x="3746" y="1863"/>
                    </a:lnTo>
                    <a:lnTo>
                      <a:pt x="3726" y="1667"/>
                    </a:lnTo>
                    <a:lnTo>
                      <a:pt x="3706" y="1491"/>
                    </a:lnTo>
                    <a:lnTo>
                      <a:pt x="3667" y="1314"/>
                    </a:lnTo>
                    <a:lnTo>
                      <a:pt x="3589" y="1138"/>
                    </a:lnTo>
                    <a:lnTo>
                      <a:pt x="3510" y="981"/>
                    </a:lnTo>
                    <a:lnTo>
                      <a:pt x="3432" y="824"/>
                    </a:lnTo>
                    <a:lnTo>
                      <a:pt x="3314" y="667"/>
                    </a:lnTo>
                    <a:lnTo>
                      <a:pt x="3197" y="549"/>
                    </a:lnTo>
                    <a:lnTo>
                      <a:pt x="3059" y="432"/>
                    </a:lnTo>
                    <a:lnTo>
                      <a:pt x="2922" y="314"/>
                    </a:lnTo>
                    <a:lnTo>
                      <a:pt x="2765" y="216"/>
                    </a:lnTo>
                    <a:lnTo>
                      <a:pt x="2589" y="137"/>
                    </a:lnTo>
                    <a:lnTo>
                      <a:pt x="2432" y="79"/>
                    </a:lnTo>
                    <a:lnTo>
                      <a:pt x="2255" y="39"/>
                    </a:lnTo>
                    <a:lnTo>
                      <a:pt x="20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1"/>
              <p:cNvSpPr/>
              <p:nvPr/>
            </p:nvSpPr>
            <p:spPr>
              <a:xfrm>
                <a:off x="6952350" y="-2471275"/>
                <a:ext cx="93675" cy="204950"/>
              </a:xfrm>
              <a:custGeom>
                <a:rect b="b" l="l" r="r" t="t"/>
                <a:pathLst>
                  <a:path extrusionOk="0" h="8198" w="3747">
                    <a:moveTo>
                      <a:pt x="1668" y="0"/>
                    </a:moveTo>
                    <a:lnTo>
                      <a:pt x="1491" y="39"/>
                    </a:lnTo>
                    <a:lnTo>
                      <a:pt x="1315" y="79"/>
                    </a:lnTo>
                    <a:lnTo>
                      <a:pt x="1138" y="137"/>
                    </a:lnTo>
                    <a:lnTo>
                      <a:pt x="981" y="216"/>
                    </a:lnTo>
                    <a:lnTo>
                      <a:pt x="824" y="314"/>
                    </a:lnTo>
                    <a:lnTo>
                      <a:pt x="668" y="432"/>
                    </a:lnTo>
                    <a:lnTo>
                      <a:pt x="550" y="549"/>
                    </a:lnTo>
                    <a:lnTo>
                      <a:pt x="413" y="667"/>
                    </a:lnTo>
                    <a:lnTo>
                      <a:pt x="315" y="824"/>
                    </a:lnTo>
                    <a:lnTo>
                      <a:pt x="217" y="981"/>
                    </a:lnTo>
                    <a:lnTo>
                      <a:pt x="138" y="1138"/>
                    </a:lnTo>
                    <a:lnTo>
                      <a:pt x="79" y="1314"/>
                    </a:lnTo>
                    <a:lnTo>
                      <a:pt x="20" y="1491"/>
                    </a:lnTo>
                    <a:lnTo>
                      <a:pt x="1" y="1667"/>
                    </a:lnTo>
                    <a:lnTo>
                      <a:pt x="1" y="1863"/>
                    </a:lnTo>
                    <a:lnTo>
                      <a:pt x="1" y="7334"/>
                    </a:lnTo>
                    <a:lnTo>
                      <a:pt x="1" y="7511"/>
                    </a:lnTo>
                    <a:lnTo>
                      <a:pt x="60" y="7668"/>
                    </a:lnTo>
                    <a:lnTo>
                      <a:pt x="138" y="7825"/>
                    </a:lnTo>
                    <a:lnTo>
                      <a:pt x="236" y="7942"/>
                    </a:lnTo>
                    <a:lnTo>
                      <a:pt x="373" y="8040"/>
                    </a:lnTo>
                    <a:lnTo>
                      <a:pt x="511" y="8119"/>
                    </a:lnTo>
                    <a:lnTo>
                      <a:pt x="668" y="8178"/>
                    </a:lnTo>
                    <a:lnTo>
                      <a:pt x="844" y="8197"/>
                    </a:lnTo>
                    <a:lnTo>
                      <a:pt x="2884" y="8197"/>
                    </a:lnTo>
                    <a:lnTo>
                      <a:pt x="3060" y="8178"/>
                    </a:lnTo>
                    <a:lnTo>
                      <a:pt x="3217" y="8119"/>
                    </a:lnTo>
                    <a:lnTo>
                      <a:pt x="3354" y="8040"/>
                    </a:lnTo>
                    <a:lnTo>
                      <a:pt x="3491" y="7942"/>
                    </a:lnTo>
                    <a:lnTo>
                      <a:pt x="3589" y="7825"/>
                    </a:lnTo>
                    <a:lnTo>
                      <a:pt x="3668" y="7668"/>
                    </a:lnTo>
                    <a:lnTo>
                      <a:pt x="3727" y="7511"/>
                    </a:lnTo>
                    <a:lnTo>
                      <a:pt x="3746" y="7334"/>
                    </a:lnTo>
                    <a:lnTo>
                      <a:pt x="3746" y="1863"/>
                    </a:lnTo>
                    <a:lnTo>
                      <a:pt x="3727" y="1667"/>
                    </a:lnTo>
                    <a:lnTo>
                      <a:pt x="3707" y="1491"/>
                    </a:lnTo>
                    <a:lnTo>
                      <a:pt x="3648" y="1314"/>
                    </a:lnTo>
                    <a:lnTo>
                      <a:pt x="3589" y="1138"/>
                    </a:lnTo>
                    <a:lnTo>
                      <a:pt x="3511" y="981"/>
                    </a:lnTo>
                    <a:lnTo>
                      <a:pt x="3413" y="824"/>
                    </a:lnTo>
                    <a:lnTo>
                      <a:pt x="3315" y="667"/>
                    </a:lnTo>
                    <a:lnTo>
                      <a:pt x="3197" y="549"/>
                    </a:lnTo>
                    <a:lnTo>
                      <a:pt x="3060" y="432"/>
                    </a:lnTo>
                    <a:lnTo>
                      <a:pt x="2903" y="314"/>
                    </a:lnTo>
                    <a:lnTo>
                      <a:pt x="2766" y="216"/>
                    </a:lnTo>
                    <a:lnTo>
                      <a:pt x="2589" y="137"/>
                    </a:lnTo>
                    <a:lnTo>
                      <a:pt x="2413" y="79"/>
                    </a:lnTo>
                    <a:lnTo>
                      <a:pt x="2236" y="39"/>
                    </a:lnTo>
                    <a:lnTo>
                      <a:pt x="206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1"/>
              <p:cNvSpPr/>
              <p:nvPr/>
            </p:nvSpPr>
            <p:spPr>
              <a:xfrm>
                <a:off x="6485150" y="-2813950"/>
                <a:ext cx="93675" cy="273575"/>
              </a:xfrm>
              <a:custGeom>
                <a:rect b="b" l="l" r="r" t="t"/>
                <a:pathLst>
                  <a:path extrusionOk="0" h="10943" w="3747">
                    <a:moveTo>
                      <a:pt x="1687" y="0"/>
                    </a:moveTo>
                    <a:lnTo>
                      <a:pt x="1511" y="20"/>
                    </a:lnTo>
                    <a:lnTo>
                      <a:pt x="1334" y="78"/>
                    </a:lnTo>
                    <a:lnTo>
                      <a:pt x="1158" y="137"/>
                    </a:lnTo>
                    <a:lnTo>
                      <a:pt x="981" y="216"/>
                    </a:lnTo>
                    <a:lnTo>
                      <a:pt x="844" y="314"/>
                    </a:lnTo>
                    <a:lnTo>
                      <a:pt x="687" y="412"/>
                    </a:lnTo>
                    <a:lnTo>
                      <a:pt x="550" y="529"/>
                    </a:lnTo>
                    <a:lnTo>
                      <a:pt x="432" y="667"/>
                    </a:lnTo>
                    <a:lnTo>
                      <a:pt x="334" y="824"/>
                    </a:lnTo>
                    <a:lnTo>
                      <a:pt x="236" y="980"/>
                    </a:lnTo>
                    <a:lnTo>
                      <a:pt x="158" y="1137"/>
                    </a:lnTo>
                    <a:lnTo>
                      <a:pt x="99" y="1314"/>
                    </a:lnTo>
                    <a:lnTo>
                      <a:pt x="40" y="1490"/>
                    </a:lnTo>
                    <a:lnTo>
                      <a:pt x="20" y="1667"/>
                    </a:lnTo>
                    <a:lnTo>
                      <a:pt x="1" y="1863"/>
                    </a:lnTo>
                    <a:lnTo>
                      <a:pt x="1" y="9962"/>
                    </a:lnTo>
                    <a:lnTo>
                      <a:pt x="20" y="10158"/>
                    </a:lnTo>
                    <a:lnTo>
                      <a:pt x="79" y="10354"/>
                    </a:lnTo>
                    <a:lnTo>
                      <a:pt x="177" y="10511"/>
                    </a:lnTo>
                    <a:lnTo>
                      <a:pt x="295" y="10668"/>
                    </a:lnTo>
                    <a:lnTo>
                      <a:pt x="432" y="10785"/>
                    </a:lnTo>
                    <a:lnTo>
                      <a:pt x="609" y="10864"/>
                    </a:lnTo>
                    <a:lnTo>
                      <a:pt x="785" y="10923"/>
                    </a:lnTo>
                    <a:lnTo>
                      <a:pt x="981" y="10942"/>
                    </a:lnTo>
                    <a:lnTo>
                      <a:pt x="2785" y="10942"/>
                    </a:lnTo>
                    <a:lnTo>
                      <a:pt x="2981" y="10923"/>
                    </a:lnTo>
                    <a:lnTo>
                      <a:pt x="3158" y="10864"/>
                    </a:lnTo>
                    <a:lnTo>
                      <a:pt x="3334" y="10785"/>
                    </a:lnTo>
                    <a:lnTo>
                      <a:pt x="3472" y="10668"/>
                    </a:lnTo>
                    <a:lnTo>
                      <a:pt x="3589" y="10511"/>
                    </a:lnTo>
                    <a:lnTo>
                      <a:pt x="3687" y="10354"/>
                    </a:lnTo>
                    <a:lnTo>
                      <a:pt x="3727" y="10158"/>
                    </a:lnTo>
                    <a:lnTo>
                      <a:pt x="3746" y="9962"/>
                    </a:lnTo>
                    <a:lnTo>
                      <a:pt x="3746" y="1863"/>
                    </a:lnTo>
                    <a:lnTo>
                      <a:pt x="3746" y="1667"/>
                    </a:lnTo>
                    <a:lnTo>
                      <a:pt x="3727" y="1490"/>
                    </a:lnTo>
                    <a:lnTo>
                      <a:pt x="3668" y="1314"/>
                    </a:lnTo>
                    <a:lnTo>
                      <a:pt x="3609" y="1137"/>
                    </a:lnTo>
                    <a:lnTo>
                      <a:pt x="3531" y="980"/>
                    </a:lnTo>
                    <a:lnTo>
                      <a:pt x="3433" y="824"/>
                    </a:lnTo>
                    <a:lnTo>
                      <a:pt x="3334" y="667"/>
                    </a:lnTo>
                    <a:lnTo>
                      <a:pt x="3217" y="529"/>
                    </a:lnTo>
                    <a:lnTo>
                      <a:pt x="3080" y="412"/>
                    </a:lnTo>
                    <a:lnTo>
                      <a:pt x="2923" y="314"/>
                    </a:lnTo>
                    <a:lnTo>
                      <a:pt x="2766" y="216"/>
                    </a:lnTo>
                    <a:lnTo>
                      <a:pt x="2609" y="137"/>
                    </a:lnTo>
                    <a:lnTo>
                      <a:pt x="2432" y="78"/>
                    </a:lnTo>
                    <a:lnTo>
                      <a:pt x="2256" y="20"/>
                    </a:lnTo>
                    <a:lnTo>
                      <a:pt x="20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1"/>
              <p:cNvSpPr/>
              <p:nvPr/>
            </p:nvSpPr>
            <p:spPr>
              <a:xfrm>
                <a:off x="6260125" y="-2301650"/>
                <a:ext cx="208400" cy="280425"/>
              </a:xfrm>
              <a:custGeom>
                <a:rect b="b" l="l" r="r" t="t"/>
                <a:pathLst>
                  <a:path extrusionOk="0" h="11217" w="8336">
                    <a:moveTo>
                      <a:pt x="5335" y="0"/>
                    </a:moveTo>
                    <a:lnTo>
                      <a:pt x="40" y="9158"/>
                    </a:lnTo>
                    <a:lnTo>
                      <a:pt x="21" y="9236"/>
                    </a:lnTo>
                    <a:lnTo>
                      <a:pt x="1" y="9295"/>
                    </a:lnTo>
                    <a:lnTo>
                      <a:pt x="1" y="9374"/>
                    </a:lnTo>
                    <a:lnTo>
                      <a:pt x="21" y="9452"/>
                    </a:lnTo>
                    <a:lnTo>
                      <a:pt x="40" y="9511"/>
                    </a:lnTo>
                    <a:lnTo>
                      <a:pt x="79" y="9570"/>
                    </a:lnTo>
                    <a:lnTo>
                      <a:pt x="119" y="9629"/>
                    </a:lnTo>
                    <a:lnTo>
                      <a:pt x="177" y="9668"/>
                    </a:lnTo>
                    <a:lnTo>
                      <a:pt x="2786" y="11178"/>
                    </a:lnTo>
                    <a:lnTo>
                      <a:pt x="2864" y="11197"/>
                    </a:lnTo>
                    <a:lnTo>
                      <a:pt x="2923" y="11217"/>
                    </a:lnTo>
                    <a:lnTo>
                      <a:pt x="3080" y="11217"/>
                    </a:lnTo>
                    <a:lnTo>
                      <a:pt x="3139" y="11178"/>
                    </a:lnTo>
                    <a:lnTo>
                      <a:pt x="3197" y="11139"/>
                    </a:lnTo>
                    <a:lnTo>
                      <a:pt x="3256" y="11099"/>
                    </a:lnTo>
                    <a:lnTo>
                      <a:pt x="3295" y="11041"/>
                    </a:lnTo>
                    <a:lnTo>
                      <a:pt x="8237" y="2471"/>
                    </a:lnTo>
                    <a:lnTo>
                      <a:pt x="8296" y="2353"/>
                    </a:lnTo>
                    <a:lnTo>
                      <a:pt x="8335" y="2216"/>
                    </a:lnTo>
                    <a:lnTo>
                      <a:pt x="8335" y="2079"/>
                    </a:lnTo>
                    <a:lnTo>
                      <a:pt x="8315" y="1942"/>
                    </a:lnTo>
                    <a:lnTo>
                      <a:pt x="8257" y="1824"/>
                    </a:lnTo>
                    <a:lnTo>
                      <a:pt x="8198" y="1706"/>
                    </a:lnTo>
                    <a:lnTo>
                      <a:pt x="8100" y="1608"/>
                    </a:lnTo>
                    <a:lnTo>
                      <a:pt x="7982" y="1510"/>
                    </a:lnTo>
                    <a:lnTo>
                      <a:pt x="53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1"/>
              <p:cNvSpPr/>
              <p:nvPr/>
            </p:nvSpPr>
            <p:spPr>
              <a:xfrm>
                <a:off x="6556725" y="-2060450"/>
                <a:ext cx="179450" cy="179450"/>
              </a:xfrm>
              <a:custGeom>
                <a:rect b="b" l="l" r="r" t="t"/>
                <a:pathLst>
                  <a:path extrusionOk="0" h="7178" w="7178">
                    <a:moveTo>
                      <a:pt x="3589" y="0"/>
                    </a:moveTo>
                    <a:lnTo>
                      <a:pt x="3217" y="20"/>
                    </a:lnTo>
                    <a:lnTo>
                      <a:pt x="2864" y="79"/>
                    </a:lnTo>
                    <a:lnTo>
                      <a:pt x="2530" y="157"/>
                    </a:lnTo>
                    <a:lnTo>
                      <a:pt x="2197" y="275"/>
                    </a:lnTo>
                    <a:lnTo>
                      <a:pt x="1883" y="432"/>
                    </a:lnTo>
                    <a:lnTo>
                      <a:pt x="1589" y="608"/>
                    </a:lnTo>
                    <a:lnTo>
                      <a:pt x="1315" y="824"/>
                    </a:lnTo>
                    <a:lnTo>
                      <a:pt x="1060" y="1059"/>
                    </a:lnTo>
                    <a:lnTo>
                      <a:pt x="824" y="1314"/>
                    </a:lnTo>
                    <a:lnTo>
                      <a:pt x="609" y="1589"/>
                    </a:lnTo>
                    <a:lnTo>
                      <a:pt x="432" y="1883"/>
                    </a:lnTo>
                    <a:lnTo>
                      <a:pt x="275" y="2197"/>
                    </a:lnTo>
                    <a:lnTo>
                      <a:pt x="158" y="2530"/>
                    </a:lnTo>
                    <a:lnTo>
                      <a:pt x="79" y="2863"/>
                    </a:lnTo>
                    <a:lnTo>
                      <a:pt x="20" y="3216"/>
                    </a:lnTo>
                    <a:lnTo>
                      <a:pt x="1" y="3589"/>
                    </a:lnTo>
                    <a:lnTo>
                      <a:pt x="20" y="3961"/>
                    </a:lnTo>
                    <a:lnTo>
                      <a:pt x="79" y="4314"/>
                    </a:lnTo>
                    <a:lnTo>
                      <a:pt x="158" y="4667"/>
                    </a:lnTo>
                    <a:lnTo>
                      <a:pt x="275" y="4981"/>
                    </a:lnTo>
                    <a:lnTo>
                      <a:pt x="432" y="5295"/>
                    </a:lnTo>
                    <a:lnTo>
                      <a:pt x="609" y="5589"/>
                    </a:lnTo>
                    <a:lnTo>
                      <a:pt x="824" y="5883"/>
                    </a:lnTo>
                    <a:lnTo>
                      <a:pt x="1060" y="6138"/>
                    </a:lnTo>
                    <a:lnTo>
                      <a:pt x="1315" y="6354"/>
                    </a:lnTo>
                    <a:lnTo>
                      <a:pt x="1589" y="6569"/>
                    </a:lnTo>
                    <a:lnTo>
                      <a:pt x="1883" y="6746"/>
                    </a:lnTo>
                    <a:lnTo>
                      <a:pt x="2197" y="6903"/>
                    </a:lnTo>
                    <a:lnTo>
                      <a:pt x="2530" y="7021"/>
                    </a:lnTo>
                    <a:lnTo>
                      <a:pt x="2864" y="7119"/>
                    </a:lnTo>
                    <a:lnTo>
                      <a:pt x="3217" y="7158"/>
                    </a:lnTo>
                    <a:lnTo>
                      <a:pt x="3589" y="7177"/>
                    </a:lnTo>
                    <a:lnTo>
                      <a:pt x="3962" y="7158"/>
                    </a:lnTo>
                    <a:lnTo>
                      <a:pt x="4315" y="7119"/>
                    </a:lnTo>
                    <a:lnTo>
                      <a:pt x="4648" y="7021"/>
                    </a:lnTo>
                    <a:lnTo>
                      <a:pt x="4982" y="6903"/>
                    </a:lnTo>
                    <a:lnTo>
                      <a:pt x="5295" y="6746"/>
                    </a:lnTo>
                    <a:lnTo>
                      <a:pt x="5590" y="6569"/>
                    </a:lnTo>
                    <a:lnTo>
                      <a:pt x="5884" y="6354"/>
                    </a:lnTo>
                    <a:lnTo>
                      <a:pt x="6139" y="6138"/>
                    </a:lnTo>
                    <a:lnTo>
                      <a:pt x="6354" y="5883"/>
                    </a:lnTo>
                    <a:lnTo>
                      <a:pt x="6570" y="5589"/>
                    </a:lnTo>
                    <a:lnTo>
                      <a:pt x="6747" y="5295"/>
                    </a:lnTo>
                    <a:lnTo>
                      <a:pt x="6903" y="4981"/>
                    </a:lnTo>
                    <a:lnTo>
                      <a:pt x="7021" y="4667"/>
                    </a:lnTo>
                    <a:lnTo>
                      <a:pt x="7100" y="4314"/>
                    </a:lnTo>
                    <a:lnTo>
                      <a:pt x="7158" y="3961"/>
                    </a:lnTo>
                    <a:lnTo>
                      <a:pt x="7178" y="3589"/>
                    </a:lnTo>
                    <a:lnTo>
                      <a:pt x="7158" y="3216"/>
                    </a:lnTo>
                    <a:lnTo>
                      <a:pt x="7100" y="2863"/>
                    </a:lnTo>
                    <a:lnTo>
                      <a:pt x="7021" y="2530"/>
                    </a:lnTo>
                    <a:lnTo>
                      <a:pt x="6903" y="2197"/>
                    </a:lnTo>
                    <a:lnTo>
                      <a:pt x="6747" y="1883"/>
                    </a:lnTo>
                    <a:lnTo>
                      <a:pt x="6570" y="1589"/>
                    </a:lnTo>
                    <a:lnTo>
                      <a:pt x="6354" y="1314"/>
                    </a:lnTo>
                    <a:lnTo>
                      <a:pt x="6139" y="1059"/>
                    </a:lnTo>
                    <a:lnTo>
                      <a:pt x="5884" y="824"/>
                    </a:lnTo>
                    <a:lnTo>
                      <a:pt x="5590" y="608"/>
                    </a:lnTo>
                    <a:lnTo>
                      <a:pt x="5295" y="432"/>
                    </a:lnTo>
                    <a:lnTo>
                      <a:pt x="4982" y="275"/>
                    </a:lnTo>
                    <a:lnTo>
                      <a:pt x="4648" y="157"/>
                    </a:lnTo>
                    <a:lnTo>
                      <a:pt x="4315" y="79"/>
                    </a:lnTo>
                    <a:lnTo>
                      <a:pt x="3962" y="20"/>
                    </a:lnTo>
                    <a:lnTo>
                      <a:pt x="358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1"/>
              <p:cNvSpPr/>
              <p:nvPr/>
            </p:nvSpPr>
            <p:spPr>
              <a:xfrm>
                <a:off x="6534175" y="-1578050"/>
                <a:ext cx="469675" cy="355450"/>
              </a:xfrm>
              <a:custGeom>
                <a:rect b="b" l="l" r="r" t="t"/>
                <a:pathLst>
                  <a:path extrusionOk="0" h="14218" w="18787">
                    <a:moveTo>
                      <a:pt x="1" y="0"/>
                    </a:moveTo>
                    <a:lnTo>
                      <a:pt x="1" y="14217"/>
                    </a:lnTo>
                    <a:lnTo>
                      <a:pt x="18787" y="14217"/>
                    </a:lnTo>
                    <a:lnTo>
                      <a:pt x="1878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7" name="Shape 517"/>
        <p:cNvGrpSpPr/>
        <p:nvPr/>
      </p:nvGrpSpPr>
      <p:grpSpPr>
        <a:xfrm>
          <a:off x="0" y="0"/>
          <a:ext cx="0" cy="0"/>
          <a:chOff x="0" y="0"/>
          <a:chExt cx="0" cy="0"/>
        </a:xfrm>
      </p:grpSpPr>
      <p:sp>
        <p:nvSpPr>
          <p:cNvPr id="518" name="Google Shape;518;p60"/>
          <p:cNvSpPr/>
          <p:nvPr>
            <p:ph idx="2" type="pic"/>
          </p:nvPr>
        </p:nvSpPr>
        <p:spPr>
          <a:xfrm>
            <a:off x="0" y="0"/>
            <a:ext cx="9144000" cy="5143500"/>
          </a:xfrm>
          <a:prstGeom prst="rect">
            <a:avLst/>
          </a:prstGeom>
          <a:noFill/>
          <a:ln>
            <a:noFill/>
          </a:ln>
        </p:spPr>
      </p:sp>
      <p:sp>
        <p:nvSpPr>
          <p:cNvPr id="519" name="Google Shape;519;p60"/>
          <p:cNvSpPr txBox="1"/>
          <p:nvPr>
            <p:ph type="title"/>
          </p:nvPr>
        </p:nvSpPr>
        <p:spPr>
          <a:xfrm>
            <a:off x="4276500" y="3464675"/>
            <a:ext cx="4154400" cy="11439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0" name="Shape 520"/>
        <p:cNvGrpSpPr/>
        <p:nvPr/>
      </p:nvGrpSpPr>
      <p:grpSpPr>
        <a:xfrm>
          <a:off x="0" y="0"/>
          <a:ext cx="0" cy="0"/>
          <a:chOff x="0" y="0"/>
          <a:chExt cx="0" cy="0"/>
        </a:xfrm>
      </p:grpSpPr>
      <p:sp>
        <p:nvSpPr>
          <p:cNvPr id="521" name="Google Shape;521;p61"/>
          <p:cNvSpPr txBox="1"/>
          <p:nvPr>
            <p:ph type="title"/>
          </p:nvPr>
        </p:nvSpPr>
        <p:spPr>
          <a:xfrm>
            <a:off x="892500" y="1934400"/>
            <a:ext cx="7359000" cy="127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522" name="Google Shape;522;p61"/>
          <p:cNvGrpSpPr/>
          <p:nvPr/>
        </p:nvGrpSpPr>
        <p:grpSpPr>
          <a:xfrm>
            <a:off x="329600" y="180388"/>
            <a:ext cx="8484800" cy="718237"/>
            <a:chOff x="329600" y="180388"/>
            <a:chExt cx="8484800" cy="718237"/>
          </a:xfrm>
        </p:grpSpPr>
        <p:grpSp>
          <p:nvGrpSpPr>
            <p:cNvPr id="523" name="Google Shape;523;p61"/>
            <p:cNvGrpSpPr/>
            <p:nvPr/>
          </p:nvGrpSpPr>
          <p:grpSpPr>
            <a:xfrm>
              <a:off x="329600" y="180388"/>
              <a:ext cx="767250" cy="718225"/>
              <a:chOff x="5215250" y="4706200"/>
              <a:chExt cx="767250" cy="718225"/>
            </a:xfrm>
          </p:grpSpPr>
          <p:sp>
            <p:nvSpPr>
              <p:cNvPr id="524" name="Google Shape;524;p61"/>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1"/>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1"/>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1"/>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61"/>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1"/>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1"/>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1"/>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1"/>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61"/>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61"/>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1"/>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1"/>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1"/>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61"/>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61"/>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1"/>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1"/>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61"/>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61"/>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4" name="Google Shape;544;p61"/>
            <p:cNvGrpSpPr/>
            <p:nvPr/>
          </p:nvGrpSpPr>
          <p:grpSpPr>
            <a:xfrm>
              <a:off x="8047150" y="180400"/>
              <a:ext cx="767250" cy="718225"/>
              <a:chOff x="5215250" y="4706200"/>
              <a:chExt cx="767250" cy="718225"/>
            </a:xfrm>
          </p:grpSpPr>
          <p:sp>
            <p:nvSpPr>
              <p:cNvPr id="545" name="Google Shape;545;p61"/>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61"/>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61"/>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61"/>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61"/>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61"/>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61"/>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61"/>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61"/>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1"/>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1"/>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61"/>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61"/>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61"/>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1"/>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1"/>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1"/>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1"/>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1"/>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61"/>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65" name="Google Shape;565;p61"/>
          <p:cNvGrpSpPr/>
          <p:nvPr/>
        </p:nvGrpSpPr>
        <p:grpSpPr>
          <a:xfrm>
            <a:off x="-891261" y="4301134"/>
            <a:ext cx="10930245" cy="1782550"/>
            <a:chOff x="-891261" y="4301134"/>
            <a:chExt cx="10930245" cy="1782550"/>
          </a:xfrm>
        </p:grpSpPr>
        <p:sp>
          <p:nvSpPr>
            <p:cNvPr id="566" name="Google Shape;566;p61"/>
            <p:cNvSpPr/>
            <p:nvPr/>
          </p:nvSpPr>
          <p:spPr>
            <a:xfrm>
              <a:off x="-891261" y="4301134"/>
              <a:ext cx="1782550" cy="1782550"/>
            </a:xfrm>
            <a:custGeom>
              <a:rect b="b" l="l" r="r" t="t"/>
              <a:pathLst>
                <a:path extrusionOk="0" h="71302" w="71302">
                  <a:moveTo>
                    <a:pt x="35651" y="10021"/>
                  </a:moveTo>
                  <a:lnTo>
                    <a:pt x="36298" y="10041"/>
                  </a:lnTo>
                  <a:lnTo>
                    <a:pt x="36926" y="10060"/>
                  </a:lnTo>
                  <a:lnTo>
                    <a:pt x="37573" y="10100"/>
                  </a:lnTo>
                  <a:lnTo>
                    <a:pt x="38200" y="10158"/>
                  </a:lnTo>
                  <a:lnTo>
                    <a:pt x="38828" y="10217"/>
                  </a:lnTo>
                  <a:lnTo>
                    <a:pt x="39455" y="10315"/>
                  </a:lnTo>
                  <a:lnTo>
                    <a:pt x="40063" y="10413"/>
                  </a:lnTo>
                  <a:lnTo>
                    <a:pt x="40691" y="10531"/>
                  </a:lnTo>
                  <a:lnTo>
                    <a:pt x="41299" y="10649"/>
                  </a:lnTo>
                  <a:lnTo>
                    <a:pt x="41906" y="10805"/>
                  </a:lnTo>
                  <a:lnTo>
                    <a:pt x="42514" y="10962"/>
                  </a:lnTo>
                  <a:lnTo>
                    <a:pt x="43122" y="11139"/>
                  </a:lnTo>
                  <a:lnTo>
                    <a:pt x="43711" y="11315"/>
                  </a:lnTo>
                  <a:lnTo>
                    <a:pt x="44299" y="11511"/>
                  </a:lnTo>
                  <a:lnTo>
                    <a:pt x="44887" y="11727"/>
                  </a:lnTo>
                  <a:lnTo>
                    <a:pt x="45456" y="11962"/>
                  </a:lnTo>
                  <a:lnTo>
                    <a:pt x="46044" y="12217"/>
                  </a:lnTo>
                  <a:lnTo>
                    <a:pt x="46593" y="12472"/>
                  </a:lnTo>
                  <a:lnTo>
                    <a:pt x="47162" y="12747"/>
                  </a:lnTo>
                  <a:lnTo>
                    <a:pt x="47711" y="13041"/>
                  </a:lnTo>
                  <a:lnTo>
                    <a:pt x="48260" y="13335"/>
                  </a:lnTo>
                  <a:lnTo>
                    <a:pt x="48809" y="13649"/>
                  </a:lnTo>
                  <a:lnTo>
                    <a:pt x="49339" y="13982"/>
                  </a:lnTo>
                  <a:lnTo>
                    <a:pt x="49868" y="14316"/>
                  </a:lnTo>
                  <a:lnTo>
                    <a:pt x="50378" y="14669"/>
                  </a:lnTo>
                  <a:lnTo>
                    <a:pt x="50888" y="15041"/>
                  </a:lnTo>
                  <a:lnTo>
                    <a:pt x="51398" y="15433"/>
                  </a:lnTo>
                  <a:lnTo>
                    <a:pt x="51888" y="15826"/>
                  </a:lnTo>
                  <a:lnTo>
                    <a:pt x="52378" y="16237"/>
                  </a:lnTo>
                  <a:lnTo>
                    <a:pt x="52849" y="16649"/>
                  </a:lnTo>
                  <a:lnTo>
                    <a:pt x="53319" y="17081"/>
                  </a:lnTo>
                  <a:lnTo>
                    <a:pt x="53770" y="17532"/>
                  </a:lnTo>
                  <a:lnTo>
                    <a:pt x="54221" y="18002"/>
                  </a:lnTo>
                  <a:lnTo>
                    <a:pt x="54653" y="18453"/>
                  </a:lnTo>
                  <a:lnTo>
                    <a:pt x="55084" y="18944"/>
                  </a:lnTo>
                  <a:lnTo>
                    <a:pt x="55476" y="19414"/>
                  </a:lnTo>
                  <a:lnTo>
                    <a:pt x="55888" y="19924"/>
                  </a:lnTo>
                  <a:lnTo>
                    <a:pt x="56261" y="20414"/>
                  </a:lnTo>
                  <a:lnTo>
                    <a:pt x="56633" y="20924"/>
                  </a:lnTo>
                  <a:lnTo>
                    <a:pt x="56986" y="21454"/>
                  </a:lnTo>
                  <a:lnTo>
                    <a:pt x="57320" y="21963"/>
                  </a:lnTo>
                  <a:lnTo>
                    <a:pt x="57653" y="22513"/>
                  </a:lnTo>
                  <a:lnTo>
                    <a:pt x="57967" y="23042"/>
                  </a:lnTo>
                  <a:lnTo>
                    <a:pt x="58281" y="23591"/>
                  </a:lnTo>
                  <a:lnTo>
                    <a:pt x="58555" y="24140"/>
                  </a:lnTo>
                  <a:lnTo>
                    <a:pt x="58830" y="24709"/>
                  </a:lnTo>
                  <a:lnTo>
                    <a:pt x="59104" y="25277"/>
                  </a:lnTo>
                  <a:lnTo>
                    <a:pt x="59339" y="25846"/>
                  </a:lnTo>
                  <a:lnTo>
                    <a:pt x="59575" y="26415"/>
                  </a:lnTo>
                  <a:lnTo>
                    <a:pt x="59790" y="27003"/>
                  </a:lnTo>
                  <a:lnTo>
                    <a:pt x="59987" y="27591"/>
                  </a:lnTo>
                  <a:lnTo>
                    <a:pt x="60183" y="28199"/>
                  </a:lnTo>
                  <a:lnTo>
                    <a:pt x="60359" y="28788"/>
                  </a:lnTo>
                  <a:lnTo>
                    <a:pt x="60516" y="29396"/>
                  </a:lnTo>
                  <a:lnTo>
                    <a:pt x="60653" y="30003"/>
                  </a:lnTo>
                  <a:lnTo>
                    <a:pt x="60791" y="30611"/>
                  </a:lnTo>
                  <a:lnTo>
                    <a:pt x="60908" y="31239"/>
                  </a:lnTo>
                  <a:lnTo>
                    <a:pt x="61006" y="31866"/>
                  </a:lnTo>
                  <a:lnTo>
                    <a:pt x="61085" y="32474"/>
                  </a:lnTo>
                  <a:lnTo>
                    <a:pt x="61163" y="33121"/>
                  </a:lnTo>
                  <a:lnTo>
                    <a:pt x="61202" y="33749"/>
                  </a:lnTo>
                  <a:lnTo>
                    <a:pt x="61242" y="34376"/>
                  </a:lnTo>
                  <a:lnTo>
                    <a:pt x="61261" y="35024"/>
                  </a:lnTo>
                  <a:lnTo>
                    <a:pt x="61281" y="35651"/>
                  </a:lnTo>
                  <a:lnTo>
                    <a:pt x="61261" y="36298"/>
                  </a:lnTo>
                  <a:lnTo>
                    <a:pt x="61242" y="36926"/>
                  </a:lnTo>
                  <a:lnTo>
                    <a:pt x="61202" y="37573"/>
                  </a:lnTo>
                  <a:lnTo>
                    <a:pt x="61163" y="38200"/>
                  </a:lnTo>
                  <a:lnTo>
                    <a:pt x="61085" y="38828"/>
                  </a:lnTo>
                  <a:lnTo>
                    <a:pt x="61006" y="39455"/>
                  </a:lnTo>
                  <a:lnTo>
                    <a:pt x="60908" y="40083"/>
                  </a:lnTo>
                  <a:lnTo>
                    <a:pt x="60791" y="40691"/>
                  </a:lnTo>
                  <a:lnTo>
                    <a:pt x="60653" y="41318"/>
                  </a:lnTo>
                  <a:lnTo>
                    <a:pt x="60516" y="41926"/>
                  </a:lnTo>
                  <a:lnTo>
                    <a:pt x="60359" y="42514"/>
                  </a:lnTo>
                  <a:lnTo>
                    <a:pt x="60183" y="43122"/>
                  </a:lnTo>
                  <a:lnTo>
                    <a:pt x="59987" y="43711"/>
                  </a:lnTo>
                  <a:lnTo>
                    <a:pt x="59790" y="44299"/>
                  </a:lnTo>
                  <a:lnTo>
                    <a:pt x="59575" y="44887"/>
                  </a:lnTo>
                  <a:lnTo>
                    <a:pt x="59339" y="45476"/>
                  </a:lnTo>
                  <a:lnTo>
                    <a:pt x="59104" y="46044"/>
                  </a:lnTo>
                  <a:lnTo>
                    <a:pt x="58830" y="46613"/>
                  </a:lnTo>
                  <a:lnTo>
                    <a:pt x="58555" y="47162"/>
                  </a:lnTo>
                  <a:lnTo>
                    <a:pt x="58281" y="47731"/>
                  </a:lnTo>
                  <a:lnTo>
                    <a:pt x="57967" y="48260"/>
                  </a:lnTo>
                  <a:lnTo>
                    <a:pt x="57653" y="48809"/>
                  </a:lnTo>
                  <a:lnTo>
                    <a:pt x="57320" y="49339"/>
                  </a:lnTo>
                  <a:lnTo>
                    <a:pt x="56986" y="49868"/>
                  </a:lnTo>
                  <a:lnTo>
                    <a:pt x="56633" y="50378"/>
                  </a:lnTo>
                  <a:lnTo>
                    <a:pt x="56261" y="50888"/>
                  </a:lnTo>
                  <a:lnTo>
                    <a:pt x="55888" y="51398"/>
                  </a:lnTo>
                  <a:lnTo>
                    <a:pt x="55476" y="51888"/>
                  </a:lnTo>
                  <a:lnTo>
                    <a:pt x="55084" y="52378"/>
                  </a:lnTo>
                  <a:lnTo>
                    <a:pt x="54653" y="52849"/>
                  </a:lnTo>
                  <a:lnTo>
                    <a:pt x="54221" y="53319"/>
                  </a:lnTo>
                  <a:lnTo>
                    <a:pt x="53770" y="53770"/>
                  </a:lnTo>
                  <a:lnTo>
                    <a:pt x="53319" y="54222"/>
                  </a:lnTo>
                  <a:lnTo>
                    <a:pt x="52849" y="54653"/>
                  </a:lnTo>
                  <a:lnTo>
                    <a:pt x="52378" y="55084"/>
                  </a:lnTo>
                  <a:lnTo>
                    <a:pt x="51888" y="55496"/>
                  </a:lnTo>
                  <a:lnTo>
                    <a:pt x="51398" y="55888"/>
                  </a:lnTo>
                  <a:lnTo>
                    <a:pt x="50888" y="56261"/>
                  </a:lnTo>
                  <a:lnTo>
                    <a:pt x="50378" y="56634"/>
                  </a:lnTo>
                  <a:lnTo>
                    <a:pt x="49868" y="56986"/>
                  </a:lnTo>
                  <a:lnTo>
                    <a:pt x="49339" y="57339"/>
                  </a:lnTo>
                  <a:lnTo>
                    <a:pt x="48809" y="57673"/>
                  </a:lnTo>
                  <a:lnTo>
                    <a:pt x="48260" y="57987"/>
                  </a:lnTo>
                  <a:lnTo>
                    <a:pt x="47711" y="58281"/>
                  </a:lnTo>
                  <a:lnTo>
                    <a:pt x="47162" y="58575"/>
                  </a:lnTo>
                  <a:lnTo>
                    <a:pt x="46593" y="58849"/>
                  </a:lnTo>
                  <a:lnTo>
                    <a:pt x="46044" y="59104"/>
                  </a:lnTo>
                  <a:lnTo>
                    <a:pt x="45456" y="59340"/>
                  </a:lnTo>
                  <a:lnTo>
                    <a:pt x="44887" y="59575"/>
                  </a:lnTo>
                  <a:lnTo>
                    <a:pt x="44299" y="59791"/>
                  </a:lnTo>
                  <a:lnTo>
                    <a:pt x="43711" y="60006"/>
                  </a:lnTo>
                  <a:lnTo>
                    <a:pt x="43122" y="60183"/>
                  </a:lnTo>
                  <a:lnTo>
                    <a:pt x="42514" y="60359"/>
                  </a:lnTo>
                  <a:lnTo>
                    <a:pt x="41906" y="60516"/>
                  </a:lnTo>
                  <a:lnTo>
                    <a:pt x="41299" y="60654"/>
                  </a:lnTo>
                  <a:lnTo>
                    <a:pt x="40691" y="60791"/>
                  </a:lnTo>
                  <a:lnTo>
                    <a:pt x="40063" y="60908"/>
                  </a:lnTo>
                  <a:lnTo>
                    <a:pt x="39455" y="61006"/>
                  </a:lnTo>
                  <a:lnTo>
                    <a:pt x="38828" y="61085"/>
                  </a:lnTo>
                  <a:lnTo>
                    <a:pt x="38200" y="61163"/>
                  </a:lnTo>
                  <a:lnTo>
                    <a:pt x="37573" y="61222"/>
                  </a:lnTo>
                  <a:lnTo>
                    <a:pt x="36926" y="61261"/>
                  </a:lnTo>
                  <a:lnTo>
                    <a:pt x="36298" y="61281"/>
                  </a:lnTo>
                  <a:lnTo>
                    <a:pt x="35004" y="61281"/>
                  </a:lnTo>
                  <a:lnTo>
                    <a:pt x="34376" y="61261"/>
                  </a:lnTo>
                  <a:lnTo>
                    <a:pt x="33729" y="61222"/>
                  </a:lnTo>
                  <a:lnTo>
                    <a:pt x="33102" y="61163"/>
                  </a:lnTo>
                  <a:lnTo>
                    <a:pt x="32474" y="61085"/>
                  </a:lnTo>
                  <a:lnTo>
                    <a:pt x="31847" y="61006"/>
                  </a:lnTo>
                  <a:lnTo>
                    <a:pt x="31239" y="60908"/>
                  </a:lnTo>
                  <a:lnTo>
                    <a:pt x="30611" y="60791"/>
                  </a:lnTo>
                  <a:lnTo>
                    <a:pt x="30003" y="60654"/>
                  </a:lnTo>
                  <a:lnTo>
                    <a:pt x="29395" y="60516"/>
                  </a:lnTo>
                  <a:lnTo>
                    <a:pt x="28788" y="60359"/>
                  </a:lnTo>
                  <a:lnTo>
                    <a:pt x="28180" y="60183"/>
                  </a:lnTo>
                  <a:lnTo>
                    <a:pt x="27591" y="60006"/>
                  </a:lnTo>
                  <a:lnTo>
                    <a:pt x="27003" y="59791"/>
                  </a:lnTo>
                  <a:lnTo>
                    <a:pt x="26415" y="59575"/>
                  </a:lnTo>
                  <a:lnTo>
                    <a:pt x="25846" y="59340"/>
                  </a:lnTo>
                  <a:lnTo>
                    <a:pt x="25258" y="59104"/>
                  </a:lnTo>
                  <a:lnTo>
                    <a:pt x="24709" y="58849"/>
                  </a:lnTo>
                  <a:lnTo>
                    <a:pt x="24140" y="58575"/>
                  </a:lnTo>
                  <a:lnTo>
                    <a:pt x="23591" y="58281"/>
                  </a:lnTo>
                  <a:lnTo>
                    <a:pt x="23042" y="57987"/>
                  </a:lnTo>
                  <a:lnTo>
                    <a:pt x="22493" y="57673"/>
                  </a:lnTo>
                  <a:lnTo>
                    <a:pt x="21963" y="57339"/>
                  </a:lnTo>
                  <a:lnTo>
                    <a:pt x="21434" y="56986"/>
                  </a:lnTo>
                  <a:lnTo>
                    <a:pt x="20924" y="56634"/>
                  </a:lnTo>
                  <a:lnTo>
                    <a:pt x="20414" y="56261"/>
                  </a:lnTo>
                  <a:lnTo>
                    <a:pt x="19904" y="55888"/>
                  </a:lnTo>
                  <a:lnTo>
                    <a:pt x="19414" y="55496"/>
                  </a:lnTo>
                  <a:lnTo>
                    <a:pt x="18924" y="55084"/>
                  </a:lnTo>
                  <a:lnTo>
                    <a:pt x="18453" y="54653"/>
                  </a:lnTo>
                  <a:lnTo>
                    <a:pt x="17983" y="54222"/>
                  </a:lnTo>
                  <a:lnTo>
                    <a:pt x="17532" y="53770"/>
                  </a:lnTo>
                  <a:lnTo>
                    <a:pt x="17080" y="53319"/>
                  </a:lnTo>
                  <a:lnTo>
                    <a:pt x="16649" y="52849"/>
                  </a:lnTo>
                  <a:lnTo>
                    <a:pt x="16218" y="52378"/>
                  </a:lnTo>
                  <a:lnTo>
                    <a:pt x="15825" y="51888"/>
                  </a:lnTo>
                  <a:lnTo>
                    <a:pt x="15414" y="51398"/>
                  </a:lnTo>
                  <a:lnTo>
                    <a:pt x="15041" y="50888"/>
                  </a:lnTo>
                  <a:lnTo>
                    <a:pt x="14669" y="50378"/>
                  </a:lnTo>
                  <a:lnTo>
                    <a:pt x="14316" y="49868"/>
                  </a:lnTo>
                  <a:lnTo>
                    <a:pt x="13982" y="49339"/>
                  </a:lnTo>
                  <a:lnTo>
                    <a:pt x="13649" y="48809"/>
                  </a:lnTo>
                  <a:lnTo>
                    <a:pt x="13335" y="48260"/>
                  </a:lnTo>
                  <a:lnTo>
                    <a:pt x="13021" y="47731"/>
                  </a:lnTo>
                  <a:lnTo>
                    <a:pt x="12747" y="47162"/>
                  </a:lnTo>
                  <a:lnTo>
                    <a:pt x="12472" y="46613"/>
                  </a:lnTo>
                  <a:lnTo>
                    <a:pt x="12217" y="46044"/>
                  </a:lnTo>
                  <a:lnTo>
                    <a:pt x="11962" y="45476"/>
                  </a:lnTo>
                  <a:lnTo>
                    <a:pt x="11727" y="44887"/>
                  </a:lnTo>
                  <a:lnTo>
                    <a:pt x="11511" y="44299"/>
                  </a:lnTo>
                  <a:lnTo>
                    <a:pt x="11315" y="43711"/>
                  </a:lnTo>
                  <a:lnTo>
                    <a:pt x="11119" y="43122"/>
                  </a:lnTo>
                  <a:lnTo>
                    <a:pt x="10943" y="42514"/>
                  </a:lnTo>
                  <a:lnTo>
                    <a:pt x="10786" y="41926"/>
                  </a:lnTo>
                  <a:lnTo>
                    <a:pt x="10649" y="41318"/>
                  </a:lnTo>
                  <a:lnTo>
                    <a:pt x="10511" y="40691"/>
                  </a:lnTo>
                  <a:lnTo>
                    <a:pt x="10394" y="40083"/>
                  </a:lnTo>
                  <a:lnTo>
                    <a:pt x="10296" y="39455"/>
                  </a:lnTo>
                  <a:lnTo>
                    <a:pt x="10217" y="38828"/>
                  </a:lnTo>
                  <a:lnTo>
                    <a:pt x="10158" y="38200"/>
                  </a:lnTo>
                  <a:lnTo>
                    <a:pt x="10099" y="37573"/>
                  </a:lnTo>
                  <a:lnTo>
                    <a:pt x="10060" y="36926"/>
                  </a:lnTo>
                  <a:lnTo>
                    <a:pt x="10041" y="36298"/>
                  </a:lnTo>
                  <a:lnTo>
                    <a:pt x="10021" y="35651"/>
                  </a:lnTo>
                  <a:lnTo>
                    <a:pt x="10041" y="35024"/>
                  </a:lnTo>
                  <a:lnTo>
                    <a:pt x="10060" y="34376"/>
                  </a:lnTo>
                  <a:lnTo>
                    <a:pt x="10099" y="33749"/>
                  </a:lnTo>
                  <a:lnTo>
                    <a:pt x="10158" y="33121"/>
                  </a:lnTo>
                  <a:lnTo>
                    <a:pt x="10217" y="32474"/>
                  </a:lnTo>
                  <a:lnTo>
                    <a:pt x="10296" y="31866"/>
                  </a:lnTo>
                  <a:lnTo>
                    <a:pt x="10394" y="31239"/>
                  </a:lnTo>
                  <a:lnTo>
                    <a:pt x="10511" y="30611"/>
                  </a:lnTo>
                  <a:lnTo>
                    <a:pt x="10649" y="30003"/>
                  </a:lnTo>
                  <a:lnTo>
                    <a:pt x="10786" y="29396"/>
                  </a:lnTo>
                  <a:lnTo>
                    <a:pt x="10943" y="28788"/>
                  </a:lnTo>
                  <a:lnTo>
                    <a:pt x="11119" y="28199"/>
                  </a:lnTo>
                  <a:lnTo>
                    <a:pt x="11315" y="27591"/>
                  </a:lnTo>
                  <a:lnTo>
                    <a:pt x="11511" y="27003"/>
                  </a:lnTo>
                  <a:lnTo>
                    <a:pt x="11727" y="26415"/>
                  </a:lnTo>
                  <a:lnTo>
                    <a:pt x="11962" y="25846"/>
                  </a:lnTo>
                  <a:lnTo>
                    <a:pt x="12217" y="25277"/>
                  </a:lnTo>
                  <a:lnTo>
                    <a:pt x="12472" y="24709"/>
                  </a:lnTo>
                  <a:lnTo>
                    <a:pt x="12747" y="24140"/>
                  </a:lnTo>
                  <a:lnTo>
                    <a:pt x="13021" y="23591"/>
                  </a:lnTo>
                  <a:lnTo>
                    <a:pt x="13335" y="23042"/>
                  </a:lnTo>
                  <a:lnTo>
                    <a:pt x="13649" y="22513"/>
                  </a:lnTo>
                  <a:lnTo>
                    <a:pt x="13982" y="21963"/>
                  </a:lnTo>
                  <a:lnTo>
                    <a:pt x="14316" y="21454"/>
                  </a:lnTo>
                  <a:lnTo>
                    <a:pt x="14669" y="20924"/>
                  </a:lnTo>
                  <a:lnTo>
                    <a:pt x="15041" y="20414"/>
                  </a:lnTo>
                  <a:lnTo>
                    <a:pt x="15414" y="19924"/>
                  </a:lnTo>
                  <a:lnTo>
                    <a:pt x="15825" y="19414"/>
                  </a:lnTo>
                  <a:lnTo>
                    <a:pt x="16218" y="18944"/>
                  </a:lnTo>
                  <a:lnTo>
                    <a:pt x="16649" y="18453"/>
                  </a:lnTo>
                  <a:lnTo>
                    <a:pt x="17080" y="18002"/>
                  </a:lnTo>
                  <a:lnTo>
                    <a:pt x="17532" y="17532"/>
                  </a:lnTo>
                  <a:lnTo>
                    <a:pt x="17983" y="17081"/>
                  </a:lnTo>
                  <a:lnTo>
                    <a:pt x="18453" y="16649"/>
                  </a:lnTo>
                  <a:lnTo>
                    <a:pt x="18924" y="16237"/>
                  </a:lnTo>
                  <a:lnTo>
                    <a:pt x="19414" y="15826"/>
                  </a:lnTo>
                  <a:lnTo>
                    <a:pt x="19904" y="15433"/>
                  </a:lnTo>
                  <a:lnTo>
                    <a:pt x="20414" y="15041"/>
                  </a:lnTo>
                  <a:lnTo>
                    <a:pt x="20924" y="14669"/>
                  </a:lnTo>
                  <a:lnTo>
                    <a:pt x="21434" y="14316"/>
                  </a:lnTo>
                  <a:lnTo>
                    <a:pt x="21963" y="13982"/>
                  </a:lnTo>
                  <a:lnTo>
                    <a:pt x="22493" y="13649"/>
                  </a:lnTo>
                  <a:lnTo>
                    <a:pt x="23042" y="13335"/>
                  </a:lnTo>
                  <a:lnTo>
                    <a:pt x="23591" y="13041"/>
                  </a:lnTo>
                  <a:lnTo>
                    <a:pt x="24140" y="12747"/>
                  </a:lnTo>
                  <a:lnTo>
                    <a:pt x="24709" y="12472"/>
                  </a:lnTo>
                  <a:lnTo>
                    <a:pt x="25258" y="12217"/>
                  </a:lnTo>
                  <a:lnTo>
                    <a:pt x="25846" y="11962"/>
                  </a:lnTo>
                  <a:lnTo>
                    <a:pt x="26415" y="11727"/>
                  </a:lnTo>
                  <a:lnTo>
                    <a:pt x="27003" y="11511"/>
                  </a:lnTo>
                  <a:lnTo>
                    <a:pt x="27591" y="11315"/>
                  </a:lnTo>
                  <a:lnTo>
                    <a:pt x="28180" y="11139"/>
                  </a:lnTo>
                  <a:lnTo>
                    <a:pt x="28788" y="10962"/>
                  </a:lnTo>
                  <a:lnTo>
                    <a:pt x="29395" y="10805"/>
                  </a:lnTo>
                  <a:lnTo>
                    <a:pt x="30003" y="10649"/>
                  </a:lnTo>
                  <a:lnTo>
                    <a:pt x="30611" y="10531"/>
                  </a:lnTo>
                  <a:lnTo>
                    <a:pt x="31239" y="10413"/>
                  </a:lnTo>
                  <a:lnTo>
                    <a:pt x="31847" y="10315"/>
                  </a:lnTo>
                  <a:lnTo>
                    <a:pt x="32474" y="10217"/>
                  </a:lnTo>
                  <a:lnTo>
                    <a:pt x="33102" y="10158"/>
                  </a:lnTo>
                  <a:lnTo>
                    <a:pt x="33729" y="10100"/>
                  </a:lnTo>
                  <a:lnTo>
                    <a:pt x="34376" y="10060"/>
                  </a:lnTo>
                  <a:lnTo>
                    <a:pt x="35004" y="10041"/>
                  </a:lnTo>
                  <a:lnTo>
                    <a:pt x="35651" y="10021"/>
                  </a:lnTo>
                  <a:close/>
                  <a:moveTo>
                    <a:pt x="35651" y="0"/>
                  </a:moveTo>
                  <a:lnTo>
                    <a:pt x="34749" y="20"/>
                  </a:lnTo>
                  <a:lnTo>
                    <a:pt x="33847" y="59"/>
                  </a:lnTo>
                  <a:lnTo>
                    <a:pt x="32964" y="99"/>
                  </a:lnTo>
                  <a:lnTo>
                    <a:pt x="32062" y="177"/>
                  </a:lnTo>
                  <a:lnTo>
                    <a:pt x="31180" y="275"/>
                  </a:lnTo>
                  <a:lnTo>
                    <a:pt x="30297" y="412"/>
                  </a:lnTo>
                  <a:lnTo>
                    <a:pt x="29435" y="550"/>
                  </a:lnTo>
                  <a:lnTo>
                    <a:pt x="28552" y="706"/>
                  </a:lnTo>
                  <a:lnTo>
                    <a:pt x="27689" y="903"/>
                  </a:lnTo>
                  <a:lnTo>
                    <a:pt x="26827" y="1099"/>
                  </a:lnTo>
                  <a:lnTo>
                    <a:pt x="25964" y="1334"/>
                  </a:lnTo>
                  <a:lnTo>
                    <a:pt x="25120" y="1589"/>
                  </a:lnTo>
                  <a:lnTo>
                    <a:pt x="24277" y="1863"/>
                  </a:lnTo>
                  <a:lnTo>
                    <a:pt x="23434" y="2158"/>
                  </a:lnTo>
                  <a:lnTo>
                    <a:pt x="22610" y="2471"/>
                  </a:lnTo>
                  <a:lnTo>
                    <a:pt x="21767" y="2805"/>
                  </a:lnTo>
                  <a:lnTo>
                    <a:pt x="20983" y="3158"/>
                  </a:lnTo>
                  <a:lnTo>
                    <a:pt x="20198" y="3511"/>
                  </a:lnTo>
                  <a:lnTo>
                    <a:pt x="19434" y="3903"/>
                  </a:lnTo>
                  <a:lnTo>
                    <a:pt x="18669" y="4295"/>
                  </a:lnTo>
                  <a:lnTo>
                    <a:pt x="17924" y="4726"/>
                  </a:lnTo>
                  <a:lnTo>
                    <a:pt x="17179" y="5158"/>
                  </a:lnTo>
                  <a:lnTo>
                    <a:pt x="16453" y="5609"/>
                  </a:lnTo>
                  <a:lnTo>
                    <a:pt x="15747" y="6080"/>
                  </a:lnTo>
                  <a:lnTo>
                    <a:pt x="15041" y="6570"/>
                  </a:lnTo>
                  <a:lnTo>
                    <a:pt x="14355" y="7060"/>
                  </a:lnTo>
                  <a:lnTo>
                    <a:pt x="13668" y="7589"/>
                  </a:lnTo>
                  <a:lnTo>
                    <a:pt x="13002" y="8119"/>
                  </a:lnTo>
                  <a:lnTo>
                    <a:pt x="12335" y="8688"/>
                  </a:lnTo>
                  <a:lnTo>
                    <a:pt x="11688" y="9256"/>
                  </a:lnTo>
                  <a:lnTo>
                    <a:pt x="11060" y="9845"/>
                  </a:lnTo>
                  <a:lnTo>
                    <a:pt x="10433" y="10452"/>
                  </a:lnTo>
                  <a:lnTo>
                    <a:pt x="9845" y="11060"/>
                  </a:lnTo>
                  <a:lnTo>
                    <a:pt x="9256" y="11708"/>
                  </a:lnTo>
                  <a:lnTo>
                    <a:pt x="8668" y="12355"/>
                  </a:lnTo>
                  <a:lnTo>
                    <a:pt x="8119" y="13002"/>
                  </a:lnTo>
                  <a:lnTo>
                    <a:pt x="7589" y="13668"/>
                  </a:lnTo>
                  <a:lnTo>
                    <a:pt x="7060" y="14355"/>
                  </a:lnTo>
                  <a:lnTo>
                    <a:pt x="6550" y="15041"/>
                  </a:lnTo>
                  <a:lnTo>
                    <a:pt x="6079" y="15747"/>
                  </a:lnTo>
                  <a:lnTo>
                    <a:pt x="5609" y="16473"/>
                  </a:lnTo>
                  <a:lnTo>
                    <a:pt x="5138" y="17198"/>
                  </a:lnTo>
                  <a:lnTo>
                    <a:pt x="4707" y="17924"/>
                  </a:lnTo>
                  <a:lnTo>
                    <a:pt x="4295" y="18669"/>
                  </a:lnTo>
                  <a:lnTo>
                    <a:pt x="3903" y="19434"/>
                  </a:lnTo>
                  <a:lnTo>
                    <a:pt x="3511" y="20199"/>
                  </a:lnTo>
                  <a:lnTo>
                    <a:pt x="3158" y="20983"/>
                  </a:lnTo>
                  <a:lnTo>
                    <a:pt x="2805" y="21787"/>
                  </a:lnTo>
                  <a:lnTo>
                    <a:pt x="2471" y="22611"/>
                  </a:lnTo>
                  <a:lnTo>
                    <a:pt x="2157" y="23434"/>
                  </a:lnTo>
                  <a:lnTo>
                    <a:pt x="1863" y="24277"/>
                  </a:lnTo>
                  <a:lnTo>
                    <a:pt x="1589" y="25121"/>
                  </a:lnTo>
                  <a:lnTo>
                    <a:pt x="1334" y="25983"/>
                  </a:lnTo>
                  <a:lnTo>
                    <a:pt x="1099" y="26827"/>
                  </a:lnTo>
                  <a:lnTo>
                    <a:pt x="883" y="27689"/>
                  </a:lnTo>
                  <a:lnTo>
                    <a:pt x="706" y="28572"/>
                  </a:lnTo>
                  <a:lnTo>
                    <a:pt x="549" y="29435"/>
                  </a:lnTo>
                  <a:lnTo>
                    <a:pt x="393" y="30317"/>
                  </a:lnTo>
                  <a:lnTo>
                    <a:pt x="275" y="31200"/>
                  </a:lnTo>
                  <a:lnTo>
                    <a:pt x="177" y="32082"/>
                  </a:lnTo>
                  <a:lnTo>
                    <a:pt x="98" y="32965"/>
                  </a:lnTo>
                  <a:lnTo>
                    <a:pt x="40" y="33867"/>
                  </a:lnTo>
                  <a:lnTo>
                    <a:pt x="20" y="34749"/>
                  </a:lnTo>
                  <a:lnTo>
                    <a:pt x="0" y="35651"/>
                  </a:lnTo>
                  <a:lnTo>
                    <a:pt x="20" y="36553"/>
                  </a:lnTo>
                  <a:lnTo>
                    <a:pt x="40" y="37455"/>
                  </a:lnTo>
                  <a:lnTo>
                    <a:pt x="98" y="38338"/>
                  </a:lnTo>
                  <a:lnTo>
                    <a:pt x="177" y="39240"/>
                  </a:lnTo>
                  <a:lnTo>
                    <a:pt x="275" y="40122"/>
                  </a:lnTo>
                  <a:lnTo>
                    <a:pt x="393" y="41005"/>
                  </a:lnTo>
                  <a:lnTo>
                    <a:pt x="549" y="41887"/>
                  </a:lnTo>
                  <a:lnTo>
                    <a:pt x="706" y="42750"/>
                  </a:lnTo>
                  <a:lnTo>
                    <a:pt x="883" y="43613"/>
                  </a:lnTo>
                  <a:lnTo>
                    <a:pt x="1099" y="44475"/>
                  </a:lnTo>
                  <a:lnTo>
                    <a:pt x="1334" y="45338"/>
                  </a:lnTo>
                  <a:lnTo>
                    <a:pt x="1589" y="46181"/>
                  </a:lnTo>
                  <a:lnTo>
                    <a:pt x="1863" y="47025"/>
                  </a:lnTo>
                  <a:lnTo>
                    <a:pt x="2157" y="47868"/>
                  </a:lnTo>
                  <a:lnTo>
                    <a:pt x="2471" y="48711"/>
                  </a:lnTo>
                  <a:lnTo>
                    <a:pt x="2805" y="49535"/>
                  </a:lnTo>
                  <a:lnTo>
                    <a:pt x="3158" y="50319"/>
                  </a:lnTo>
                  <a:lnTo>
                    <a:pt x="3511" y="51104"/>
                  </a:lnTo>
                  <a:lnTo>
                    <a:pt x="3903" y="51868"/>
                  </a:lnTo>
                  <a:lnTo>
                    <a:pt x="4295" y="52633"/>
                  </a:lnTo>
                  <a:lnTo>
                    <a:pt x="4707" y="53378"/>
                  </a:lnTo>
                  <a:lnTo>
                    <a:pt x="5138" y="54123"/>
                  </a:lnTo>
                  <a:lnTo>
                    <a:pt x="5609" y="54849"/>
                  </a:lnTo>
                  <a:lnTo>
                    <a:pt x="6079" y="55575"/>
                  </a:lnTo>
                  <a:lnTo>
                    <a:pt x="6550" y="56261"/>
                  </a:lnTo>
                  <a:lnTo>
                    <a:pt x="7060" y="56967"/>
                  </a:lnTo>
                  <a:lnTo>
                    <a:pt x="7589" y="57634"/>
                  </a:lnTo>
                  <a:lnTo>
                    <a:pt x="8119" y="58320"/>
                  </a:lnTo>
                  <a:lnTo>
                    <a:pt x="8668" y="58967"/>
                  </a:lnTo>
                  <a:lnTo>
                    <a:pt x="9256" y="59614"/>
                  </a:lnTo>
                  <a:lnTo>
                    <a:pt x="9845" y="60242"/>
                  </a:lnTo>
                  <a:lnTo>
                    <a:pt x="10433" y="60869"/>
                  </a:lnTo>
                  <a:lnTo>
                    <a:pt x="11060" y="61477"/>
                  </a:lnTo>
                  <a:lnTo>
                    <a:pt x="11688" y="62065"/>
                  </a:lnTo>
                  <a:lnTo>
                    <a:pt x="12335" y="62634"/>
                  </a:lnTo>
                  <a:lnTo>
                    <a:pt x="13002" y="63183"/>
                  </a:lnTo>
                  <a:lnTo>
                    <a:pt x="13668" y="63732"/>
                  </a:lnTo>
                  <a:lnTo>
                    <a:pt x="14355" y="64242"/>
                  </a:lnTo>
                  <a:lnTo>
                    <a:pt x="15041" y="64752"/>
                  </a:lnTo>
                  <a:lnTo>
                    <a:pt x="15747" y="65242"/>
                  </a:lnTo>
                  <a:lnTo>
                    <a:pt x="16453" y="65713"/>
                  </a:lnTo>
                  <a:lnTo>
                    <a:pt x="17179" y="66164"/>
                  </a:lnTo>
                  <a:lnTo>
                    <a:pt x="17924" y="66595"/>
                  </a:lnTo>
                  <a:lnTo>
                    <a:pt x="18669" y="67007"/>
                  </a:lnTo>
                  <a:lnTo>
                    <a:pt x="19434" y="67419"/>
                  </a:lnTo>
                  <a:lnTo>
                    <a:pt x="20198" y="67791"/>
                  </a:lnTo>
                  <a:lnTo>
                    <a:pt x="20983" y="68164"/>
                  </a:lnTo>
                  <a:lnTo>
                    <a:pt x="21767" y="68497"/>
                  </a:lnTo>
                  <a:lnTo>
                    <a:pt x="22610" y="68850"/>
                  </a:lnTo>
                  <a:lnTo>
                    <a:pt x="23434" y="69164"/>
                  </a:lnTo>
                  <a:lnTo>
                    <a:pt x="24277" y="69458"/>
                  </a:lnTo>
                  <a:lnTo>
                    <a:pt x="25120" y="69733"/>
                  </a:lnTo>
                  <a:lnTo>
                    <a:pt x="25964" y="69988"/>
                  </a:lnTo>
                  <a:lnTo>
                    <a:pt x="26827" y="70203"/>
                  </a:lnTo>
                  <a:lnTo>
                    <a:pt x="27689" y="70419"/>
                  </a:lnTo>
                  <a:lnTo>
                    <a:pt x="28552" y="70596"/>
                  </a:lnTo>
                  <a:lnTo>
                    <a:pt x="29435" y="70772"/>
                  </a:lnTo>
                  <a:lnTo>
                    <a:pt x="30297" y="70909"/>
                  </a:lnTo>
                  <a:lnTo>
                    <a:pt x="31180" y="71027"/>
                  </a:lnTo>
                  <a:lnTo>
                    <a:pt x="32062" y="71125"/>
                  </a:lnTo>
                  <a:lnTo>
                    <a:pt x="32964" y="71204"/>
                  </a:lnTo>
                  <a:lnTo>
                    <a:pt x="33847" y="71262"/>
                  </a:lnTo>
                  <a:lnTo>
                    <a:pt x="34749" y="71302"/>
                  </a:lnTo>
                  <a:lnTo>
                    <a:pt x="36553" y="71302"/>
                  </a:lnTo>
                  <a:lnTo>
                    <a:pt x="37455" y="71262"/>
                  </a:lnTo>
                  <a:lnTo>
                    <a:pt x="38337" y="71204"/>
                  </a:lnTo>
                  <a:lnTo>
                    <a:pt x="39239" y="71125"/>
                  </a:lnTo>
                  <a:lnTo>
                    <a:pt x="40122" y="71027"/>
                  </a:lnTo>
                  <a:lnTo>
                    <a:pt x="41004" y="70909"/>
                  </a:lnTo>
                  <a:lnTo>
                    <a:pt x="41867" y="70772"/>
                  </a:lnTo>
                  <a:lnTo>
                    <a:pt x="42750" y="70596"/>
                  </a:lnTo>
                  <a:lnTo>
                    <a:pt x="43612" y="70419"/>
                  </a:lnTo>
                  <a:lnTo>
                    <a:pt x="44475" y="70203"/>
                  </a:lnTo>
                  <a:lnTo>
                    <a:pt x="45338" y="69988"/>
                  </a:lnTo>
                  <a:lnTo>
                    <a:pt x="46181" y="69733"/>
                  </a:lnTo>
                  <a:lnTo>
                    <a:pt x="47025" y="69458"/>
                  </a:lnTo>
                  <a:lnTo>
                    <a:pt x="47868" y="69164"/>
                  </a:lnTo>
                  <a:lnTo>
                    <a:pt x="48711" y="68850"/>
                  </a:lnTo>
                  <a:lnTo>
                    <a:pt x="49535" y="68497"/>
                  </a:lnTo>
                  <a:lnTo>
                    <a:pt x="50319" y="68164"/>
                  </a:lnTo>
                  <a:lnTo>
                    <a:pt x="51103" y="67791"/>
                  </a:lnTo>
                  <a:lnTo>
                    <a:pt x="51868" y="67419"/>
                  </a:lnTo>
                  <a:lnTo>
                    <a:pt x="52633" y="67007"/>
                  </a:lnTo>
                  <a:lnTo>
                    <a:pt x="53378" y="66595"/>
                  </a:lnTo>
                  <a:lnTo>
                    <a:pt x="54123" y="66164"/>
                  </a:lnTo>
                  <a:lnTo>
                    <a:pt x="54849" y="65713"/>
                  </a:lnTo>
                  <a:lnTo>
                    <a:pt x="55555" y="65242"/>
                  </a:lnTo>
                  <a:lnTo>
                    <a:pt x="56261" y="64752"/>
                  </a:lnTo>
                  <a:lnTo>
                    <a:pt x="56947" y="64242"/>
                  </a:lnTo>
                  <a:lnTo>
                    <a:pt x="57633" y="63732"/>
                  </a:lnTo>
                  <a:lnTo>
                    <a:pt x="58300" y="63183"/>
                  </a:lnTo>
                  <a:lnTo>
                    <a:pt x="58967" y="62634"/>
                  </a:lnTo>
                  <a:lnTo>
                    <a:pt x="59614" y="62065"/>
                  </a:lnTo>
                  <a:lnTo>
                    <a:pt x="60242" y="61477"/>
                  </a:lnTo>
                  <a:lnTo>
                    <a:pt x="60869" y="60869"/>
                  </a:lnTo>
                  <a:lnTo>
                    <a:pt x="61457" y="60242"/>
                  </a:lnTo>
                  <a:lnTo>
                    <a:pt x="62046" y="59614"/>
                  </a:lnTo>
                  <a:lnTo>
                    <a:pt x="62634" y="58967"/>
                  </a:lnTo>
                  <a:lnTo>
                    <a:pt x="63183" y="58320"/>
                  </a:lnTo>
                  <a:lnTo>
                    <a:pt x="63712" y="57634"/>
                  </a:lnTo>
                  <a:lnTo>
                    <a:pt x="64242" y="56967"/>
                  </a:lnTo>
                  <a:lnTo>
                    <a:pt x="64752" y="56261"/>
                  </a:lnTo>
                  <a:lnTo>
                    <a:pt x="65242" y="55575"/>
                  </a:lnTo>
                  <a:lnTo>
                    <a:pt x="65693" y="54849"/>
                  </a:lnTo>
                  <a:lnTo>
                    <a:pt x="66164" y="54123"/>
                  </a:lnTo>
                  <a:lnTo>
                    <a:pt x="66595" y="53378"/>
                  </a:lnTo>
                  <a:lnTo>
                    <a:pt x="67007" y="52633"/>
                  </a:lnTo>
                  <a:lnTo>
                    <a:pt x="67399" y="51868"/>
                  </a:lnTo>
                  <a:lnTo>
                    <a:pt x="67791" y="51104"/>
                  </a:lnTo>
                  <a:lnTo>
                    <a:pt x="68144" y="50319"/>
                  </a:lnTo>
                  <a:lnTo>
                    <a:pt x="68497" y="49535"/>
                  </a:lnTo>
                  <a:lnTo>
                    <a:pt x="68831" y="48711"/>
                  </a:lnTo>
                  <a:lnTo>
                    <a:pt x="69144" y="47868"/>
                  </a:lnTo>
                  <a:lnTo>
                    <a:pt x="69438" y="47025"/>
                  </a:lnTo>
                  <a:lnTo>
                    <a:pt x="69713" y="46181"/>
                  </a:lnTo>
                  <a:lnTo>
                    <a:pt x="69968" y="45338"/>
                  </a:lnTo>
                  <a:lnTo>
                    <a:pt x="70203" y="44475"/>
                  </a:lnTo>
                  <a:lnTo>
                    <a:pt x="70419" y="43613"/>
                  </a:lnTo>
                  <a:lnTo>
                    <a:pt x="70595" y="42750"/>
                  </a:lnTo>
                  <a:lnTo>
                    <a:pt x="70772" y="41887"/>
                  </a:lnTo>
                  <a:lnTo>
                    <a:pt x="70909" y="41005"/>
                  </a:lnTo>
                  <a:lnTo>
                    <a:pt x="71027" y="40122"/>
                  </a:lnTo>
                  <a:lnTo>
                    <a:pt x="71125" y="39240"/>
                  </a:lnTo>
                  <a:lnTo>
                    <a:pt x="71203" y="38338"/>
                  </a:lnTo>
                  <a:lnTo>
                    <a:pt x="71262" y="37455"/>
                  </a:lnTo>
                  <a:lnTo>
                    <a:pt x="71282" y="36553"/>
                  </a:lnTo>
                  <a:lnTo>
                    <a:pt x="71301" y="35651"/>
                  </a:lnTo>
                  <a:lnTo>
                    <a:pt x="71282" y="34749"/>
                  </a:lnTo>
                  <a:lnTo>
                    <a:pt x="71262" y="33867"/>
                  </a:lnTo>
                  <a:lnTo>
                    <a:pt x="71203" y="32965"/>
                  </a:lnTo>
                  <a:lnTo>
                    <a:pt x="71125" y="32082"/>
                  </a:lnTo>
                  <a:lnTo>
                    <a:pt x="71027" y="31200"/>
                  </a:lnTo>
                  <a:lnTo>
                    <a:pt x="70909" y="30317"/>
                  </a:lnTo>
                  <a:lnTo>
                    <a:pt x="70772" y="29435"/>
                  </a:lnTo>
                  <a:lnTo>
                    <a:pt x="70595" y="28572"/>
                  </a:lnTo>
                  <a:lnTo>
                    <a:pt x="70419" y="27689"/>
                  </a:lnTo>
                  <a:lnTo>
                    <a:pt x="70203" y="26827"/>
                  </a:lnTo>
                  <a:lnTo>
                    <a:pt x="69968" y="25983"/>
                  </a:lnTo>
                  <a:lnTo>
                    <a:pt x="69713" y="25121"/>
                  </a:lnTo>
                  <a:lnTo>
                    <a:pt x="69438" y="24277"/>
                  </a:lnTo>
                  <a:lnTo>
                    <a:pt x="69144" y="23434"/>
                  </a:lnTo>
                  <a:lnTo>
                    <a:pt x="68831" y="22611"/>
                  </a:lnTo>
                  <a:lnTo>
                    <a:pt x="68497" y="21787"/>
                  </a:lnTo>
                  <a:lnTo>
                    <a:pt x="68144" y="20983"/>
                  </a:lnTo>
                  <a:lnTo>
                    <a:pt x="67791" y="20199"/>
                  </a:lnTo>
                  <a:lnTo>
                    <a:pt x="67399" y="19434"/>
                  </a:lnTo>
                  <a:lnTo>
                    <a:pt x="67007" y="18669"/>
                  </a:lnTo>
                  <a:lnTo>
                    <a:pt x="66595" y="17924"/>
                  </a:lnTo>
                  <a:lnTo>
                    <a:pt x="66164" y="17198"/>
                  </a:lnTo>
                  <a:lnTo>
                    <a:pt x="65693" y="16473"/>
                  </a:lnTo>
                  <a:lnTo>
                    <a:pt x="65242" y="15747"/>
                  </a:lnTo>
                  <a:lnTo>
                    <a:pt x="64752" y="15041"/>
                  </a:lnTo>
                  <a:lnTo>
                    <a:pt x="64242" y="14355"/>
                  </a:lnTo>
                  <a:lnTo>
                    <a:pt x="63712" y="13668"/>
                  </a:lnTo>
                  <a:lnTo>
                    <a:pt x="63183" y="13002"/>
                  </a:lnTo>
                  <a:lnTo>
                    <a:pt x="62634" y="12355"/>
                  </a:lnTo>
                  <a:lnTo>
                    <a:pt x="62046" y="11708"/>
                  </a:lnTo>
                  <a:lnTo>
                    <a:pt x="61457" y="11060"/>
                  </a:lnTo>
                  <a:lnTo>
                    <a:pt x="60869" y="10452"/>
                  </a:lnTo>
                  <a:lnTo>
                    <a:pt x="60242" y="9845"/>
                  </a:lnTo>
                  <a:lnTo>
                    <a:pt x="59614" y="9256"/>
                  </a:lnTo>
                  <a:lnTo>
                    <a:pt x="58967" y="8688"/>
                  </a:lnTo>
                  <a:lnTo>
                    <a:pt x="58300" y="8119"/>
                  </a:lnTo>
                  <a:lnTo>
                    <a:pt x="57633" y="7589"/>
                  </a:lnTo>
                  <a:lnTo>
                    <a:pt x="56947" y="7060"/>
                  </a:lnTo>
                  <a:lnTo>
                    <a:pt x="56261" y="6570"/>
                  </a:lnTo>
                  <a:lnTo>
                    <a:pt x="55555" y="6080"/>
                  </a:lnTo>
                  <a:lnTo>
                    <a:pt x="54849" y="5609"/>
                  </a:lnTo>
                  <a:lnTo>
                    <a:pt x="54123" y="5158"/>
                  </a:lnTo>
                  <a:lnTo>
                    <a:pt x="53378" y="4726"/>
                  </a:lnTo>
                  <a:lnTo>
                    <a:pt x="52633" y="4295"/>
                  </a:lnTo>
                  <a:lnTo>
                    <a:pt x="51868" y="3903"/>
                  </a:lnTo>
                  <a:lnTo>
                    <a:pt x="51103" y="3511"/>
                  </a:lnTo>
                  <a:lnTo>
                    <a:pt x="50319" y="3158"/>
                  </a:lnTo>
                  <a:lnTo>
                    <a:pt x="49535" y="2805"/>
                  </a:lnTo>
                  <a:lnTo>
                    <a:pt x="48711" y="2471"/>
                  </a:lnTo>
                  <a:lnTo>
                    <a:pt x="47868" y="2158"/>
                  </a:lnTo>
                  <a:lnTo>
                    <a:pt x="47025" y="1863"/>
                  </a:lnTo>
                  <a:lnTo>
                    <a:pt x="46181" y="1589"/>
                  </a:lnTo>
                  <a:lnTo>
                    <a:pt x="45338" y="1334"/>
                  </a:lnTo>
                  <a:lnTo>
                    <a:pt x="44475" y="1099"/>
                  </a:lnTo>
                  <a:lnTo>
                    <a:pt x="43612" y="903"/>
                  </a:lnTo>
                  <a:lnTo>
                    <a:pt x="42750" y="706"/>
                  </a:lnTo>
                  <a:lnTo>
                    <a:pt x="41867" y="550"/>
                  </a:lnTo>
                  <a:lnTo>
                    <a:pt x="41004" y="412"/>
                  </a:lnTo>
                  <a:lnTo>
                    <a:pt x="40122" y="275"/>
                  </a:lnTo>
                  <a:lnTo>
                    <a:pt x="39239" y="177"/>
                  </a:lnTo>
                  <a:lnTo>
                    <a:pt x="38337" y="99"/>
                  </a:lnTo>
                  <a:lnTo>
                    <a:pt x="37455" y="59"/>
                  </a:lnTo>
                  <a:lnTo>
                    <a:pt x="36553" y="20"/>
                  </a:lnTo>
                  <a:lnTo>
                    <a:pt x="356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1"/>
            <p:cNvSpPr/>
            <p:nvPr/>
          </p:nvSpPr>
          <p:spPr>
            <a:xfrm>
              <a:off x="8256434" y="4301134"/>
              <a:ext cx="1782550" cy="1782550"/>
            </a:xfrm>
            <a:custGeom>
              <a:rect b="b" l="l" r="r" t="t"/>
              <a:pathLst>
                <a:path extrusionOk="0" h="71302" w="71302">
                  <a:moveTo>
                    <a:pt x="35651" y="10021"/>
                  </a:moveTo>
                  <a:lnTo>
                    <a:pt x="36298" y="10041"/>
                  </a:lnTo>
                  <a:lnTo>
                    <a:pt x="36926" y="10060"/>
                  </a:lnTo>
                  <a:lnTo>
                    <a:pt x="37573" y="10100"/>
                  </a:lnTo>
                  <a:lnTo>
                    <a:pt x="38200" y="10158"/>
                  </a:lnTo>
                  <a:lnTo>
                    <a:pt x="38828" y="10217"/>
                  </a:lnTo>
                  <a:lnTo>
                    <a:pt x="39455" y="10315"/>
                  </a:lnTo>
                  <a:lnTo>
                    <a:pt x="40063" y="10413"/>
                  </a:lnTo>
                  <a:lnTo>
                    <a:pt x="40691" y="10531"/>
                  </a:lnTo>
                  <a:lnTo>
                    <a:pt x="41299" y="10649"/>
                  </a:lnTo>
                  <a:lnTo>
                    <a:pt x="41906" y="10805"/>
                  </a:lnTo>
                  <a:lnTo>
                    <a:pt x="42514" y="10962"/>
                  </a:lnTo>
                  <a:lnTo>
                    <a:pt x="43122" y="11139"/>
                  </a:lnTo>
                  <a:lnTo>
                    <a:pt x="43711" y="11315"/>
                  </a:lnTo>
                  <a:lnTo>
                    <a:pt x="44299" y="11511"/>
                  </a:lnTo>
                  <a:lnTo>
                    <a:pt x="44887" y="11727"/>
                  </a:lnTo>
                  <a:lnTo>
                    <a:pt x="45456" y="11962"/>
                  </a:lnTo>
                  <a:lnTo>
                    <a:pt x="46044" y="12217"/>
                  </a:lnTo>
                  <a:lnTo>
                    <a:pt x="46593" y="12472"/>
                  </a:lnTo>
                  <a:lnTo>
                    <a:pt x="47162" y="12747"/>
                  </a:lnTo>
                  <a:lnTo>
                    <a:pt x="47711" y="13041"/>
                  </a:lnTo>
                  <a:lnTo>
                    <a:pt x="48260" y="13335"/>
                  </a:lnTo>
                  <a:lnTo>
                    <a:pt x="48809" y="13649"/>
                  </a:lnTo>
                  <a:lnTo>
                    <a:pt x="49339" y="13982"/>
                  </a:lnTo>
                  <a:lnTo>
                    <a:pt x="49868" y="14316"/>
                  </a:lnTo>
                  <a:lnTo>
                    <a:pt x="50378" y="14669"/>
                  </a:lnTo>
                  <a:lnTo>
                    <a:pt x="50888" y="15041"/>
                  </a:lnTo>
                  <a:lnTo>
                    <a:pt x="51398" y="15433"/>
                  </a:lnTo>
                  <a:lnTo>
                    <a:pt x="51888" y="15826"/>
                  </a:lnTo>
                  <a:lnTo>
                    <a:pt x="52378" y="16237"/>
                  </a:lnTo>
                  <a:lnTo>
                    <a:pt x="52849" y="16649"/>
                  </a:lnTo>
                  <a:lnTo>
                    <a:pt x="53319" y="17081"/>
                  </a:lnTo>
                  <a:lnTo>
                    <a:pt x="53770" y="17532"/>
                  </a:lnTo>
                  <a:lnTo>
                    <a:pt x="54221" y="18002"/>
                  </a:lnTo>
                  <a:lnTo>
                    <a:pt x="54653" y="18453"/>
                  </a:lnTo>
                  <a:lnTo>
                    <a:pt x="55084" y="18944"/>
                  </a:lnTo>
                  <a:lnTo>
                    <a:pt x="55476" y="19414"/>
                  </a:lnTo>
                  <a:lnTo>
                    <a:pt x="55888" y="19924"/>
                  </a:lnTo>
                  <a:lnTo>
                    <a:pt x="56261" y="20414"/>
                  </a:lnTo>
                  <a:lnTo>
                    <a:pt x="56633" y="20924"/>
                  </a:lnTo>
                  <a:lnTo>
                    <a:pt x="56986" y="21454"/>
                  </a:lnTo>
                  <a:lnTo>
                    <a:pt x="57320" y="21963"/>
                  </a:lnTo>
                  <a:lnTo>
                    <a:pt x="57653" y="22513"/>
                  </a:lnTo>
                  <a:lnTo>
                    <a:pt x="57967" y="23042"/>
                  </a:lnTo>
                  <a:lnTo>
                    <a:pt x="58281" y="23591"/>
                  </a:lnTo>
                  <a:lnTo>
                    <a:pt x="58555" y="24140"/>
                  </a:lnTo>
                  <a:lnTo>
                    <a:pt x="58830" y="24709"/>
                  </a:lnTo>
                  <a:lnTo>
                    <a:pt x="59104" y="25277"/>
                  </a:lnTo>
                  <a:lnTo>
                    <a:pt x="59339" y="25846"/>
                  </a:lnTo>
                  <a:lnTo>
                    <a:pt x="59575" y="26415"/>
                  </a:lnTo>
                  <a:lnTo>
                    <a:pt x="59790" y="27003"/>
                  </a:lnTo>
                  <a:lnTo>
                    <a:pt x="59987" y="27591"/>
                  </a:lnTo>
                  <a:lnTo>
                    <a:pt x="60183" y="28199"/>
                  </a:lnTo>
                  <a:lnTo>
                    <a:pt x="60359" y="28788"/>
                  </a:lnTo>
                  <a:lnTo>
                    <a:pt x="60516" y="29396"/>
                  </a:lnTo>
                  <a:lnTo>
                    <a:pt x="60653" y="30003"/>
                  </a:lnTo>
                  <a:lnTo>
                    <a:pt x="60791" y="30611"/>
                  </a:lnTo>
                  <a:lnTo>
                    <a:pt x="60908" y="31239"/>
                  </a:lnTo>
                  <a:lnTo>
                    <a:pt x="61006" y="31866"/>
                  </a:lnTo>
                  <a:lnTo>
                    <a:pt x="61085" y="32474"/>
                  </a:lnTo>
                  <a:lnTo>
                    <a:pt x="61163" y="33121"/>
                  </a:lnTo>
                  <a:lnTo>
                    <a:pt x="61202" y="33749"/>
                  </a:lnTo>
                  <a:lnTo>
                    <a:pt x="61242" y="34376"/>
                  </a:lnTo>
                  <a:lnTo>
                    <a:pt x="61261" y="35024"/>
                  </a:lnTo>
                  <a:lnTo>
                    <a:pt x="61281" y="35651"/>
                  </a:lnTo>
                  <a:lnTo>
                    <a:pt x="61261" y="36298"/>
                  </a:lnTo>
                  <a:lnTo>
                    <a:pt x="61242" y="36926"/>
                  </a:lnTo>
                  <a:lnTo>
                    <a:pt x="61202" y="37573"/>
                  </a:lnTo>
                  <a:lnTo>
                    <a:pt x="61163" y="38200"/>
                  </a:lnTo>
                  <a:lnTo>
                    <a:pt x="61085" y="38828"/>
                  </a:lnTo>
                  <a:lnTo>
                    <a:pt x="61006" y="39455"/>
                  </a:lnTo>
                  <a:lnTo>
                    <a:pt x="60908" y="40083"/>
                  </a:lnTo>
                  <a:lnTo>
                    <a:pt x="60791" y="40691"/>
                  </a:lnTo>
                  <a:lnTo>
                    <a:pt x="60653" y="41318"/>
                  </a:lnTo>
                  <a:lnTo>
                    <a:pt x="60516" y="41926"/>
                  </a:lnTo>
                  <a:lnTo>
                    <a:pt x="60359" y="42514"/>
                  </a:lnTo>
                  <a:lnTo>
                    <a:pt x="60183" y="43122"/>
                  </a:lnTo>
                  <a:lnTo>
                    <a:pt x="59987" y="43711"/>
                  </a:lnTo>
                  <a:lnTo>
                    <a:pt x="59790" y="44299"/>
                  </a:lnTo>
                  <a:lnTo>
                    <a:pt x="59575" y="44887"/>
                  </a:lnTo>
                  <a:lnTo>
                    <a:pt x="59339" y="45476"/>
                  </a:lnTo>
                  <a:lnTo>
                    <a:pt x="59104" y="46044"/>
                  </a:lnTo>
                  <a:lnTo>
                    <a:pt x="58830" y="46613"/>
                  </a:lnTo>
                  <a:lnTo>
                    <a:pt x="58555" y="47162"/>
                  </a:lnTo>
                  <a:lnTo>
                    <a:pt x="58281" y="47731"/>
                  </a:lnTo>
                  <a:lnTo>
                    <a:pt x="57967" y="48260"/>
                  </a:lnTo>
                  <a:lnTo>
                    <a:pt x="57653" y="48809"/>
                  </a:lnTo>
                  <a:lnTo>
                    <a:pt x="57320" y="49339"/>
                  </a:lnTo>
                  <a:lnTo>
                    <a:pt x="56986" y="49868"/>
                  </a:lnTo>
                  <a:lnTo>
                    <a:pt x="56633" y="50378"/>
                  </a:lnTo>
                  <a:lnTo>
                    <a:pt x="56261" y="50888"/>
                  </a:lnTo>
                  <a:lnTo>
                    <a:pt x="55888" y="51398"/>
                  </a:lnTo>
                  <a:lnTo>
                    <a:pt x="55476" y="51888"/>
                  </a:lnTo>
                  <a:lnTo>
                    <a:pt x="55084" y="52378"/>
                  </a:lnTo>
                  <a:lnTo>
                    <a:pt x="54653" y="52849"/>
                  </a:lnTo>
                  <a:lnTo>
                    <a:pt x="54221" y="53319"/>
                  </a:lnTo>
                  <a:lnTo>
                    <a:pt x="53770" y="53770"/>
                  </a:lnTo>
                  <a:lnTo>
                    <a:pt x="53319" y="54222"/>
                  </a:lnTo>
                  <a:lnTo>
                    <a:pt x="52849" y="54653"/>
                  </a:lnTo>
                  <a:lnTo>
                    <a:pt x="52378" y="55084"/>
                  </a:lnTo>
                  <a:lnTo>
                    <a:pt x="51888" y="55496"/>
                  </a:lnTo>
                  <a:lnTo>
                    <a:pt x="51398" y="55888"/>
                  </a:lnTo>
                  <a:lnTo>
                    <a:pt x="50888" y="56261"/>
                  </a:lnTo>
                  <a:lnTo>
                    <a:pt x="50378" y="56634"/>
                  </a:lnTo>
                  <a:lnTo>
                    <a:pt x="49868" y="56986"/>
                  </a:lnTo>
                  <a:lnTo>
                    <a:pt x="49339" y="57339"/>
                  </a:lnTo>
                  <a:lnTo>
                    <a:pt x="48809" y="57673"/>
                  </a:lnTo>
                  <a:lnTo>
                    <a:pt x="48260" y="57987"/>
                  </a:lnTo>
                  <a:lnTo>
                    <a:pt x="47711" y="58281"/>
                  </a:lnTo>
                  <a:lnTo>
                    <a:pt x="47162" y="58575"/>
                  </a:lnTo>
                  <a:lnTo>
                    <a:pt x="46593" y="58849"/>
                  </a:lnTo>
                  <a:lnTo>
                    <a:pt x="46044" y="59104"/>
                  </a:lnTo>
                  <a:lnTo>
                    <a:pt x="45456" y="59340"/>
                  </a:lnTo>
                  <a:lnTo>
                    <a:pt x="44887" y="59575"/>
                  </a:lnTo>
                  <a:lnTo>
                    <a:pt x="44299" y="59791"/>
                  </a:lnTo>
                  <a:lnTo>
                    <a:pt x="43711" y="60006"/>
                  </a:lnTo>
                  <a:lnTo>
                    <a:pt x="43122" y="60183"/>
                  </a:lnTo>
                  <a:lnTo>
                    <a:pt x="42514" y="60359"/>
                  </a:lnTo>
                  <a:lnTo>
                    <a:pt x="41906" y="60516"/>
                  </a:lnTo>
                  <a:lnTo>
                    <a:pt x="41299" y="60654"/>
                  </a:lnTo>
                  <a:lnTo>
                    <a:pt x="40691" y="60791"/>
                  </a:lnTo>
                  <a:lnTo>
                    <a:pt x="40063" y="60908"/>
                  </a:lnTo>
                  <a:lnTo>
                    <a:pt x="39455" y="61006"/>
                  </a:lnTo>
                  <a:lnTo>
                    <a:pt x="38828" y="61085"/>
                  </a:lnTo>
                  <a:lnTo>
                    <a:pt x="38200" y="61163"/>
                  </a:lnTo>
                  <a:lnTo>
                    <a:pt x="37573" y="61222"/>
                  </a:lnTo>
                  <a:lnTo>
                    <a:pt x="36926" y="61261"/>
                  </a:lnTo>
                  <a:lnTo>
                    <a:pt x="36298" y="61281"/>
                  </a:lnTo>
                  <a:lnTo>
                    <a:pt x="35004" y="61281"/>
                  </a:lnTo>
                  <a:lnTo>
                    <a:pt x="34376" y="61261"/>
                  </a:lnTo>
                  <a:lnTo>
                    <a:pt x="33729" y="61222"/>
                  </a:lnTo>
                  <a:lnTo>
                    <a:pt x="33102" y="61163"/>
                  </a:lnTo>
                  <a:lnTo>
                    <a:pt x="32474" y="61085"/>
                  </a:lnTo>
                  <a:lnTo>
                    <a:pt x="31847" y="61006"/>
                  </a:lnTo>
                  <a:lnTo>
                    <a:pt x="31239" y="60908"/>
                  </a:lnTo>
                  <a:lnTo>
                    <a:pt x="30611" y="60791"/>
                  </a:lnTo>
                  <a:lnTo>
                    <a:pt x="30003" y="60654"/>
                  </a:lnTo>
                  <a:lnTo>
                    <a:pt x="29395" y="60516"/>
                  </a:lnTo>
                  <a:lnTo>
                    <a:pt x="28788" y="60359"/>
                  </a:lnTo>
                  <a:lnTo>
                    <a:pt x="28180" y="60183"/>
                  </a:lnTo>
                  <a:lnTo>
                    <a:pt x="27591" y="60006"/>
                  </a:lnTo>
                  <a:lnTo>
                    <a:pt x="27003" y="59791"/>
                  </a:lnTo>
                  <a:lnTo>
                    <a:pt x="26415" y="59575"/>
                  </a:lnTo>
                  <a:lnTo>
                    <a:pt x="25846" y="59340"/>
                  </a:lnTo>
                  <a:lnTo>
                    <a:pt x="25258" y="59104"/>
                  </a:lnTo>
                  <a:lnTo>
                    <a:pt x="24709" y="58849"/>
                  </a:lnTo>
                  <a:lnTo>
                    <a:pt x="24140" y="58575"/>
                  </a:lnTo>
                  <a:lnTo>
                    <a:pt x="23591" y="58281"/>
                  </a:lnTo>
                  <a:lnTo>
                    <a:pt x="23042" y="57987"/>
                  </a:lnTo>
                  <a:lnTo>
                    <a:pt x="22493" y="57673"/>
                  </a:lnTo>
                  <a:lnTo>
                    <a:pt x="21963" y="57339"/>
                  </a:lnTo>
                  <a:lnTo>
                    <a:pt x="21434" y="56986"/>
                  </a:lnTo>
                  <a:lnTo>
                    <a:pt x="20924" y="56634"/>
                  </a:lnTo>
                  <a:lnTo>
                    <a:pt x="20414" y="56261"/>
                  </a:lnTo>
                  <a:lnTo>
                    <a:pt x="19904" y="55888"/>
                  </a:lnTo>
                  <a:lnTo>
                    <a:pt x="19414" y="55496"/>
                  </a:lnTo>
                  <a:lnTo>
                    <a:pt x="18924" y="55084"/>
                  </a:lnTo>
                  <a:lnTo>
                    <a:pt x="18453" y="54653"/>
                  </a:lnTo>
                  <a:lnTo>
                    <a:pt x="17983" y="54222"/>
                  </a:lnTo>
                  <a:lnTo>
                    <a:pt x="17532" y="53770"/>
                  </a:lnTo>
                  <a:lnTo>
                    <a:pt x="17080" y="53319"/>
                  </a:lnTo>
                  <a:lnTo>
                    <a:pt x="16649" y="52849"/>
                  </a:lnTo>
                  <a:lnTo>
                    <a:pt x="16218" y="52378"/>
                  </a:lnTo>
                  <a:lnTo>
                    <a:pt x="15825" y="51888"/>
                  </a:lnTo>
                  <a:lnTo>
                    <a:pt x="15414" y="51398"/>
                  </a:lnTo>
                  <a:lnTo>
                    <a:pt x="15041" y="50888"/>
                  </a:lnTo>
                  <a:lnTo>
                    <a:pt x="14669" y="50378"/>
                  </a:lnTo>
                  <a:lnTo>
                    <a:pt x="14316" y="49868"/>
                  </a:lnTo>
                  <a:lnTo>
                    <a:pt x="13982" y="49339"/>
                  </a:lnTo>
                  <a:lnTo>
                    <a:pt x="13649" y="48809"/>
                  </a:lnTo>
                  <a:lnTo>
                    <a:pt x="13335" y="48260"/>
                  </a:lnTo>
                  <a:lnTo>
                    <a:pt x="13021" y="47731"/>
                  </a:lnTo>
                  <a:lnTo>
                    <a:pt x="12747" y="47162"/>
                  </a:lnTo>
                  <a:lnTo>
                    <a:pt x="12472" y="46613"/>
                  </a:lnTo>
                  <a:lnTo>
                    <a:pt x="12217" y="46044"/>
                  </a:lnTo>
                  <a:lnTo>
                    <a:pt x="11962" y="45476"/>
                  </a:lnTo>
                  <a:lnTo>
                    <a:pt x="11727" y="44887"/>
                  </a:lnTo>
                  <a:lnTo>
                    <a:pt x="11511" y="44299"/>
                  </a:lnTo>
                  <a:lnTo>
                    <a:pt x="11315" y="43711"/>
                  </a:lnTo>
                  <a:lnTo>
                    <a:pt x="11119" y="43122"/>
                  </a:lnTo>
                  <a:lnTo>
                    <a:pt x="10943" y="42514"/>
                  </a:lnTo>
                  <a:lnTo>
                    <a:pt x="10786" y="41926"/>
                  </a:lnTo>
                  <a:lnTo>
                    <a:pt x="10649" y="41318"/>
                  </a:lnTo>
                  <a:lnTo>
                    <a:pt x="10511" y="40691"/>
                  </a:lnTo>
                  <a:lnTo>
                    <a:pt x="10394" y="40083"/>
                  </a:lnTo>
                  <a:lnTo>
                    <a:pt x="10296" y="39455"/>
                  </a:lnTo>
                  <a:lnTo>
                    <a:pt x="10217" y="38828"/>
                  </a:lnTo>
                  <a:lnTo>
                    <a:pt x="10158" y="38200"/>
                  </a:lnTo>
                  <a:lnTo>
                    <a:pt x="10099" y="37573"/>
                  </a:lnTo>
                  <a:lnTo>
                    <a:pt x="10060" y="36926"/>
                  </a:lnTo>
                  <a:lnTo>
                    <a:pt x="10041" y="36298"/>
                  </a:lnTo>
                  <a:lnTo>
                    <a:pt x="10021" y="35651"/>
                  </a:lnTo>
                  <a:lnTo>
                    <a:pt x="10041" y="35024"/>
                  </a:lnTo>
                  <a:lnTo>
                    <a:pt x="10060" y="34376"/>
                  </a:lnTo>
                  <a:lnTo>
                    <a:pt x="10099" y="33749"/>
                  </a:lnTo>
                  <a:lnTo>
                    <a:pt x="10158" y="33121"/>
                  </a:lnTo>
                  <a:lnTo>
                    <a:pt x="10217" y="32474"/>
                  </a:lnTo>
                  <a:lnTo>
                    <a:pt x="10296" y="31866"/>
                  </a:lnTo>
                  <a:lnTo>
                    <a:pt x="10394" y="31239"/>
                  </a:lnTo>
                  <a:lnTo>
                    <a:pt x="10511" y="30611"/>
                  </a:lnTo>
                  <a:lnTo>
                    <a:pt x="10649" y="30003"/>
                  </a:lnTo>
                  <a:lnTo>
                    <a:pt x="10786" y="29396"/>
                  </a:lnTo>
                  <a:lnTo>
                    <a:pt x="10943" y="28788"/>
                  </a:lnTo>
                  <a:lnTo>
                    <a:pt x="11119" y="28199"/>
                  </a:lnTo>
                  <a:lnTo>
                    <a:pt x="11315" y="27591"/>
                  </a:lnTo>
                  <a:lnTo>
                    <a:pt x="11511" y="27003"/>
                  </a:lnTo>
                  <a:lnTo>
                    <a:pt x="11727" y="26415"/>
                  </a:lnTo>
                  <a:lnTo>
                    <a:pt x="11962" y="25846"/>
                  </a:lnTo>
                  <a:lnTo>
                    <a:pt x="12217" y="25277"/>
                  </a:lnTo>
                  <a:lnTo>
                    <a:pt x="12472" y="24709"/>
                  </a:lnTo>
                  <a:lnTo>
                    <a:pt x="12747" y="24140"/>
                  </a:lnTo>
                  <a:lnTo>
                    <a:pt x="13021" y="23591"/>
                  </a:lnTo>
                  <a:lnTo>
                    <a:pt x="13335" y="23042"/>
                  </a:lnTo>
                  <a:lnTo>
                    <a:pt x="13649" y="22513"/>
                  </a:lnTo>
                  <a:lnTo>
                    <a:pt x="13982" y="21963"/>
                  </a:lnTo>
                  <a:lnTo>
                    <a:pt x="14316" y="21454"/>
                  </a:lnTo>
                  <a:lnTo>
                    <a:pt x="14669" y="20924"/>
                  </a:lnTo>
                  <a:lnTo>
                    <a:pt x="15041" y="20414"/>
                  </a:lnTo>
                  <a:lnTo>
                    <a:pt x="15414" y="19924"/>
                  </a:lnTo>
                  <a:lnTo>
                    <a:pt x="15825" y="19414"/>
                  </a:lnTo>
                  <a:lnTo>
                    <a:pt x="16218" y="18944"/>
                  </a:lnTo>
                  <a:lnTo>
                    <a:pt x="16649" y="18453"/>
                  </a:lnTo>
                  <a:lnTo>
                    <a:pt x="17080" y="18002"/>
                  </a:lnTo>
                  <a:lnTo>
                    <a:pt x="17532" y="17532"/>
                  </a:lnTo>
                  <a:lnTo>
                    <a:pt x="17983" y="17081"/>
                  </a:lnTo>
                  <a:lnTo>
                    <a:pt x="18453" y="16649"/>
                  </a:lnTo>
                  <a:lnTo>
                    <a:pt x="18924" y="16237"/>
                  </a:lnTo>
                  <a:lnTo>
                    <a:pt x="19414" y="15826"/>
                  </a:lnTo>
                  <a:lnTo>
                    <a:pt x="19904" y="15433"/>
                  </a:lnTo>
                  <a:lnTo>
                    <a:pt x="20414" y="15041"/>
                  </a:lnTo>
                  <a:lnTo>
                    <a:pt x="20924" y="14669"/>
                  </a:lnTo>
                  <a:lnTo>
                    <a:pt x="21434" y="14316"/>
                  </a:lnTo>
                  <a:lnTo>
                    <a:pt x="21963" y="13982"/>
                  </a:lnTo>
                  <a:lnTo>
                    <a:pt x="22493" y="13649"/>
                  </a:lnTo>
                  <a:lnTo>
                    <a:pt x="23042" y="13335"/>
                  </a:lnTo>
                  <a:lnTo>
                    <a:pt x="23591" y="13041"/>
                  </a:lnTo>
                  <a:lnTo>
                    <a:pt x="24140" y="12747"/>
                  </a:lnTo>
                  <a:lnTo>
                    <a:pt x="24709" y="12472"/>
                  </a:lnTo>
                  <a:lnTo>
                    <a:pt x="25258" y="12217"/>
                  </a:lnTo>
                  <a:lnTo>
                    <a:pt x="25846" y="11962"/>
                  </a:lnTo>
                  <a:lnTo>
                    <a:pt x="26415" y="11727"/>
                  </a:lnTo>
                  <a:lnTo>
                    <a:pt x="27003" y="11511"/>
                  </a:lnTo>
                  <a:lnTo>
                    <a:pt x="27591" y="11315"/>
                  </a:lnTo>
                  <a:lnTo>
                    <a:pt x="28180" y="11139"/>
                  </a:lnTo>
                  <a:lnTo>
                    <a:pt x="28788" y="10962"/>
                  </a:lnTo>
                  <a:lnTo>
                    <a:pt x="29395" y="10805"/>
                  </a:lnTo>
                  <a:lnTo>
                    <a:pt x="30003" y="10649"/>
                  </a:lnTo>
                  <a:lnTo>
                    <a:pt x="30611" y="10531"/>
                  </a:lnTo>
                  <a:lnTo>
                    <a:pt x="31239" y="10413"/>
                  </a:lnTo>
                  <a:lnTo>
                    <a:pt x="31847" y="10315"/>
                  </a:lnTo>
                  <a:lnTo>
                    <a:pt x="32474" y="10217"/>
                  </a:lnTo>
                  <a:lnTo>
                    <a:pt x="33102" y="10158"/>
                  </a:lnTo>
                  <a:lnTo>
                    <a:pt x="33729" y="10100"/>
                  </a:lnTo>
                  <a:lnTo>
                    <a:pt x="34376" y="10060"/>
                  </a:lnTo>
                  <a:lnTo>
                    <a:pt x="35004" y="10041"/>
                  </a:lnTo>
                  <a:lnTo>
                    <a:pt x="35651" y="10021"/>
                  </a:lnTo>
                  <a:close/>
                  <a:moveTo>
                    <a:pt x="35651" y="0"/>
                  </a:moveTo>
                  <a:lnTo>
                    <a:pt x="34749" y="20"/>
                  </a:lnTo>
                  <a:lnTo>
                    <a:pt x="33847" y="59"/>
                  </a:lnTo>
                  <a:lnTo>
                    <a:pt x="32964" y="99"/>
                  </a:lnTo>
                  <a:lnTo>
                    <a:pt x="32062" y="177"/>
                  </a:lnTo>
                  <a:lnTo>
                    <a:pt x="31180" y="275"/>
                  </a:lnTo>
                  <a:lnTo>
                    <a:pt x="30297" y="412"/>
                  </a:lnTo>
                  <a:lnTo>
                    <a:pt x="29435" y="550"/>
                  </a:lnTo>
                  <a:lnTo>
                    <a:pt x="28552" y="706"/>
                  </a:lnTo>
                  <a:lnTo>
                    <a:pt x="27689" y="903"/>
                  </a:lnTo>
                  <a:lnTo>
                    <a:pt x="26827" y="1099"/>
                  </a:lnTo>
                  <a:lnTo>
                    <a:pt x="25964" y="1334"/>
                  </a:lnTo>
                  <a:lnTo>
                    <a:pt x="25120" y="1589"/>
                  </a:lnTo>
                  <a:lnTo>
                    <a:pt x="24277" y="1863"/>
                  </a:lnTo>
                  <a:lnTo>
                    <a:pt x="23434" y="2158"/>
                  </a:lnTo>
                  <a:lnTo>
                    <a:pt x="22610" y="2471"/>
                  </a:lnTo>
                  <a:lnTo>
                    <a:pt x="21767" y="2805"/>
                  </a:lnTo>
                  <a:lnTo>
                    <a:pt x="20983" y="3158"/>
                  </a:lnTo>
                  <a:lnTo>
                    <a:pt x="20198" y="3511"/>
                  </a:lnTo>
                  <a:lnTo>
                    <a:pt x="19434" y="3903"/>
                  </a:lnTo>
                  <a:lnTo>
                    <a:pt x="18669" y="4295"/>
                  </a:lnTo>
                  <a:lnTo>
                    <a:pt x="17924" y="4726"/>
                  </a:lnTo>
                  <a:lnTo>
                    <a:pt x="17179" y="5158"/>
                  </a:lnTo>
                  <a:lnTo>
                    <a:pt x="16453" y="5609"/>
                  </a:lnTo>
                  <a:lnTo>
                    <a:pt x="15747" y="6080"/>
                  </a:lnTo>
                  <a:lnTo>
                    <a:pt x="15041" y="6570"/>
                  </a:lnTo>
                  <a:lnTo>
                    <a:pt x="14355" y="7060"/>
                  </a:lnTo>
                  <a:lnTo>
                    <a:pt x="13668" y="7589"/>
                  </a:lnTo>
                  <a:lnTo>
                    <a:pt x="13002" y="8119"/>
                  </a:lnTo>
                  <a:lnTo>
                    <a:pt x="12335" y="8688"/>
                  </a:lnTo>
                  <a:lnTo>
                    <a:pt x="11688" y="9256"/>
                  </a:lnTo>
                  <a:lnTo>
                    <a:pt x="11060" y="9845"/>
                  </a:lnTo>
                  <a:lnTo>
                    <a:pt x="10433" y="10452"/>
                  </a:lnTo>
                  <a:lnTo>
                    <a:pt x="9845" y="11060"/>
                  </a:lnTo>
                  <a:lnTo>
                    <a:pt x="9256" y="11708"/>
                  </a:lnTo>
                  <a:lnTo>
                    <a:pt x="8668" y="12355"/>
                  </a:lnTo>
                  <a:lnTo>
                    <a:pt x="8119" y="13002"/>
                  </a:lnTo>
                  <a:lnTo>
                    <a:pt x="7589" y="13668"/>
                  </a:lnTo>
                  <a:lnTo>
                    <a:pt x="7060" y="14355"/>
                  </a:lnTo>
                  <a:lnTo>
                    <a:pt x="6550" y="15041"/>
                  </a:lnTo>
                  <a:lnTo>
                    <a:pt x="6079" y="15747"/>
                  </a:lnTo>
                  <a:lnTo>
                    <a:pt x="5609" y="16473"/>
                  </a:lnTo>
                  <a:lnTo>
                    <a:pt x="5138" y="17198"/>
                  </a:lnTo>
                  <a:lnTo>
                    <a:pt x="4707" y="17924"/>
                  </a:lnTo>
                  <a:lnTo>
                    <a:pt x="4295" y="18669"/>
                  </a:lnTo>
                  <a:lnTo>
                    <a:pt x="3903" y="19434"/>
                  </a:lnTo>
                  <a:lnTo>
                    <a:pt x="3511" y="20199"/>
                  </a:lnTo>
                  <a:lnTo>
                    <a:pt x="3158" y="20983"/>
                  </a:lnTo>
                  <a:lnTo>
                    <a:pt x="2805" y="21787"/>
                  </a:lnTo>
                  <a:lnTo>
                    <a:pt x="2471" y="22611"/>
                  </a:lnTo>
                  <a:lnTo>
                    <a:pt x="2157" y="23434"/>
                  </a:lnTo>
                  <a:lnTo>
                    <a:pt x="1863" y="24277"/>
                  </a:lnTo>
                  <a:lnTo>
                    <a:pt x="1589" y="25121"/>
                  </a:lnTo>
                  <a:lnTo>
                    <a:pt x="1334" y="25983"/>
                  </a:lnTo>
                  <a:lnTo>
                    <a:pt x="1099" y="26827"/>
                  </a:lnTo>
                  <a:lnTo>
                    <a:pt x="883" y="27689"/>
                  </a:lnTo>
                  <a:lnTo>
                    <a:pt x="706" y="28572"/>
                  </a:lnTo>
                  <a:lnTo>
                    <a:pt x="549" y="29435"/>
                  </a:lnTo>
                  <a:lnTo>
                    <a:pt x="393" y="30317"/>
                  </a:lnTo>
                  <a:lnTo>
                    <a:pt x="275" y="31200"/>
                  </a:lnTo>
                  <a:lnTo>
                    <a:pt x="177" y="32082"/>
                  </a:lnTo>
                  <a:lnTo>
                    <a:pt x="98" y="32965"/>
                  </a:lnTo>
                  <a:lnTo>
                    <a:pt x="40" y="33867"/>
                  </a:lnTo>
                  <a:lnTo>
                    <a:pt x="20" y="34749"/>
                  </a:lnTo>
                  <a:lnTo>
                    <a:pt x="0" y="35651"/>
                  </a:lnTo>
                  <a:lnTo>
                    <a:pt x="20" y="36553"/>
                  </a:lnTo>
                  <a:lnTo>
                    <a:pt x="40" y="37455"/>
                  </a:lnTo>
                  <a:lnTo>
                    <a:pt x="98" y="38338"/>
                  </a:lnTo>
                  <a:lnTo>
                    <a:pt x="177" y="39240"/>
                  </a:lnTo>
                  <a:lnTo>
                    <a:pt x="275" y="40122"/>
                  </a:lnTo>
                  <a:lnTo>
                    <a:pt x="393" y="41005"/>
                  </a:lnTo>
                  <a:lnTo>
                    <a:pt x="549" y="41887"/>
                  </a:lnTo>
                  <a:lnTo>
                    <a:pt x="706" y="42750"/>
                  </a:lnTo>
                  <a:lnTo>
                    <a:pt x="883" y="43613"/>
                  </a:lnTo>
                  <a:lnTo>
                    <a:pt x="1099" y="44475"/>
                  </a:lnTo>
                  <a:lnTo>
                    <a:pt x="1334" y="45338"/>
                  </a:lnTo>
                  <a:lnTo>
                    <a:pt x="1589" y="46181"/>
                  </a:lnTo>
                  <a:lnTo>
                    <a:pt x="1863" y="47025"/>
                  </a:lnTo>
                  <a:lnTo>
                    <a:pt x="2157" y="47868"/>
                  </a:lnTo>
                  <a:lnTo>
                    <a:pt x="2471" y="48711"/>
                  </a:lnTo>
                  <a:lnTo>
                    <a:pt x="2805" y="49535"/>
                  </a:lnTo>
                  <a:lnTo>
                    <a:pt x="3158" y="50319"/>
                  </a:lnTo>
                  <a:lnTo>
                    <a:pt x="3511" y="51104"/>
                  </a:lnTo>
                  <a:lnTo>
                    <a:pt x="3903" y="51868"/>
                  </a:lnTo>
                  <a:lnTo>
                    <a:pt x="4295" y="52633"/>
                  </a:lnTo>
                  <a:lnTo>
                    <a:pt x="4707" y="53378"/>
                  </a:lnTo>
                  <a:lnTo>
                    <a:pt x="5138" y="54123"/>
                  </a:lnTo>
                  <a:lnTo>
                    <a:pt x="5609" y="54849"/>
                  </a:lnTo>
                  <a:lnTo>
                    <a:pt x="6079" y="55575"/>
                  </a:lnTo>
                  <a:lnTo>
                    <a:pt x="6550" y="56261"/>
                  </a:lnTo>
                  <a:lnTo>
                    <a:pt x="7060" y="56967"/>
                  </a:lnTo>
                  <a:lnTo>
                    <a:pt x="7589" y="57634"/>
                  </a:lnTo>
                  <a:lnTo>
                    <a:pt x="8119" y="58320"/>
                  </a:lnTo>
                  <a:lnTo>
                    <a:pt x="8668" y="58967"/>
                  </a:lnTo>
                  <a:lnTo>
                    <a:pt x="9256" y="59614"/>
                  </a:lnTo>
                  <a:lnTo>
                    <a:pt x="9845" y="60242"/>
                  </a:lnTo>
                  <a:lnTo>
                    <a:pt x="10433" y="60869"/>
                  </a:lnTo>
                  <a:lnTo>
                    <a:pt x="11060" y="61477"/>
                  </a:lnTo>
                  <a:lnTo>
                    <a:pt x="11688" y="62065"/>
                  </a:lnTo>
                  <a:lnTo>
                    <a:pt x="12335" y="62634"/>
                  </a:lnTo>
                  <a:lnTo>
                    <a:pt x="13002" y="63183"/>
                  </a:lnTo>
                  <a:lnTo>
                    <a:pt x="13668" y="63732"/>
                  </a:lnTo>
                  <a:lnTo>
                    <a:pt x="14355" y="64242"/>
                  </a:lnTo>
                  <a:lnTo>
                    <a:pt x="15041" y="64752"/>
                  </a:lnTo>
                  <a:lnTo>
                    <a:pt x="15747" y="65242"/>
                  </a:lnTo>
                  <a:lnTo>
                    <a:pt x="16453" y="65713"/>
                  </a:lnTo>
                  <a:lnTo>
                    <a:pt x="17179" y="66164"/>
                  </a:lnTo>
                  <a:lnTo>
                    <a:pt x="17924" y="66595"/>
                  </a:lnTo>
                  <a:lnTo>
                    <a:pt x="18669" y="67007"/>
                  </a:lnTo>
                  <a:lnTo>
                    <a:pt x="19434" y="67419"/>
                  </a:lnTo>
                  <a:lnTo>
                    <a:pt x="20198" y="67791"/>
                  </a:lnTo>
                  <a:lnTo>
                    <a:pt x="20983" y="68164"/>
                  </a:lnTo>
                  <a:lnTo>
                    <a:pt x="21767" y="68497"/>
                  </a:lnTo>
                  <a:lnTo>
                    <a:pt x="22610" y="68850"/>
                  </a:lnTo>
                  <a:lnTo>
                    <a:pt x="23434" y="69164"/>
                  </a:lnTo>
                  <a:lnTo>
                    <a:pt x="24277" y="69458"/>
                  </a:lnTo>
                  <a:lnTo>
                    <a:pt x="25120" y="69733"/>
                  </a:lnTo>
                  <a:lnTo>
                    <a:pt x="25964" y="69988"/>
                  </a:lnTo>
                  <a:lnTo>
                    <a:pt x="26827" y="70203"/>
                  </a:lnTo>
                  <a:lnTo>
                    <a:pt x="27689" y="70419"/>
                  </a:lnTo>
                  <a:lnTo>
                    <a:pt x="28552" y="70596"/>
                  </a:lnTo>
                  <a:lnTo>
                    <a:pt x="29435" y="70772"/>
                  </a:lnTo>
                  <a:lnTo>
                    <a:pt x="30297" y="70909"/>
                  </a:lnTo>
                  <a:lnTo>
                    <a:pt x="31180" y="71027"/>
                  </a:lnTo>
                  <a:lnTo>
                    <a:pt x="32062" y="71125"/>
                  </a:lnTo>
                  <a:lnTo>
                    <a:pt x="32964" y="71204"/>
                  </a:lnTo>
                  <a:lnTo>
                    <a:pt x="33847" y="71262"/>
                  </a:lnTo>
                  <a:lnTo>
                    <a:pt x="34749" y="71302"/>
                  </a:lnTo>
                  <a:lnTo>
                    <a:pt x="36553" y="71302"/>
                  </a:lnTo>
                  <a:lnTo>
                    <a:pt x="37455" y="71262"/>
                  </a:lnTo>
                  <a:lnTo>
                    <a:pt x="38337" y="71204"/>
                  </a:lnTo>
                  <a:lnTo>
                    <a:pt x="39239" y="71125"/>
                  </a:lnTo>
                  <a:lnTo>
                    <a:pt x="40122" y="71027"/>
                  </a:lnTo>
                  <a:lnTo>
                    <a:pt x="41004" y="70909"/>
                  </a:lnTo>
                  <a:lnTo>
                    <a:pt x="41867" y="70772"/>
                  </a:lnTo>
                  <a:lnTo>
                    <a:pt x="42750" y="70596"/>
                  </a:lnTo>
                  <a:lnTo>
                    <a:pt x="43612" y="70419"/>
                  </a:lnTo>
                  <a:lnTo>
                    <a:pt x="44475" y="70203"/>
                  </a:lnTo>
                  <a:lnTo>
                    <a:pt x="45338" y="69988"/>
                  </a:lnTo>
                  <a:lnTo>
                    <a:pt x="46181" y="69733"/>
                  </a:lnTo>
                  <a:lnTo>
                    <a:pt x="47025" y="69458"/>
                  </a:lnTo>
                  <a:lnTo>
                    <a:pt x="47868" y="69164"/>
                  </a:lnTo>
                  <a:lnTo>
                    <a:pt x="48711" y="68850"/>
                  </a:lnTo>
                  <a:lnTo>
                    <a:pt x="49535" y="68497"/>
                  </a:lnTo>
                  <a:lnTo>
                    <a:pt x="50319" y="68164"/>
                  </a:lnTo>
                  <a:lnTo>
                    <a:pt x="51103" y="67791"/>
                  </a:lnTo>
                  <a:lnTo>
                    <a:pt x="51868" y="67419"/>
                  </a:lnTo>
                  <a:lnTo>
                    <a:pt x="52633" y="67007"/>
                  </a:lnTo>
                  <a:lnTo>
                    <a:pt x="53378" y="66595"/>
                  </a:lnTo>
                  <a:lnTo>
                    <a:pt x="54123" y="66164"/>
                  </a:lnTo>
                  <a:lnTo>
                    <a:pt x="54849" y="65713"/>
                  </a:lnTo>
                  <a:lnTo>
                    <a:pt x="55555" y="65242"/>
                  </a:lnTo>
                  <a:lnTo>
                    <a:pt x="56261" y="64752"/>
                  </a:lnTo>
                  <a:lnTo>
                    <a:pt x="56947" y="64242"/>
                  </a:lnTo>
                  <a:lnTo>
                    <a:pt x="57633" y="63732"/>
                  </a:lnTo>
                  <a:lnTo>
                    <a:pt x="58300" y="63183"/>
                  </a:lnTo>
                  <a:lnTo>
                    <a:pt x="58967" y="62634"/>
                  </a:lnTo>
                  <a:lnTo>
                    <a:pt x="59614" y="62065"/>
                  </a:lnTo>
                  <a:lnTo>
                    <a:pt x="60242" y="61477"/>
                  </a:lnTo>
                  <a:lnTo>
                    <a:pt x="60869" y="60869"/>
                  </a:lnTo>
                  <a:lnTo>
                    <a:pt x="61457" y="60242"/>
                  </a:lnTo>
                  <a:lnTo>
                    <a:pt x="62046" y="59614"/>
                  </a:lnTo>
                  <a:lnTo>
                    <a:pt x="62634" y="58967"/>
                  </a:lnTo>
                  <a:lnTo>
                    <a:pt x="63183" y="58320"/>
                  </a:lnTo>
                  <a:lnTo>
                    <a:pt x="63712" y="57634"/>
                  </a:lnTo>
                  <a:lnTo>
                    <a:pt x="64242" y="56967"/>
                  </a:lnTo>
                  <a:lnTo>
                    <a:pt x="64752" y="56261"/>
                  </a:lnTo>
                  <a:lnTo>
                    <a:pt x="65242" y="55575"/>
                  </a:lnTo>
                  <a:lnTo>
                    <a:pt x="65693" y="54849"/>
                  </a:lnTo>
                  <a:lnTo>
                    <a:pt x="66164" y="54123"/>
                  </a:lnTo>
                  <a:lnTo>
                    <a:pt x="66595" y="53378"/>
                  </a:lnTo>
                  <a:lnTo>
                    <a:pt x="67007" y="52633"/>
                  </a:lnTo>
                  <a:lnTo>
                    <a:pt x="67399" y="51868"/>
                  </a:lnTo>
                  <a:lnTo>
                    <a:pt x="67791" y="51104"/>
                  </a:lnTo>
                  <a:lnTo>
                    <a:pt x="68144" y="50319"/>
                  </a:lnTo>
                  <a:lnTo>
                    <a:pt x="68497" y="49535"/>
                  </a:lnTo>
                  <a:lnTo>
                    <a:pt x="68831" y="48711"/>
                  </a:lnTo>
                  <a:lnTo>
                    <a:pt x="69144" y="47868"/>
                  </a:lnTo>
                  <a:lnTo>
                    <a:pt x="69438" y="47025"/>
                  </a:lnTo>
                  <a:lnTo>
                    <a:pt x="69713" y="46181"/>
                  </a:lnTo>
                  <a:lnTo>
                    <a:pt x="69968" y="45338"/>
                  </a:lnTo>
                  <a:lnTo>
                    <a:pt x="70203" y="44475"/>
                  </a:lnTo>
                  <a:lnTo>
                    <a:pt x="70419" y="43613"/>
                  </a:lnTo>
                  <a:lnTo>
                    <a:pt x="70595" y="42750"/>
                  </a:lnTo>
                  <a:lnTo>
                    <a:pt x="70772" y="41887"/>
                  </a:lnTo>
                  <a:lnTo>
                    <a:pt x="70909" y="41005"/>
                  </a:lnTo>
                  <a:lnTo>
                    <a:pt x="71027" y="40122"/>
                  </a:lnTo>
                  <a:lnTo>
                    <a:pt x="71125" y="39240"/>
                  </a:lnTo>
                  <a:lnTo>
                    <a:pt x="71203" y="38338"/>
                  </a:lnTo>
                  <a:lnTo>
                    <a:pt x="71262" y="37455"/>
                  </a:lnTo>
                  <a:lnTo>
                    <a:pt x="71282" y="36553"/>
                  </a:lnTo>
                  <a:lnTo>
                    <a:pt x="71301" y="35651"/>
                  </a:lnTo>
                  <a:lnTo>
                    <a:pt x="71282" y="34749"/>
                  </a:lnTo>
                  <a:lnTo>
                    <a:pt x="71262" y="33867"/>
                  </a:lnTo>
                  <a:lnTo>
                    <a:pt x="71203" y="32965"/>
                  </a:lnTo>
                  <a:lnTo>
                    <a:pt x="71125" y="32082"/>
                  </a:lnTo>
                  <a:lnTo>
                    <a:pt x="71027" y="31200"/>
                  </a:lnTo>
                  <a:lnTo>
                    <a:pt x="70909" y="30317"/>
                  </a:lnTo>
                  <a:lnTo>
                    <a:pt x="70772" y="29435"/>
                  </a:lnTo>
                  <a:lnTo>
                    <a:pt x="70595" y="28572"/>
                  </a:lnTo>
                  <a:lnTo>
                    <a:pt x="70419" y="27689"/>
                  </a:lnTo>
                  <a:lnTo>
                    <a:pt x="70203" y="26827"/>
                  </a:lnTo>
                  <a:lnTo>
                    <a:pt x="69968" y="25983"/>
                  </a:lnTo>
                  <a:lnTo>
                    <a:pt x="69713" y="25121"/>
                  </a:lnTo>
                  <a:lnTo>
                    <a:pt x="69438" y="24277"/>
                  </a:lnTo>
                  <a:lnTo>
                    <a:pt x="69144" y="23434"/>
                  </a:lnTo>
                  <a:lnTo>
                    <a:pt x="68831" y="22611"/>
                  </a:lnTo>
                  <a:lnTo>
                    <a:pt x="68497" y="21787"/>
                  </a:lnTo>
                  <a:lnTo>
                    <a:pt x="68144" y="20983"/>
                  </a:lnTo>
                  <a:lnTo>
                    <a:pt x="67791" y="20199"/>
                  </a:lnTo>
                  <a:lnTo>
                    <a:pt x="67399" y="19434"/>
                  </a:lnTo>
                  <a:lnTo>
                    <a:pt x="67007" y="18669"/>
                  </a:lnTo>
                  <a:lnTo>
                    <a:pt x="66595" y="17924"/>
                  </a:lnTo>
                  <a:lnTo>
                    <a:pt x="66164" y="17198"/>
                  </a:lnTo>
                  <a:lnTo>
                    <a:pt x="65693" y="16473"/>
                  </a:lnTo>
                  <a:lnTo>
                    <a:pt x="65242" y="15747"/>
                  </a:lnTo>
                  <a:lnTo>
                    <a:pt x="64752" y="15041"/>
                  </a:lnTo>
                  <a:lnTo>
                    <a:pt x="64242" y="14355"/>
                  </a:lnTo>
                  <a:lnTo>
                    <a:pt x="63712" y="13668"/>
                  </a:lnTo>
                  <a:lnTo>
                    <a:pt x="63183" y="13002"/>
                  </a:lnTo>
                  <a:lnTo>
                    <a:pt x="62634" y="12355"/>
                  </a:lnTo>
                  <a:lnTo>
                    <a:pt x="62046" y="11708"/>
                  </a:lnTo>
                  <a:lnTo>
                    <a:pt x="61457" y="11060"/>
                  </a:lnTo>
                  <a:lnTo>
                    <a:pt x="60869" y="10452"/>
                  </a:lnTo>
                  <a:lnTo>
                    <a:pt x="60242" y="9845"/>
                  </a:lnTo>
                  <a:lnTo>
                    <a:pt x="59614" y="9256"/>
                  </a:lnTo>
                  <a:lnTo>
                    <a:pt x="58967" y="8688"/>
                  </a:lnTo>
                  <a:lnTo>
                    <a:pt x="58300" y="8119"/>
                  </a:lnTo>
                  <a:lnTo>
                    <a:pt x="57633" y="7589"/>
                  </a:lnTo>
                  <a:lnTo>
                    <a:pt x="56947" y="7060"/>
                  </a:lnTo>
                  <a:lnTo>
                    <a:pt x="56261" y="6570"/>
                  </a:lnTo>
                  <a:lnTo>
                    <a:pt x="55555" y="6080"/>
                  </a:lnTo>
                  <a:lnTo>
                    <a:pt x="54849" y="5609"/>
                  </a:lnTo>
                  <a:lnTo>
                    <a:pt x="54123" y="5158"/>
                  </a:lnTo>
                  <a:lnTo>
                    <a:pt x="53378" y="4726"/>
                  </a:lnTo>
                  <a:lnTo>
                    <a:pt x="52633" y="4295"/>
                  </a:lnTo>
                  <a:lnTo>
                    <a:pt x="51868" y="3903"/>
                  </a:lnTo>
                  <a:lnTo>
                    <a:pt x="51103" y="3511"/>
                  </a:lnTo>
                  <a:lnTo>
                    <a:pt x="50319" y="3158"/>
                  </a:lnTo>
                  <a:lnTo>
                    <a:pt x="49535" y="2805"/>
                  </a:lnTo>
                  <a:lnTo>
                    <a:pt x="48711" y="2471"/>
                  </a:lnTo>
                  <a:lnTo>
                    <a:pt x="47868" y="2158"/>
                  </a:lnTo>
                  <a:lnTo>
                    <a:pt x="47025" y="1863"/>
                  </a:lnTo>
                  <a:lnTo>
                    <a:pt x="46181" y="1589"/>
                  </a:lnTo>
                  <a:lnTo>
                    <a:pt x="45338" y="1334"/>
                  </a:lnTo>
                  <a:lnTo>
                    <a:pt x="44475" y="1099"/>
                  </a:lnTo>
                  <a:lnTo>
                    <a:pt x="43612" y="903"/>
                  </a:lnTo>
                  <a:lnTo>
                    <a:pt x="42750" y="706"/>
                  </a:lnTo>
                  <a:lnTo>
                    <a:pt x="41867" y="550"/>
                  </a:lnTo>
                  <a:lnTo>
                    <a:pt x="41004" y="412"/>
                  </a:lnTo>
                  <a:lnTo>
                    <a:pt x="40122" y="275"/>
                  </a:lnTo>
                  <a:lnTo>
                    <a:pt x="39239" y="177"/>
                  </a:lnTo>
                  <a:lnTo>
                    <a:pt x="38337" y="99"/>
                  </a:lnTo>
                  <a:lnTo>
                    <a:pt x="37455" y="59"/>
                  </a:lnTo>
                  <a:lnTo>
                    <a:pt x="36553" y="20"/>
                  </a:lnTo>
                  <a:lnTo>
                    <a:pt x="356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568" name="Shape 568"/>
        <p:cNvGrpSpPr/>
        <p:nvPr/>
      </p:nvGrpSpPr>
      <p:grpSpPr>
        <a:xfrm>
          <a:off x="0" y="0"/>
          <a:ext cx="0" cy="0"/>
          <a:chOff x="0" y="0"/>
          <a:chExt cx="0" cy="0"/>
        </a:xfrm>
      </p:grpSpPr>
      <p:sp>
        <p:nvSpPr>
          <p:cNvPr id="569" name="Google Shape;569;p6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0" name="Google Shape;570;p62"/>
          <p:cNvSpPr txBox="1"/>
          <p:nvPr>
            <p:ph idx="1" type="subTitle"/>
          </p:nvPr>
        </p:nvSpPr>
        <p:spPr>
          <a:xfrm>
            <a:off x="965700" y="1565625"/>
            <a:ext cx="7212600" cy="527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71" name="Google Shape;571;p62"/>
          <p:cNvSpPr txBox="1"/>
          <p:nvPr>
            <p:ph idx="2" type="subTitle"/>
          </p:nvPr>
        </p:nvSpPr>
        <p:spPr>
          <a:xfrm>
            <a:off x="965700" y="2656375"/>
            <a:ext cx="7212600" cy="527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72" name="Google Shape;572;p62"/>
          <p:cNvSpPr txBox="1"/>
          <p:nvPr>
            <p:ph idx="3" type="subTitle"/>
          </p:nvPr>
        </p:nvSpPr>
        <p:spPr>
          <a:xfrm>
            <a:off x="965700" y="3769575"/>
            <a:ext cx="7212600" cy="527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73" name="Google Shape;573;p62"/>
          <p:cNvSpPr txBox="1"/>
          <p:nvPr>
            <p:ph idx="4" type="subTitle"/>
          </p:nvPr>
        </p:nvSpPr>
        <p:spPr>
          <a:xfrm>
            <a:off x="965700" y="1329825"/>
            <a:ext cx="7212600" cy="427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600"/>
              <a:buFont typeface="MuseoModerno"/>
              <a:buNone/>
              <a:defRPr b="1" sz="2000">
                <a:latin typeface="MuseoModerno"/>
                <a:ea typeface="MuseoModerno"/>
                <a:cs typeface="MuseoModerno"/>
                <a:sym typeface="MuseoModerno"/>
              </a:defRPr>
            </a:lvl1pPr>
            <a:lvl2pPr lvl="1"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2pPr>
            <a:lvl3pPr lvl="2"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3pPr>
            <a:lvl4pPr lvl="3"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4pPr>
            <a:lvl5pPr lvl="4"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5pPr>
            <a:lvl6pPr lvl="5"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6pPr>
            <a:lvl7pPr lvl="6"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7pPr>
            <a:lvl8pPr lvl="7"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8pPr>
            <a:lvl9pPr lvl="8"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9pPr>
          </a:lstStyle>
          <a:p/>
        </p:txBody>
      </p:sp>
      <p:sp>
        <p:nvSpPr>
          <p:cNvPr id="574" name="Google Shape;574;p62"/>
          <p:cNvSpPr txBox="1"/>
          <p:nvPr>
            <p:ph idx="5" type="subTitle"/>
          </p:nvPr>
        </p:nvSpPr>
        <p:spPr>
          <a:xfrm>
            <a:off x="965700" y="2398125"/>
            <a:ext cx="7212600" cy="427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600"/>
              <a:buFont typeface="MuseoModerno"/>
              <a:buNone/>
              <a:defRPr b="1" sz="2000">
                <a:latin typeface="MuseoModerno"/>
                <a:ea typeface="MuseoModerno"/>
                <a:cs typeface="MuseoModerno"/>
                <a:sym typeface="MuseoModerno"/>
              </a:defRPr>
            </a:lvl1pPr>
            <a:lvl2pPr lvl="1"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2pPr>
            <a:lvl3pPr lvl="2"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3pPr>
            <a:lvl4pPr lvl="3"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4pPr>
            <a:lvl5pPr lvl="4"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5pPr>
            <a:lvl6pPr lvl="5"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6pPr>
            <a:lvl7pPr lvl="6"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7pPr>
            <a:lvl8pPr lvl="7"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8pPr>
            <a:lvl9pPr lvl="8"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9pPr>
          </a:lstStyle>
          <a:p/>
        </p:txBody>
      </p:sp>
      <p:sp>
        <p:nvSpPr>
          <p:cNvPr id="575" name="Google Shape;575;p62"/>
          <p:cNvSpPr txBox="1"/>
          <p:nvPr>
            <p:ph idx="6" type="subTitle"/>
          </p:nvPr>
        </p:nvSpPr>
        <p:spPr>
          <a:xfrm>
            <a:off x="965700" y="3488875"/>
            <a:ext cx="7212600" cy="427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600"/>
              <a:buFont typeface="MuseoModerno"/>
              <a:buNone/>
              <a:defRPr b="1" sz="2000">
                <a:latin typeface="MuseoModerno"/>
                <a:ea typeface="MuseoModerno"/>
                <a:cs typeface="MuseoModerno"/>
                <a:sym typeface="MuseoModerno"/>
              </a:defRPr>
            </a:lvl1pPr>
            <a:lvl2pPr lvl="1"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2pPr>
            <a:lvl3pPr lvl="2"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3pPr>
            <a:lvl4pPr lvl="3"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4pPr>
            <a:lvl5pPr lvl="4"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5pPr>
            <a:lvl6pPr lvl="5"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6pPr>
            <a:lvl7pPr lvl="6"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7pPr>
            <a:lvl8pPr lvl="7"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8pPr>
            <a:lvl9pPr lvl="8" algn="l">
              <a:lnSpc>
                <a:spcPct val="115000"/>
              </a:lnSpc>
              <a:spcBef>
                <a:spcPts val="0"/>
              </a:spcBef>
              <a:spcAft>
                <a:spcPts val="0"/>
              </a:spcAft>
              <a:buSzPts val="2600"/>
              <a:buFont typeface="MuseoModerno"/>
              <a:buNone/>
              <a:defRPr b="1" sz="2600">
                <a:latin typeface="MuseoModerno"/>
                <a:ea typeface="MuseoModerno"/>
                <a:cs typeface="MuseoModerno"/>
                <a:sym typeface="MuseoModerno"/>
              </a:defRPr>
            </a:lvl9pPr>
          </a:lstStyle>
          <a:p/>
        </p:txBody>
      </p:sp>
      <p:grpSp>
        <p:nvGrpSpPr>
          <p:cNvPr id="576" name="Google Shape;576;p62"/>
          <p:cNvGrpSpPr/>
          <p:nvPr/>
        </p:nvGrpSpPr>
        <p:grpSpPr>
          <a:xfrm>
            <a:off x="-796360" y="4319112"/>
            <a:ext cx="10741700" cy="1510188"/>
            <a:chOff x="-796360" y="4319112"/>
            <a:chExt cx="10741700" cy="1510188"/>
          </a:xfrm>
        </p:grpSpPr>
        <p:sp>
          <p:nvSpPr>
            <p:cNvPr id="577" name="Google Shape;577;p62"/>
            <p:cNvSpPr/>
            <p:nvPr/>
          </p:nvSpPr>
          <p:spPr>
            <a:xfrm flipH="1" rot="10800000">
              <a:off x="-796360" y="4319112"/>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2"/>
            <p:cNvSpPr/>
            <p:nvPr/>
          </p:nvSpPr>
          <p:spPr>
            <a:xfrm flipH="1" rot="10800000">
              <a:off x="8435745" y="4319112"/>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9" name="Google Shape;579;p62"/>
          <p:cNvGrpSpPr/>
          <p:nvPr/>
        </p:nvGrpSpPr>
        <p:grpSpPr>
          <a:xfrm>
            <a:off x="-123450" y="77552"/>
            <a:ext cx="9390900" cy="718238"/>
            <a:chOff x="-123450" y="77552"/>
            <a:chExt cx="9390900" cy="718238"/>
          </a:xfrm>
        </p:grpSpPr>
        <p:grpSp>
          <p:nvGrpSpPr>
            <p:cNvPr id="580" name="Google Shape;580;p62"/>
            <p:cNvGrpSpPr/>
            <p:nvPr/>
          </p:nvGrpSpPr>
          <p:grpSpPr>
            <a:xfrm flipH="1" rot="10800000">
              <a:off x="-123450" y="77565"/>
              <a:ext cx="767250" cy="718225"/>
              <a:chOff x="5215250" y="4706200"/>
              <a:chExt cx="767250" cy="718225"/>
            </a:xfrm>
          </p:grpSpPr>
          <p:sp>
            <p:nvSpPr>
              <p:cNvPr id="581" name="Google Shape;581;p62"/>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62"/>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2"/>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2"/>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2"/>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62"/>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62"/>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2"/>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2"/>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2"/>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2"/>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2"/>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2"/>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2"/>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2"/>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2"/>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2"/>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2"/>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2"/>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2"/>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1" name="Google Shape;601;p62"/>
            <p:cNvGrpSpPr/>
            <p:nvPr/>
          </p:nvGrpSpPr>
          <p:grpSpPr>
            <a:xfrm flipH="1" rot="10800000">
              <a:off x="8500200" y="77552"/>
              <a:ext cx="767250" cy="718225"/>
              <a:chOff x="5215250" y="4706200"/>
              <a:chExt cx="767250" cy="718225"/>
            </a:xfrm>
          </p:grpSpPr>
          <p:sp>
            <p:nvSpPr>
              <p:cNvPr id="602" name="Google Shape;602;p62"/>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2"/>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2"/>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2"/>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2"/>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2"/>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2"/>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2"/>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2"/>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62"/>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62"/>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2"/>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2"/>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2"/>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2"/>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2"/>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2"/>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2"/>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2"/>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2"/>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22" name="Shape 622"/>
        <p:cNvGrpSpPr/>
        <p:nvPr/>
      </p:nvGrpSpPr>
      <p:grpSpPr>
        <a:xfrm>
          <a:off x="0" y="0"/>
          <a:ext cx="0" cy="0"/>
          <a:chOff x="0" y="0"/>
          <a:chExt cx="0" cy="0"/>
        </a:xfrm>
      </p:grpSpPr>
      <p:sp>
        <p:nvSpPr>
          <p:cNvPr id="623" name="Google Shape;623;p6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24" name="Google Shape;624;p63"/>
          <p:cNvSpPr txBox="1"/>
          <p:nvPr>
            <p:ph idx="1" type="subTitle"/>
          </p:nvPr>
        </p:nvSpPr>
        <p:spPr>
          <a:xfrm>
            <a:off x="937625" y="2971609"/>
            <a:ext cx="2175300" cy="869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25" name="Google Shape;625;p63"/>
          <p:cNvSpPr txBox="1"/>
          <p:nvPr>
            <p:ph idx="2" type="subTitle"/>
          </p:nvPr>
        </p:nvSpPr>
        <p:spPr>
          <a:xfrm>
            <a:off x="3484350" y="2971609"/>
            <a:ext cx="2175300" cy="869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26" name="Google Shape;626;p63"/>
          <p:cNvSpPr txBox="1"/>
          <p:nvPr>
            <p:ph idx="3" type="subTitle"/>
          </p:nvPr>
        </p:nvSpPr>
        <p:spPr>
          <a:xfrm>
            <a:off x="6031075" y="2971609"/>
            <a:ext cx="2175300" cy="869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27" name="Google Shape;627;p63"/>
          <p:cNvSpPr txBox="1"/>
          <p:nvPr>
            <p:ph idx="4" type="subTitle"/>
          </p:nvPr>
        </p:nvSpPr>
        <p:spPr>
          <a:xfrm>
            <a:off x="937625" y="2798725"/>
            <a:ext cx="2175300" cy="36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MuseoModerno"/>
              <a:buNone/>
              <a:defRPr b="1" sz="1800">
                <a:latin typeface="MuseoModerno"/>
                <a:ea typeface="MuseoModerno"/>
                <a:cs typeface="MuseoModerno"/>
                <a:sym typeface="MuseoModerno"/>
              </a:defRPr>
            </a:lvl1pPr>
            <a:lvl2pPr lvl="1"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2pPr>
            <a:lvl3pPr lvl="2"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3pPr>
            <a:lvl4pPr lvl="3"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4pPr>
            <a:lvl5pPr lvl="4"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5pPr>
            <a:lvl6pPr lvl="5"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6pPr>
            <a:lvl7pPr lvl="6"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7pPr>
            <a:lvl8pPr lvl="7"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8pPr>
            <a:lvl9pPr lvl="8"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9pPr>
          </a:lstStyle>
          <a:p/>
        </p:txBody>
      </p:sp>
      <p:sp>
        <p:nvSpPr>
          <p:cNvPr id="628" name="Google Shape;628;p63"/>
          <p:cNvSpPr txBox="1"/>
          <p:nvPr>
            <p:ph idx="5" type="subTitle"/>
          </p:nvPr>
        </p:nvSpPr>
        <p:spPr>
          <a:xfrm>
            <a:off x="3484350" y="2798725"/>
            <a:ext cx="2175300" cy="36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MuseoModerno"/>
              <a:buNone/>
              <a:defRPr b="1" sz="1800">
                <a:latin typeface="MuseoModerno"/>
                <a:ea typeface="MuseoModerno"/>
                <a:cs typeface="MuseoModerno"/>
                <a:sym typeface="MuseoModerno"/>
              </a:defRPr>
            </a:lvl1pPr>
            <a:lvl2pPr lvl="1"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2pPr>
            <a:lvl3pPr lvl="2"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3pPr>
            <a:lvl4pPr lvl="3"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4pPr>
            <a:lvl5pPr lvl="4"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5pPr>
            <a:lvl6pPr lvl="5"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6pPr>
            <a:lvl7pPr lvl="6"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7pPr>
            <a:lvl8pPr lvl="7"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8pPr>
            <a:lvl9pPr lvl="8"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9pPr>
          </a:lstStyle>
          <a:p/>
        </p:txBody>
      </p:sp>
      <p:sp>
        <p:nvSpPr>
          <p:cNvPr id="629" name="Google Shape;629;p63"/>
          <p:cNvSpPr txBox="1"/>
          <p:nvPr>
            <p:ph idx="6" type="subTitle"/>
          </p:nvPr>
        </p:nvSpPr>
        <p:spPr>
          <a:xfrm>
            <a:off x="6031075" y="2798725"/>
            <a:ext cx="2175300" cy="36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MuseoModerno"/>
              <a:buNone/>
              <a:defRPr b="1" sz="1800">
                <a:latin typeface="MuseoModerno"/>
                <a:ea typeface="MuseoModerno"/>
                <a:cs typeface="MuseoModerno"/>
                <a:sym typeface="MuseoModerno"/>
              </a:defRPr>
            </a:lvl1pPr>
            <a:lvl2pPr lvl="1"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2pPr>
            <a:lvl3pPr lvl="2"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3pPr>
            <a:lvl4pPr lvl="3"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4pPr>
            <a:lvl5pPr lvl="4"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5pPr>
            <a:lvl6pPr lvl="5"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6pPr>
            <a:lvl7pPr lvl="6"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7pPr>
            <a:lvl8pPr lvl="7"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8pPr>
            <a:lvl9pPr lvl="8" algn="ctr">
              <a:lnSpc>
                <a:spcPct val="115000"/>
              </a:lnSpc>
              <a:spcBef>
                <a:spcPts val="0"/>
              </a:spcBef>
              <a:spcAft>
                <a:spcPts val="0"/>
              </a:spcAft>
              <a:buSzPts val="2600"/>
              <a:buFont typeface="MuseoModerno"/>
              <a:buNone/>
              <a:defRPr b="1" sz="2600">
                <a:latin typeface="MuseoModerno"/>
                <a:ea typeface="MuseoModerno"/>
                <a:cs typeface="MuseoModerno"/>
                <a:sym typeface="MuseoModerno"/>
              </a:defRPr>
            </a:lvl9pPr>
          </a:lstStyle>
          <a:p/>
        </p:txBody>
      </p:sp>
      <p:grpSp>
        <p:nvGrpSpPr>
          <p:cNvPr id="630" name="Google Shape;630;p63"/>
          <p:cNvGrpSpPr/>
          <p:nvPr/>
        </p:nvGrpSpPr>
        <p:grpSpPr>
          <a:xfrm>
            <a:off x="-1069325" y="-701557"/>
            <a:ext cx="11282650" cy="1782550"/>
            <a:chOff x="-1069325" y="-701557"/>
            <a:chExt cx="11282650" cy="1782550"/>
          </a:xfrm>
        </p:grpSpPr>
        <p:sp>
          <p:nvSpPr>
            <p:cNvPr id="631" name="Google Shape;631;p63"/>
            <p:cNvSpPr/>
            <p:nvPr/>
          </p:nvSpPr>
          <p:spPr>
            <a:xfrm>
              <a:off x="8430775" y="-701557"/>
              <a:ext cx="1782550" cy="1782550"/>
            </a:xfrm>
            <a:custGeom>
              <a:rect b="b" l="l" r="r" t="t"/>
              <a:pathLst>
                <a:path extrusionOk="0" h="71302" w="71302">
                  <a:moveTo>
                    <a:pt x="35651" y="10021"/>
                  </a:moveTo>
                  <a:lnTo>
                    <a:pt x="36298" y="10041"/>
                  </a:lnTo>
                  <a:lnTo>
                    <a:pt x="36926" y="10060"/>
                  </a:lnTo>
                  <a:lnTo>
                    <a:pt x="37573" y="10100"/>
                  </a:lnTo>
                  <a:lnTo>
                    <a:pt x="38200" y="10158"/>
                  </a:lnTo>
                  <a:lnTo>
                    <a:pt x="38828" y="10217"/>
                  </a:lnTo>
                  <a:lnTo>
                    <a:pt x="39455" y="10315"/>
                  </a:lnTo>
                  <a:lnTo>
                    <a:pt x="40063" y="10413"/>
                  </a:lnTo>
                  <a:lnTo>
                    <a:pt x="40691" y="10531"/>
                  </a:lnTo>
                  <a:lnTo>
                    <a:pt x="41299" y="10649"/>
                  </a:lnTo>
                  <a:lnTo>
                    <a:pt x="41906" y="10805"/>
                  </a:lnTo>
                  <a:lnTo>
                    <a:pt x="42514" y="10962"/>
                  </a:lnTo>
                  <a:lnTo>
                    <a:pt x="43122" y="11139"/>
                  </a:lnTo>
                  <a:lnTo>
                    <a:pt x="43711" y="11315"/>
                  </a:lnTo>
                  <a:lnTo>
                    <a:pt x="44299" y="11511"/>
                  </a:lnTo>
                  <a:lnTo>
                    <a:pt x="44887" y="11727"/>
                  </a:lnTo>
                  <a:lnTo>
                    <a:pt x="45456" y="11962"/>
                  </a:lnTo>
                  <a:lnTo>
                    <a:pt x="46044" y="12217"/>
                  </a:lnTo>
                  <a:lnTo>
                    <a:pt x="46593" y="12472"/>
                  </a:lnTo>
                  <a:lnTo>
                    <a:pt x="47162" y="12747"/>
                  </a:lnTo>
                  <a:lnTo>
                    <a:pt x="47711" y="13041"/>
                  </a:lnTo>
                  <a:lnTo>
                    <a:pt x="48260" y="13335"/>
                  </a:lnTo>
                  <a:lnTo>
                    <a:pt x="48809" y="13649"/>
                  </a:lnTo>
                  <a:lnTo>
                    <a:pt x="49339" y="13982"/>
                  </a:lnTo>
                  <a:lnTo>
                    <a:pt x="49868" y="14316"/>
                  </a:lnTo>
                  <a:lnTo>
                    <a:pt x="50378" y="14669"/>
                  </a:lnTo>
                  <a:lnTo>
                    <a:pt x="50888" y="15041"/>
                  </a:lnTo>
                  <a:lnTo>
                    <a:pt x="51398" y="15433"/>
                  </a:lnTo>
                  <a:lnTo>
                    <a:pt x="51888" y="15826"/>
                  </a:lnTo>
                  <a:lnTo>
                    <a:pt x="52378" y="16237"/>
                  </a:lnTo>
                  <a:lnTo>
                    <a:pt x="52849" y="16649"/>
                  </a:lnTo>
                  <a:lnTo>
                    <a:pt x="53319" y="17081"/>
                  </a:lnTo>
                  <a:lnTo>
                    <a:pt x="53770" y="17532"/>
                  </a:lnTo>
                  <a:lnTo>
                    <a:pt x="54221" y="18002"/>
                  </a:lnTo>
                  <a:lnTo>
                    <a:pt x="54653" y="18453"/>
                  </a:lnTo>
                  <a:lnTo>
                    <a:pt x="55084" y="18944"/>
                  </a:lnTo>
                  <a:lnTo>
                    <a:pt x="55476" y="19414"/>
                  </a:lnTo>
                  <a:lnTo>
                    <a:pt x="55888" y="19924"/>
                  </a:lnTo>
                  <a:lnTo>
                    <a:pt x="56261" y="20414"/>
                  </a:lnTo>
                  <a:lnTo>
                    <a:pt x="56633" y="20924"/>
                  </a:lnTo>
                  <a:lnTo>
                    <a:pt x="56986" y="21454"/>
                  </a:lnTo>
                  <a:lnTo>
                    <a:pt x="57320" y="21963"/>
                  </a:lnTo>
                  <a:lnTo>
                    <a:pt x="57653" y="22513"/>
                  </a:lnTo>
                  <a:lnTo>
                    <a:pt x="57967" y="23042"/>
                  </a:lnTo>
                  <a:lnTo>
                    <a:pt x="58281" y="23591"/>
                  </a:lnTo>
                  <a:lnTo>
                    <a:pt x="58555" y="24140"/>
                  </a:lnTo>
                  <a:lnTo>
                    <a:pt x="58830" y="24709"/>
                  </a:lnTo>
                  <a:lnTo>
                    <a:pt x="59104" y="25277"/>
                  </a:lnTo>
                  <a:lnTo>
                    <a:pt x="59339" y="25846"/>
                  </a:lnTo>
                  <a:lnTo>
                    <a:pt x="59575" y="26415"/>
                  </a:lnTo>
                  <a:lnTo>
                    <a:pt x="59790" y="27003"/>
                  </a:lnTo>
                  <a:lnTo>
                    <a:pt x="59987" y="27591"/>
                  </a:lnTo>
                  <a:lnTo>
                    <a:pt x="60183" y="28199"/>
                  </a:lnTo>
                  <a:lnTo>
                    <a:pt x="60359" y="28788"/>
                  </a:lnTo>
                  <a:lnTo>
                    <a:pt x="60516" y="29396"/>
                  </a:lnTo>
                  <a:lnTo>
                    <a:pt x="60653" y="30003"/>
                  </a:lnTo>
                  <a:lnTo>
                    <a:pt x="60791" y="30611"/>
                  </a:lnTo>
                  <a:lnTo>
                    <a:pt x="60908" y="31239"/>
                  </a:lnTo>
                  <a:lnTo>
                    <a:pt x="61006" y="31866"/>
                  </a:lnTo>
                  <a:lnTo>
                    <a:pt x="61085" y="32474"/>
                  </a:lnTo>
                  <a:lnTo>
                    <a:pt x="61163" y="33121"/>
                  </a:lnTo>
                  <a:lnTo>
                    <a:pt x="61202" y="33749"/>
                  </a:lnTo>
                  <a:lnTo>
                    <a:pt x="61242" y="34376"/>
                  </a:lnTo>
                  <a:lnTo>
                    <a:pt x="61261" y="35024"/>
                  </a:lnTo>
                  <a:lnTo>
                    <a:pt x="61281" y="35651"/>
                  </a:lnTo>
                  <a:lnTo>
                    <a:pt x="61261" y="36298"/>
                  </a:lnTo>
                  <a:lnTo>
                    <a:pt x="61242" y="36926"/>
                  </a:lnTo>
                  <a:lnTo>
                    <a:pt x="61202" y="37573"/>
                  </a:lnTo>
                  <a:lnTo>
                    <a:pt x="61163" y="38200"/>
                  </a:lnTo>
                  <a:lnTo>
                    <a:pt x="61085" y="38828"/>
                  </a:lnTo>
                  <a:lnTo>
                    <a:pt x="61006" y="39455"/>
                  </a:lnTo>
                  <a:lnTo>
                    <a:pt x="60908" y="40083"/>
                  </a:lnTo>
                  <a:lnTo>
                    <a:pt x="60791" y="40691"/>
                  </a:lnTo>
                  <a:lnTo>
                    <a:pt x="60653" y="41318"/>
                  </a:lnTo>
                  <a:lnTo>
                    <a:pt x="60516" y="41926"/>
                  </a:lnTo>
                  <a:lnTo>
                    <a:pt x="60359" y="42514"/>
                  </a:lnTo>
                  <a:lnTo>
                    <a:pt x="60183" y="43122"/>
                  </a:lnTo>
                  <a:lnTo>
                    <a:pt x="59987" y="43711"/>
                  </a:lnTo>
                  <a:lnTo>
                    <a:pt x="59790" y="44299"/>
                  </a:lnTo>
                  <a:lnTo>
                    <a:pt x="59575" y="44887"/>
                  </a:lnTo>
                  <a:lnTo>
                    <a:pt x="59339" y="45476"/>
                  </a:lnTo>
                  <a:lnTo>
                    <a:pt x="59104" y="46044"/>
                  </a:lnTo>
                  <a:lnTo>
                    <a:pt x="58830" y="46613"/>
                  </a:lnTo>
                  <a:lnTo>
                    <a:pt x="58555" y="47162"/>
                  </a:lnTo>
                  <a:lnTo>
                    <a:pt x="58281" y="47731"/>
                  </a:lnTo>
                  <a:lnTo>
                    <a:pt x="57967" y="48260"/>
                  </a:lnTo>
                  <a:lnTo>
                    <a:pt x="57653" y="48809"/>
                  </a:lnTo>
                  <a:lnTo>
                    <a:pt x="57320" y="49339"/>
                  </a:lnTo>
                  <a:lnTo>
                    <a:pt x="56986" y="49868"/>
                  </a:lnTo>
                  <a:lnTo>
                    <a:pt x="56633" y="50378"/>
                  </a:lnTo>
                  <a:lnTo>
                    <a:pt x="56261" y="50888"/>
                  </a:lnTo>
                  <a:lnTo>
                    <a:pt x="55888" y="51398"/>
                  </a:lnTo>
                  <a:lnTo>
                    <a:pt x="55476" y="51888"/>
                  </a:lnTo>
                  <a:lnTo>
                    <a:pt x="55084" y="52378"/>
                  </a:lnTo>
                  <a:lnTo>
                    <a:pt x="54653" y="52849"/>
                  </a:lnTo>
                  <a:lnTo>
                    <a:pt x="54221" y="53319"/>
                  </a:lnTo>
                  <a:lnTo>
                    <a:pt x="53770" y="53770"/>
                  </a:lnTo>
                  <a:lnTo>
                    <a:pt x="53319" y="54222"/>
                  </a:lnTo>
                  <a:lnTo>
                    <a:pt x="52849" y="54653"/>
                  </a:lnTo>
                  <a:lnTo>
                    <a:pt x="52378" y="55084"/>
                  </a:lnTo>
                  <a:lnTo>
                    <a:pt x="51888" y="55496"/>
                  </a:lnTo>
                  <a:lnTo>
                    <a:pt x="51398" y="55888"/>
                  </a:lnTo>
                  <a:lnTo>
                    <a:pt x="50888" y="56261"/>
                  </a:lnTo>
                  <a:lnTo>
                    <a:pt x="50378" y="56634"/>
                  </a:lnTo>
                  <a:lnTo>
                    <a:pt x="49868" y="56986"/>
                  </a:lnTo>
                  <a:lnTo>
                    <a:pt x="49339" y="57339"/>
                  </a:lnTo>
                  <a:lnTo>
                    <a:pt x="48809" y="57673"/>
                  </a:lnTo>
                  <a:lnTo>
                    <a:pt x="48260" y="57987"/>
                  </a:lnTo>
                  <a:lnTo>
                    <a:pt x="47711" y="58281"/>
                  </a:lnTo>
                  <a:lnTo>
                    <a:pt x="47162" y="58575"/>
                  </a:lnTo>
                  <a:lnTo>
                    <a:pt x="46593" y="58849"/>
                  </a:lnTo>
                  <a:lnTo>
                    <a:pt x="46044" y="59104"/>
                  </a:lnTo>
                  <a:lnTo>
                    <a:pt x="45456" y="59340"/>
                  </a:lnTo>
                  <a:lnTo>
                    <a:pt x="44887" y="59575"/>
                  </a:lnTo>
                  <a:lnTo>
                    <a:pt x="44299" y="59791"/>
                  </a:lnTo>
                  <a:lnTo>
                    <a:pt x="43711" y="60006"/>
                  </a:lnTo>
                  <a:lnTo>
                    <a:pt x="43122" y="60183"/>
                  </a:lnTo>
                  <a:lnTo>
                    <a:pt x="42514" y="60359"/>
                  </a:lnTo>
                  <a:lnTo>
                    <a:pt x="41906" y="60516"/>
                  </a:lnTo>
                  <a:lnTo>
                    <a:pt x="41299" y="60654"/>
                  </a:lnTo>
                  <a:lnTo>
                    <a:pt x="40691" y="60791"/>
                  </a:lnTo>
                  <a:lnTo>
                    <a:pt x="40063" y="60908"/>
                  </a:lnTo>
                  <a:lnTo>
                    <a:pt x="39455" y="61006"/>
                  </a:lnTo>
                  <a:lnTo>
                    <a:pt x="38828" y="61085"/>
                  </a:lnTo>
                  <a:lnTo>
                    <a:pt x="38200" y="61163"/>
                  </a:lnTo>
                  <a:lnTo>
                    <a:pt x="37573" y="61222"/>
                  </a:lnTo>
                  <a:lnTo>
                    <a:pt x="36926" y="61261"/>
                  </a:lnTo>
                  <a:lnTo>
                    <a:pt x="36298" y="61281"/>
                  </a:lnTo>
                  <a:lnTo>
                    <a:pt x="35004" y="61281"/>
                  </a:lnTo>
                  <a:lnTo>
                    <a:pt x="34376" y="61261"/>
                  </a:lnTo>
                  <a:lnTo>
                    <a:pt x="33729" y="61222"/>
                  </a:lnTo>
                  <a:lnTo>
                    <a:pt x="33102" y="61163"/>
                  </a:lnTo>
                  <a:lnTo>
                    <a:pt x="32474" y="61085"/>
                  </a:lnTo>
                  <a:lnTo>
                    <a:pt x="31847" y="61006"/>
                  </a:lnTo>
                  <a:lnTo>
                    <a:pt x="31239" y="60908"/>
                  </a:lnTo>
                  <a:lnTo>
                    <a:pt x="30611" y="60791"/>
                  </a:lnTo>
                  <a:lnTo>
                    <a:pt x="30003" y="60654"/>
                  </a:lnTo>
                  <a:lnTo>
                    <a:pt x="29395" y="60516"/>
                  </a:lnTo>
                  <a:lnTo>
                    <a:pt x="28788" y="60359"/>
                  </a:lnTo>
                  <a:lnTo>
                    <a:pt x="28180" y="60183"/>
                  </a:lnTo>
                  <a:lnTo>
                    <a:pt x="27591" y="60006"/>
                  </a:lnTo>
                  <a:lnTo>
                    <a:pt x="27003" y="59791"/>
                  </a:lnTo>
                  <a:lnTo>
                    <a:pt x="26415" y="59575"/>
                  </a:lnTo>
                  <a:lnTo>
                    <a:pt x="25846" y="59340"/>
                  </a:lnTo>
                  <a:lnTo>
                    <a:pt x="25258" y="59104"/>
                  </a:lnTo>
                  <a:lnTo>
                    <a:pt x="24709" y="58849"/>
                  </a:lnTo>
                  <a:lnTo>
                    <a:pt x="24140" y="58575"/>
                  </a:lnTo>
                  <a:lnTo>
                    <a:pt x="23591" y="58281"/>
                  </a:lnTo>
                  <a:lnTo>
                    <a:pt x="23042" y="57987"/>
                  </a:lnTo>
                  <a:lnTo>
                    <a:pt x="22493" y="57673"/>
                  </a:lnTo>
                  <a:lnTo>
                    <a:pt x="21963" y="57339"/>
                  </a:lnTo>
                  <a:lnTo>
                    <a:pt x="21434" y="56986"/>
                  </a:lnTo>
                  <a:lnTo>
                    <a:pt x="20924" y="56634"/>
                  </a:lnTo>
                  <a:lnTo>
                    <a:pt x="20414" y="56261"/>
                  </a:lnTo>
                  <a:lnTo>
                    <a:pt x="19904" y="55888"/>
                  </a:lnTo>
                  <a:lnTo>
                    <a:pt x="19414" y="55496"/>
                  </a:lnTo>
                  <a:lnTo>
                    <a:pt x="18924" y="55084"/>
                  </a:lnTo>
                  <a:lnTo>
                    <a:pt x="18453" y="54653"/>
                  </a:lnTo>
                  <a:lnTo>
                    <a:pt x="17983" y="54222"/>
                  </a:lnTo>
                  <a:lnTo>
                    <a:pt x="17532" y="53770"/>
                  </a:lnTo>
                  <a:lnTo>
                    <a:pt x="17080" y="53319"/>
                  </a:lnTo>
                  <a:lnTo>
                    <a:pt x="16649" y="52849"/>
                  </a:lnTo>
                  <a:lnTo>
                    <a:pt x="16218" y="52378"/>
                  </a:lnTo>
                  <a:lnTo>
                    <a:pt x="15825" y="51888"/>
                  </a:lnTo>
                  <a:lnTo>
                    <a:pt x="15414" y="51398"/>
                  </a:lnTo>
                  <a:lnTo>
                    <a:pt x="15041" y="50888"/>
                  </a:lnTo>
                  <a:lnTo>
                    <a:pt x="14669" y="50378"/>
                  </a:lnTo>
                  <a:lnTo>
                    <a:pt x="14316" y="49868"/>
                  </a:lnTo>
                  <a:lnTo>
                    <a:pt x="13982" y="49339"/>
                  </a:lnTo>
                  <a:lnTo>
                    <a:pt x="13649" y="48809"/>
                  </a:lnTo>
                  <a:lnTo>
                    <a:pt x="13335" y="48260"/>
                  </a:lnTo>
                  <a:lnTo>
                    <a:pt x="13021" y="47731"/>
                  </a:lnTo>
                  <a:lnTo>
                    <a:pt x="12747" y="47162"/>
                  </a:lnTo>
                  <a:lnTo>
                    <a:pt x="12472" y="46613"/>
                  </a:lnTo>
                  <a:lnTo>
                    <a:pt x="12217" y="46044"/>
                  </a:lnTo>
                  <a:lnTo>
                    <a:pt x="11962" y="45476"/>
                  </a:lnTo>
                  <a:lnTo>
                    <a:pt x="11727" y="44887"/>
                  </a:lnTo>
                  <a:lnTo>
                    <a:pt x="11511" y="44299"/>
                  </a:lnTo>
                  <a:lnTo>
                    <a:pt x="11315" y="43711"/>
                  </a:lnTo>
                  <a:lnTo>
                    <a:pt x="11119" y="43122"/>
                  </a:lnTo>
                  <a:lnTo>
                    <a:pt x="10943" y="42514"/>
                  </a:lnTo>
                  <a:lnTo>
                    <a:pt x="10786" y="41926"/>
                  </a:lnTo>
                  <a:lnTo>
                    <a:pt x="10649" y="41318"/>
                  </a:lnTo>
                  <a:lnTo>
                    <a:pt x="10511" y="40691"/>
                  </a:lnTo>
                  <a:lnTo>
                    <a:pt x="10394" y="40083"/>
                  </a:lnTo>
                  <a:lnTo>
                    <a:pt x="10296" y="39455"/>
                  </a:lnTo>
                  <a:lnTo>
                    <a:pt x="10217" y="38828"/>
                  </a:lnTo>
                  <a:lnTo>
                    <a:pt x="10158" y="38200"/>
                  </a:lnTo>
                  <a:lnTo>
                    <a:pt x="10099" y="37573"/>
                  </a:lnTo>
                  <a:lnTo>
                    <a:pt x="10060" y="36926"/>
                  </a:lnTo>
                  <a:lnTo>
                    <a:pt x="10041" y="36298"/>
                  </a:lnTo>
                  <a:lnTo>
                    <a:pt x="10021" y="35651"/>
                  </a:lnTo>
                  <a:lnTo>
                    <a:pt x="10041" y="35024"/>
                  </a:lnTo>
                  <a:lnTo>
                    <a:pt x="10060" y="34376"/>
                  </a:lnTo>
                  <a:lnTo>
                    <a:pt x="10099" y="33749"/>
                  </a:lnTo>
                  <a:lnTo>
                    <a:pt x="10158" y="33121"/>
                  </a:lnTo>
                  <a:lnTo>
                    <a:pt x="10217" y="32474"/>
                  </a:lnTo>
                  <a:lnTo>
                    <a:pt x="10296" y="31866"/>
                  </a:lnTo>
                  <a:lnTo>
                    <a:pt x="10394" y="31239"/>
                  </a:lnTo>
                  <a:lnTo>
                    <a:pt x="10511" y="30611"/>
                  </a:lnTo>
                  <a:lnTo>
                    <a:pt x="10649" y="30003"/>
                  </a:lnTo>
                  <a:lnTo>
                    <a:pt x="10786" y="29396"/>
                  </a:lnTo>
                  <a:lnTo>
                    <a:pt x="10943" y="28788"/>
                  </a:lnTo>
                  <a:lnTo>
                    <a:pt x="11119" y="28199"/>
                  </a:lnTo>
                  <a:lnTo>
                    <a:pt x="11315" y="27591"/>
                  </a:lnTo>
                  <a:lnTo>
                    <a:pt x="11511" y="27003"/>
                  </a:lnTo>
                  <a:lnTo>
                    <a:pt x="11727" y="26415"/>
                  </a:lnTo>
                  <a:lnTo>
                    <a:pt x="11962" y="25846"/>
                  </a:lnTo>
                  <a:lnTo>
                    <a:pt x="12217" y="25277"/>
                  </a:lnTo>
                  <a:lnTo>
                    <a:pt x="12472" y="24709"/>
                  </a:lnTo>
                  <a:lnTo>
                    <a:pt x="12747" y="24140"/>
                  </a:lnTo>
                  <a:lnTo>
                    <a:pt x="13021" y="23591"/>
                  </a:lnTo>
                  <a:lnTo>
                    <a:pt x="13335" y="23042"/>
                  </a:lnTo>
                  <a:lnTo>
                    <a:pt x="13649" y="22513"/>
                  </a:lnTo>
                  <a:lnTo>
                    <a:pt x="13982" y="21963"/>
                  </a:lnTo>
                  <a:lnTo>
                    <a:pt x="14316" y="21454"/>
                  </a:lnTo>
                  <a:lnTo>
                    <a:pt x="14669" y="20924"/>
                  </a:lnTo>
                  <a:lnTo>
                    <a:pt x="15041" y="20414"/>
                  </a:lnTo>
                  <a:lnTo>
                    <a:pt x="15414" y="19924"/>
                  </a:lnTo>
                  <a:lnTo>
                    <a:pt x="15825" y="19414"/>
                  </a:lnTo>
                  <a:lnTo>
                    <a:pt x="16218" y="18944"/>
                  </a:lnTo>
                  <a:lnTo>
                    <a:pt x="16649" y="18453"/>
                  </a:lnTo>
                  <a:lnTo>
                    <a:pt x="17080" y="18002"/>
                  </a:lnTo>
                  <a:lnTo>
                    <a:pt x="17532" y="17532"/>
                  </a:lnTo>
                  <a:lnTo>
                    <a:pt x="17983" y="17081"/>
                  </a:lnTo>
                  <a:lnTo>
                    <a:pt x="18453" y="16649"/>
                  </a:lnTo>
                  <a:lnTo>
                    <a:pt x="18924" y="16237"/>
                  </a:lnTo>
                  <a:lnTo>
                    <a:pt x="19414" y="15826"/>
                  </a:lnTo>
                  <a:lnTo>
                    <a:pt x="19904" y="15433"/>
                  </a:lnTo>
                  <a:lnTo>
                    <a:pt x="20414" y="15041"/>
                  </a:lnTo>
                  <a:lnTo>
                    <a:pt x="20924" y="14669"/>
                  </a:lnTo>
                  <a:lnTo>
                    <a:pt x="21434" y="14316"/>
                  </a:lnTo>
                  <a:lnTo>
                    <a:pt x="21963" y="13982"/>
                  </a:lnTo>
                  <a:lnTo>
                    <a:pt x="22493" y="13649"/>
                  </a:lnTo>
                  <a:lnTo>
                    <a:pt x="23042" y="13335"/>
                  </a:lnTo>
                  <a:lnTo>
                    <a:pt x="23591" y="13041"/>
                  </a:lnTo>
                  <a:lnTo>
                    <a:pt x="24140" y="12747"/>
                  </a:lnTo>
                  <a:lnTo>
                    <a:pt x="24709" y="12472"/>
                  </a:lnTo>
                  <a:lnTo>
                    <a:pt x="25258" y="12217"/>
                  </a:lnTo>
                  <a:lnTo>
                    <a:pt x="25846" y="11962"/>
                  </a:lnTo>
                  <a:lnTo>
                    <a:pt x="26415" y="11727"/>
                  </a:lnTo>
                  <a:lnTo>
                    <a:pt x="27003" y="11511"/>
                  </a:lnTo>
                  <a:lnTo>
                    <a:pt x="27591" y="11315"/>
                  </a:lnTo>
                  <a:lnTo>
                    <a:pt x="28180" y="11139"/>
                  </a:lnTo>
                  <a:lnTo>
                    <a:pt x="28788" y="10962"/>
                  </a:lnTo>
                  <a:lnTo>
                    <a:pt x="29395" y="10805"/>
                  </a:lnTo>
                  <a:lnTo>
                    <a:pt x="30003" y="10649"/>
                  </a:lnTo>
                  <a:lnTo>
                    <a:pt x="30611" y="10531"/>
                  </a:lnTo>
                  <a:lnTo>
                    <a:pt x="31239" y="10413"/>
                  </a:lnTo>
                  <a:lnTo>
                    <a:pt x="31847" y="10315"/>
                  </a:lnTo>
                  <a:lnTo>
                    <a:pt x="32474" y="10217"/>
                  </a:lnTo>
                  <a:lnTo>
                    <a:pt x="33102" y="10158"/>
                  </a:lnTo>
                  <a:lnTo>
                    <a:pt x="33729" y="10100"/>
                  </a:lnTo>
                  <a:lnTo>
                    <a:pt x="34376" y="10060"/>
                  </a:lnTo>
                  <a:lnTo>
                    <a:pt x="35004" y="10041"/>
                  </a:lnTo>
                  <a:lnTo>
                    <a:pt x="35651" y="10021"/>
                  </a:lnTo>
                  <a:close/>
                  <a:moveTo>
                    <a:pt x="35651" y="0"/>
                  </a:moveTo>
                  <a:lnTo>
                    <a:pt x="34749" y="20"/>
                  </a:lnTo>
                  <a:lnTo>
                    <a:pt x="33847" y="59"/>
                  </a:lnTo>
                  <a:lnTo>
                    <a:pt x="32964" y="99"/>
                  </a:lnTo>
                  <a:lnTo>
                    <a:pt x="32062" y="177"/>
                  </a:lnTo>
                  <a:lnTo>
                    <a:pt x="31180" y="275"/>
                  </a:lnTo>
                  <a:lnTo>
                    <a:pt x="30297" y="412"/>
                  </a:lnTo>
                  <a:lnTo>
                    <a:pt x="29435" y="550"/>
                  </a:lnTo>
                  <a:lnTo>
                    <a:pt x="28552" y="706"/>
                  </a:lnTo>
                  <a:lnTo>
                    <a:pt x="27689" y="903"/>
                  </a:lnTo>
                  <a:lnTo>
                    <a:pt x="26827" y="1099"/>
                  </a:lnTo>
                  <a:lnTo>
                    <a:pt x="25964" y="1334"/>
                  </a:lnTo>
                  <a:lnTo>
                    <a:pt x="25120" y="1589"/>
                  </a:lnTo>
                  <a:lnTo>
                    <a:pt x="24277" y="1863"/>
                  </a:lnTo>
                  <a:lnTo>
                    <a:pt x="23434" y="2158"/>
                  </a:lnTo>
                  <a:lnTo>
                    <a:pt x="22610" y="2471"/>
                  </a:lnTo>
                  <a:lnTo>
                    <a:pt x="21767" y="2805"/>
                  </a:lnTo>
                  <a:lnTo>
                    <a:pt x="20983" y="3158"/>
                  </a:lnTo>
                  <a:lnTo>
                    <a:pt x="20198" y="3511"/>
                  </a:lnTo>
                  <a:lnTo>
                    <a:pt x="19434" y="3903"/>
                  </a:lnTo>
                  <a:lnTo>
                    <a:pt x="18669" y="4295"/>
                  </a:lnTo>
                  <a:lnTo>
                    <a:pt x="17924" y="4726"/>
                  </a:lnTo>
                  <a:lnTo>
                    <a:pt x="17179" y="5158"/>
                  </a:lnTo>
                  <a:lnTo>
                    <a:pt x="16453" y="5609"/>
                  </a:lnTo>
                  <a:lnTo>
                    <a:pt x="15747" y="6080"/>
                  </a:lnTo>
                  <a:lnTo>
                    <a:pt x="15041" y="6570"/>
                  </a:lnTo>
                  <a:lnTo>
                    <a:pt x="14355" y="7060"/>
                  </a:lnTo>
                  <a:lnTo>
                    <a:pt x="13668" y="7589"/>
                  </a:lnTo>
                  <a:lnTo>
                    <a:pt x="13002" y="8119"/>
                  </a:lnTo>
                  <a:lnTo>
                    <a:pt x="12335" y="8688"/>
                  </a:lnTo>
                  <a:lnTo>
                    <a:pt x="11688" y="9256"/>
                  </a:lnTo>
                  <a:lnTo>
                    <a:pt x="11060" y="9845"/>
                  </a:lnTo>
                  <a:lnTo>
                    <a:pt x="10433" y="10452"/>
                  </a:lnTo>
                  <a:lnTo>
                    <a:pt x="9845" y="11060"/>
                  </a:lnTo>
                  <a:lnTo>
                    <a:pt x="9256" y="11708"/>
                  </a:lnTo>
                  <a:lnTo>
                    <a:pt x="8668" y="12355"/>
                  </a:lnTo>
                  <a:lnTo>
                    <a:pt x="8119" y="13002"/>
                  </a:lnTo>
                  <a:lnTo>
                    <a:pt x="7589" y="13668"/>
                  </a:lnTo>
                  <a:lnTo>
                    <a:pt x="7060" y="14355"/>
                  </a:lnTo>
                  <a:lnTo>
                    <a:pt x="6550" y="15041"/>
                  </a:lnTo>
                  <a:lnTo>
                    <a:pt x="6079" y="15747"/>
                  </a:lnTo>
                  <a:lnTo>
                    <a:pt x="5609" y="16473"/>
                  </a:lnTo>
                  <a:lnTo>
                    <a:pt x="5138" y="17198"/>
                  </a:lnTo>
                  <a:lnTo>
                    <a:pt x="4707" y="17924"/>
                  </a:lnTo>
                  <a:lnTo>
                    <a:pt x="4295" y="18669"/>
                  </a:lnTo>
                  <a:lnTo>
                    <a:pt x="3903" y="19434"/>
                  </a:lnTo>
                  <a:lnTo>
                    <a:pt x="3511" y="20199"/>
                  </a:lnTo>
                  <a:lnTo>
                    <a:pt x="3158" y="20983"/>
                  </a:lnTo>
                  <a:lnTo>
                    <a:pt x="2805" y="21787"/>
                  </a:lnTo>
                  <a:lnTo>
                    <a:pt x="2471" y="22611"/>
                  </a:lnTo>
                  <a:lnTo>
                    <a:pt x="2157" y="23434"/>
                  </a:lnTo>
                  <a:lnTo>
                    <a:pt x="1863" y="24277"/>
                  </a:lnTo>
                  <a:lnTo>
                    <a:pt x="1589" y="25121"/>
                  </a:lnTo>
                  <a:lnTo>
                    <a:pt x="1334" y="25983"/>
                  </a:lnTo>
                  <a:lnTo>
                    <a:pt x="1099" y="26827"/>
                  </a:lnTo>
                  <a:lnTo>
                    <a:pt x="883" y="27689"/>
                  </a:lnTo>
                  <a:lnTo>
                    <a:pt x="706" y="28572"/>
                  </a:lnTo>
                  <a:lnTo>
                    <a:pt x="549" y="29435"/>
                  </a:lnTo>
                  <a:lnTo>
                    <a:pt x="393" y="30317"/>
                  </a:lnTo>
                  <a:lnTo>
                    <a:pt x="275" y="31200"/>
                  </a:lnTo>
                  <a:lnTo>
                    <a:pt x="177" y="32082"/>
                  </a:lnTo>
                  <a:lnTo>
                    <a:pt x="98" y="32965"/>
                  </a:lnTo>
                  <a:lnTo>
                    <a:pt x="40" y="33867"/>
                  </a:lnTo>
                  <a:lnTo>
                    <a:pt x="20" y="34749"/>
                  </a:lnTo>
                  <a:lnTo>
                    <a:pt x="0" y="35651"/>
                  </a:lnTo>
                  <a:lnTo>
                    <a:pt x="20" y="36553"/>
                  </a:lnTo>
                  <a:lnTo>
                    <a:pt x="40" y="37455"/>
                  </a:lnTo>
                  <a:lnTo>
                    <a:pt x="98" y="38338"/>
                  </a:lnTo>
                  <a:lnTo>
                    <a:pt x="177" y="39240"/>
                  </a:lnTo>
                  <a:lnTo>
                    <a:pt x="275" y="40122"/>
                  </a:lnTo>
                  <a:lnTo>
                    <a:pt x="393" y="41005"/>
                  </a:lnTo>
                  <a:lnTo>
                    <a:pt x="549" y="41887"/>
                  </a:lnTo>
                  <a:lnTo>
                    <a:pt x="706" y="42750"/>
                  </a:lnTo>
                  <a:lnTo>
                    <a:pt x="883" y="43613"/>
                  </a:lnTo>
                  <a:lnTo>
                    <a:pt x="1099" y="44475"/>
                  </a:lnTo>
                  <a:lnTo>
                    <a:pt x="1334" y="45338"/>
                  </a:lnTo>
                  <a:lnTo>
                    <a:pt x="1589" y="46181"/>
                  </a:lnTo>
                  <a:lnTo>
                    <a:pt x="1863" y="47025"/>
                  </a:lnTo>
                  <a:lnTo>
                    <a:pt x="2157" y="47868"/>
                  </a:lnTo>
                  <a:lnTo>
                    <a:pt x="2471" y="48711"/>
                  </a:lnTo>
                  <a:lnTo>
                    <a:pt x="2805" y="49535"/>
                  </a:lnTo>
                  <a:lnTo>
                    <a:pt x="3158" y="50319"/>
                  </a:lnTo>
                  <a:lnTo>
                    <a:pt x="3511" y="51104"/>
                  </a:lnTo>
                  <a:lnTo>
                    <a:pt x="3903" y="51868"/>
                  </a:lnTo>
                  <a:lnTo>
                    <a:pt x="4295" y="52633"/>
                  </a:lnTo>
                  <a:lnTo>
                    <a:pt x="4707" y="53378"/>
                  </a:lnTo>
                  <a:lnTo>
                    <a:pt x="5138" y="54123"/>
                  </a:lnTo>
                  <a:lnTo>
                    <a:pt x="5609" y="54849"/>
                  </a:lnTo>
                  <a:lnTo>
                    <a:pt x="6079" y="55575"/>
                  </a:lnTo>
                  <a:lnTo>
                    <a:pt x="6550" y="56261"/>
                  </a:lnTo>
                  <a:lnTo>
                    <a:pt x="7060" y="56967"/>
                  </a:lnTo>
                  <a:lnTo>
                    <a:pt x="7589" y="57634"/>
                  </a:lnTo>
                  <a:lnTo>
                    <a:pt x="8119" y="58320"/>
                  </a:lnTo>
                  <a:lnTo>
                    <a:pt x="8668" y="58967"/>
                  </a:lnTo>
                  <a:lnTo>
                    <a:pt x="9256" y="59614"/>
                  </a:lnTo>
                  <a:lnTo>
                    <a:pt x="9845" y="60242"/>
                  </a:lnTo>
                  <a:lnTo>
                    <a:pt x="10433" y="60869"/>
                  </a:lnTo>
                  <a:lnTo>
                    <a:pt x="11060" y="61477"/>
                  </a:lnTo>
                  <a:lnTo>
                    <a:pt x="11688" y="62065"/>
                  </a:lnTo>
                  <a:lnTo>
                    <a:pt x="12335" y="62634"/>
                  </a:lnTo>
                  <a:lnTo>
                    <a:pt x="13002" y="63183"/>
                  </a:lnTo>
                  <a:lnTo>
                    <a:pt x="13668" y="63732"/>
                  </a:lnTo>
                  <a:lnTo>
                    <a:pt x="14355" y="64242"/>
                  </a:lnTo>
                  <a:lnTo>
                    <a:pt x="15041" y="64752"/>
                  </a:lnTo>
                  <a:lnTo>
                    <a:pt x="15747" y="65242"/>
                  </a:lnTo>
                  <a:lnTo>
                    <a:pt x="16453" y="65713"/>
                  </a:lnTo>
                  <a:lnTo>
                    <a:pt x="17179" y="66164"/>
                  </a:lnTo>
                  <a:lnTo>
                    <a:pt x="17924" y="66595"/>
                  </a:lnTo>
                  <a:lnTo>
                    <a:pt x="18669" y="67007"/>
                  </a:lnTo>
                  <a:lnTo>
                    <a:pt x="19434" y="67419"/>
                  </a:lnTo>
                  <a:lnTo>
                    <a:pt x="20198" y="67791"/>
                  </a:lnTo>
                  <a:lnTo>
                    <a:pt x="20983" y="68164"/>
                  </a:lnTo>
                  <a:lnTo>
                    <a:pt x="21767" y="68497"/>
                  </a:lnTo>
                  <a:lnTo>
                    <a:pt x="22610" y="68850"/>
                  </a:lnTo>
                  <a:lnTo>
                    <a:pt x="23434" y="69164"/>
                  </a:lnTo>
                  <a:lnTo>
                    <a:pt x="24277" y="69458"/>
                  </a:lnTo>
                  <a:lnTo>
                    <a:pt x="25120" y="69733"/>
                  </a:lnTo>
                  <a:lnTo>
                    <a:pt x="25964" y="69988"/>
                  </a:lnTo>
                  <a:lnTo>
                    <a:pt x="26827" y="70203"/>
                  </a:lnTo>
                  <a:lnTo>
                    <a:pt x="27689" y="70419"/>
                  </a:lnTo>
                  <a:lnTo>
                    <a:pt x="28552" y="70596"/>
                  </a:lnTo>
                  <a:lnTo>
                    <a:pt x="29435" y="70772"/>
                  </a:lnTo>
                  <a:lnTo>
                    <a:pt x="30297" y="70909"/>
                  </a:lnTo>
                  <a:lnTo>
                    <a:pt x="31180" y="71027"/>
                  </a:lnTo>
                  <a:lnTo>
                    <a:pt x="32062" y="71125"/>
                  </a:lnTo>
                  <a:lnTo>
                    <a:pt x="32964" y="71204"/>
                  </a:lnTo>
                  <a:lnTo>
                    <a:pt x="33847" y="71262"/>
                  </a:lnTo>
                  <a:lnTo>
                    <a:pt x="34749" y="71302"/>
                  </a:lnTo>
                  <a:lnTo>
                    <a:pt x="36553" y="71302"/>
                  </a:lnTo>
                  <a:lnTo>
                    <a:pt x="37455" y="71262"/>
                  </a:lnTo>
                  <a:lnTo>
                    <a:pt x="38337" y="71204"/>
                  </a:lnTo>
                  <a:lnTo>
                    <a:pt x="39239" y="71125"/>
                  </a:lnTo>
                  <a:lnTo>
                    <a:pt x="40122" y="71027"/>
                  </a:lnTo>
                  <a:lnTo>
                    <a:pt x="41004" y="70909"/>
                  </a:lnTo>
                  <a:lnTo>
                    <a:pt x="41867" y="70772"/>
                  </a:lnTo>
                  <a:lnTo>
                    <a:pt x="42750" y="70596"/>
                  </a:lnTo>
                  <a:lnTo>
                    <a:pt x="43612" y="70419"/>
                  </a:lnTo>
                  <a:lnTo>
                    <a:pt x="44475" y="70203"/>
                  </a:lnTo>
                  <a:lnTo>
                    <a:pt x="45338" y="69988"/>
                  </a:lnTo>
                  <a:lnTo>
                    <a:pt x="46181" y="69733"/>
                  </a:lnTo>
                  <a:lnTo>
                    <a:pt x="47025" y="69458"/>
                  </a:lnTo>
                  <a:lnTo>
                    <a:pt x="47868" y="69164"/>
                  </a:lnTo>
                  <a:lnTo>
                    <a:pt x="48711" y="68850"/>
                  </a:lnTo>
                  <a:lnTo>
                    <a:pt x="49535" y="68497"/>
                  </a:lnTo>
                  <a:lnTo>
                    <a:pt x="50319" y="68164"/>
                  </a:lnTo>
                  <a:lnTo>
                    <a:pt x="51103" y="67791"/>
                  </a:lnTo>
                  <a:lnTo>
                    <a:pt x="51868" y="67419"/>
                  </a:lnTo>
                  <a:lnTo>
                    <a:pt x="52633" y="67007"/>
                  </a:lnTo>
                  <a:lnTo>
                    <a:pt x="53378" y="66595"/>
                  </a:lnTo>
                  <a:lnTo>
                    <a:pt x="54123" y="66164"/>
                  </a:lnTo>
                  <a:lnTo>
                    <a:pt x="54849" y="65713"/>
                  </a:lnTo>
                  <a:lnTo>
                    <a:pt x="55555" y="65242"/>
                  </a:lnTo>
                  <a:lnTo>
                    <a:pt x="56261" y="64752"/>
                  </a:lnTo>
                  <a:lnTo>
                    <a:pt x="56947" y="64242"/>
                  </a:lnTo>
                  <a:lnTo>
                    <a:pt x="57633" y="63732"/>
                  </a:lnTo>
                  <a:lnTo>
                    <a:pt x="58300" y="63183"/>
                  </a:lnTo>
                  <a:lnTo>
                    <a:pt x="58967" y="62634"/>
                  </a:lnTo>
                  <a:lnTo>
                    <a:pt x="59614" y="62065"/>
                  </a:lnTo>
                  <a:lnTo>
                    <a:pt x="60242" y="61477"/>
                  </a:lnTo>
                  <a:lnTo>
                    <a:pt x="60869" y="60869"/>
                  </a:lnTo>
                  <a:lnTo>
                    <a:pt x="61457" y="60242"/>
                  </a:lnTo>
                  <a:lnTo>
                    <a:pt x="62046" y="59614"/>
                  </a:lnTo>
                  <a:lnTo>
                    <a:pt x="62634" y="58967"/>
                  </a:lnTo>
                  <a:lnTo>
                    <a:pt x="63183" y="58320"/>
                  </a:lnTo>
                  <a:lnTo>
                    <a:pt x="63712" y="57634"/>
                  </a:lnTo>
                  <a:lnTo>
                    <a:pt x="64242" y="56967"/>
                  </a:lnTo>
                  <a:lnTo>
                    <a:pt x="64752" y="56261"/>
                  </a:lnTo>
                  <a:lnTo>
                    <a:pt x="65242" y="55575"/>
                  </a:lnTo>
                  <a:lnTo>
                    <a:pt x="65693" y="54849"/>
                  </a:lnTo>
                  <a:lnTo>
                    <a:pt x="66164" y="54123"/>
                  </a:lnTo>
                  <a:lnTo>
                    <a:pt x="66595" y="53378"/>
                  </a:lnTo>
                  <a:lnTo>
                    <a:pt x="67007" y="52633"/>
                  </a:lnTo>
                  <a:lnTo>
                    <a:pt x="67399" y="51868"/>
                  </a:lnTo>
                  <a:lnTo>
                    <a:pt x="67791" y="51104"/>
                  </a:lnTo>
                  <a:lnTo>
                    <a:pt x="68144" y="50319"/>
                  </a:lnTo>
                  <a:lnTo>
                    <a:pt x="68497" y="49535"/>
                  </a:lnTo>
                  <a:lnTo>
                    <a:pt x="68831" y="48711"/>
                  </a:lnTo>
                  <a:lnTo>
                    <a:pt x="69144" y="47868"/>
                  </a:lnTo>
                  <a:lnTo>
                    <a:pt x="69438" y="47025"/>
                  </a:lnTo>
                  <a:lnTo>
                    <a:pt x="69713" y="46181"/>
                  </a:lnTo>
                  <a:lnTo>
                    <a:pt x="69968" y="45338"/>
                  </a:lnTo>
                  <a:lnTo>
                    <a:pt x="70203" y="44475"/>
                  </a:lnTo>
                  <a:lnTo>
                    <a:pt x="70419" y="43613"/>
                  </a:lnTo>
                  <a:lnTo>
                    <a:pt x="70595" y="42750"/>
                  </a:lnTo>
                  <a:lnTo>
                    <a:pt x="70772" y="41887"/>
                  </a:lnTo>
                  <a:lnTo>
                    <a:pt x="70909" y="41005"/>
                  </a:lnTo>
                  <a:lnTo>
                    <a:pt x="71027" y="40122"/>
                  </a:lnTo>
                  <a:lnTo>
                    <a:pt x="71125" y="39240"/>
                  </a:lnTo>
                  <a:lnTo>
                    <a:pt x="71203" y="38338"/>
                  </a:lnTo>
                  <a:lnTo>
                    <a:pt x="71262" y="37455"/>
                  </a:lnTo>
                  <a:lnTo>
                    <a:pt x="71282" y="36553"/>
                  </a:lnTo>
                  <a:lnTo>
                    <a:pt x="71301" y="35651"/>
                  </a:lnTo>
                  <a:lnTo>
                    <a:pt x="71282" y="34749"/>
                  </a:lnTo>
                  <a:lnTo>
                    <a:pt x="71262" y="33867"/>
                  </a:lnTo>
                  <a:lnTo>
                    <a:pt x="71203" y="32965"/>
                  </a:lnTo>
                  <a:lnTo>
                    <a:pt x="71125" y="32082"/>
                  </a:lnTo>
                  <a:lnTo>
                    <a:pt x="71027" y="31200"/>
                  </a:lnTo>
                  <a:lnTo>
                    <a:pt x="70909" y="30317"/>
                  </a:lnTo>
                  <a:lnTo>
                    <a:pt x="70772" y="29435"/>
                  </a:lnTo>
                  <a:lnTo>
                    <a:pt x="70595" y="28572"/>
                  </a:lnTo>
                  <a:lnTo>
                    <a:pt x="70419" y="27689"/>
                  </a:lnTo>
                  <a:lnTo>
                    <a:pt x="70203" y="26827"/>
                  </a:lnTo>
                  <a:lnTo>
                    <a:pt x="69968" y="25983"/>
                  </a:lnTo>
                  <a:lnTo>
                    <a:pt x="69713" y="25121"/>
                  </a:lnTo>
                  <a:lnTo>
                    <a:pt x="69438" y="24277"/>
                  </a:lnTo>
                  <a:lnTo>
                    <a:pt x="69144" y="23434"/>
                  </a:lnTo>
                  <a:lnTo>
                    <a:pt x="68831" y="22611"/>
                  </a:lnTo>
                  <a:lnTo>
                    <a:pt x="68497" y="21787"/>
                  </a:lnTo>
                  <a:lnTo>
                    <a:pt x="68144" y="20983"/>
                  </a:lnTo>
                  <a:lnTo>
                    <a:pt x="67791" y="20199"/>
                  </a:lnTo>
                  <a:lnTo>
                    <a:pt x="67399" y="19434"/>
                  </a:lnTo>
                  <a:lnTo>
                    <a:pt x="67007" y="18669"/>
                  </a:lnTo>
                  <a:lnTo>
                    <a:pt x="66595" y="17924"/>
                  </a:lnTo>
                  <a:lnTo>
                    <a:pt x="66164" y="17198"/>
                  </a:lnTo>
                  <a:lnTo>
                    <a:pt x="65693" y="16473"/>
                  </a:lnTo>
                  <a:lnTo>
                    <a:pt x="65242" y="15747"/>
                  </a:lnTo>
                  <a:lnTo>
                    <a:pt x="64752" y="15041"/>
                  </a:lnTo>
                  <a:lnTo>
                    <a:pt x="64242" y="14355"/>
                  </a:lnTo>
                  <a:lnTo>
                    <a:pt x="63712" y="13668"/>
                  </a:lnTo>
                  <a:lnTo>
                    <a:pt x="63183" y="13002"/>
                  </a:lnTo>
                  <a:lnTo>
                    <a:pt x="62634" y="12355"/>
                  </a:lnTo>
                  <a:lnTo>
                    <a:pt x="62046" y="11708"/>
                  </a:lnTo>
                  <a:lnTo>
                    <a:pt x="61457" y="11060"/>
                  </a:lnTo>
                  <a:lnTo>
                    <a:pt x="60869" y="10452"/>
                  </a:lnTo>
                  <a:lnTo>
                    <a:pt x="60242" y="9845"/>
                  </a:lnTo>
                  <a:lnTo>
                    <a:pt x="59614" y="9256"/>
                  </a:lnTo>
                  <a:lnTo>
                    <a:pt x="58967" y="8688"/>
                  </a:lnTo>
                  <a:lnTo>
                    <a:pt x="58300" y="8119"/>
                  </a:lnTo>
                  <a:lnTo>
                    <a:pt x="57633" y="7589"/>
                  </a:lnTo>
                  <a:lnTo>
                    <a:pt x="56947" y="7060"/>
                  </a:lnTo>
                  <a:lnTo>
                    <a:pt x="56261" y="6570"/>
                  </a:lnTo>
                  <a:lnTo>
                    <a:pt x="55555" y="6080"/>
                  </a:lnTo>
                  <a:lnTo>
                    <a:pt x="54849" y="5609"/>
                  </a:lnTo>
                  <a:lnTo>
                    <a:pt x="54123" y="5158"/>
                  </a:lnTo>
                  <a:lnTo>
                    <a:pt x="53378" y="4726"/>
                  </a:lnTo>
                  <a:lnTo>
                    <a:pt x="52633" y="4295"/>
                  </a:lnTo>
                  <a:lnTo>
                    <a:pt x="51868" y="3903"/>
                  </a:lnTo>
                  <a:lnTo>
                    <a:pt x="51103" y="3511"/>
                  </a:lnTo>
                  <a:lnTo>
                    <a:pt x="50319" y="3158"/>
                  </a:lnTo>
                  <a:lnTo>
                    <a:pt x="49535" y="2805"/>
                  </a:lnTo>
                  <a:lnTo>
                    <a:pt x="48711" y="2471"/>
                  </a:lnTo>
                  <a:lnTo>
                    <a:pt x="47868" y="2158"/>
                  </a:lnTo>
                  <a:lnTo>
                    <a:pt x="47025" y="1863"/>
                  </a:lnTo>
                  <a:lnTo>
                    <a:pt x="46181" y="1589"/>
                  </a:lnTo>
                  <a:lnTo>
                    <a:pt x="45338" y="1334"/>
                  </a:lnTo>
                  <a:lnTo>
                    <a:pt x="44475" y="1099"/>
                  </a:lnTo>
                  <a:lnTo>
                    <a:pt x="43612" y="903"/>
                  </a:lnTo>
                  <a:lnTo>
                    <a:pt x="42750" y="706"/>
                  </a:lnTo>
                  <a:lnTo>
                    <a:pt x="41867" y="550"/>
                  </a:lnTo>
                  <a:lnTo>
                    <a:pt x="41004" y="412"/>
                  </a:lnTo>
                  <a:lnTo>
                    <a:pt x="40122" y="275"/>
                  </a:lnTo>
                  <a:lnTo>
                    <a:pt x="39239" y="177"/>
                  </a:lnTo>
                  <a:lnTo>
                    <a:pt x="38337" y="99"/>
                  </a:lnTo>
                  <a:lnTo>
                    <a:pt x="37455" y="59"/>
                  </a:lnTo>
                  <a:lnTo>
                    <a:pt x="36553" y="20"/>
                  </a:lnTo>
                  <a:lnTo>
                    <a:pt x="356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3"/>
            <p:cNvSpPr/>
            <p:nvPr/>
          </p:nvSpPr>
          <p:spPr>
            <a:xfrm>
              <a:off x="-1069325" y="-701557"/>
              <a:ext cx="1782550" cy="1782550"/>
            </a:xfrm>
            <a:custGeom>
              <a:rect b="b" l="l" r="r" t="t"/>
              <a:pathLst>
                <a:path extrusionOk="0" h="71302" w="71302">
                  <a:moveTo>
                    <a:pt x="35651" y="10021"/>
                  </a:moveTo>
                  <a:lnTo>
                    <a:pt x="36298" y="10041"/>
                  </a:lnTo>
                  <a:lnTo>
                    <a:pt x="36926" y="10060"/>
                  </a:lnTo>
                  <a:lnTo>
                    <a:pt x="37573" y="10100"/>
                  </a:lnTo>
                  <a:lnTo>
                    <a:pt x="38200" y="10158"/>
                  </a:lnTo>
                  <a:lnTo>
                    <a:pt x="38828" y="10217"/>
                  </a:lnTo>
                  <a:lnTo>
                    <a:pt x="39455" y="10315"/>
                  </a:lnTo>
                  <a:lnTo>
                    <a:pt x="40063" y="10413"/>
                  </a:lnTo>
                  <a:lnTo>
                    <a:pt x="40691" y="10531"/>
                  </a:lnTo>
                  <a:lnTo>
                    <a:pt x="41299" y="10649"/>
                  </a:lnTo>
                  <a:lnTo>
                    <a:pt x="41906" y="10805"/>
                  </a:lnTo>
                  <a:lnTo>
                    <a:pt x="42514" y="10962"/>
                  </a:lnTo>
                  <a:lnTo>
                    <a:pt x="43122" y="11139"/>
                  </a:lnTo>
                  <a:lnTo>
                    <a:pt x="43711" y="11315"/>
                  </a:lnTo>
                  <a:lnTo>
                    <a:pt x="44299" y="11511"/>
                  </a:lnTo>
                  <a:lnTo>
                    <a:pt x="44887" y="11727"/>
                  </a:lnTo>
                  <a:lnTo>
                    <a:pt x="45456" y="11962"/>
                  </a:lnTo>
                  <a:lnTo>
                    <a:pt x="46044" y="12217"/>
                  </a:lnTo>
                  <a:lnTo>
                    <a:pt x="46593" y="12472"/>
                  </a:lnTo>
                  <a:lnTo>
                    <a:pt x="47162" y="12747"/>
                  </a:lnTo>
                  <a:lnTo>
                    <a:pt x="47711" y="13041"/>
                  </a:lnTo>
                  <a:lnTo>
                    <a:pt x="48260" y="13335"/>
                  </a:lnTo>
                  <a:lnTo>
                    <a:pt x="48809" y="13649"/>
                  </a:lnTo>
                  <a:lnTo>
                    <a:pt x="49339" y="13982"/>
                  </a:lnTo>
                  <a:lnTo>
                    <a:pt x="49868" y="14316"/>
                  </a:lnTo>
                  <a:lnTo>
                    <a:pt x="50378" y="14669"/>
                  </a:lnTo>
                  <a:lnTo>
                    <a:pt x="50888" y="15041"/>
                  </a:lnTo>
                  <a:lnTo>
                    <a:pt x="51398" y="15433"/>
                  </a:lnTo>
                  <a:lnTo>
                    <a:pt x="51888" y="15826"/>
                  </a:lnTo>
                  <a:lnTo>
                    <a:pt x="52378" y="16237"/>
                  </a:lnTo>
                  <a:lnTo>
                    <a:pt x="52849" y="16649"/>
                  </a:lnTo>
                  <a:lnTo>
                    <a:pt x="53319" y="17081"/>
                  </a:lnTo>
                  <a:lnTo>
                    <a:pt x="53770" y="17532"/>
                  </a:lnTo>
                  <a:lnTo>
                    <a:pt x="54221" y="18002"/>
                  </a:lnTo>
                  <a:lnTo>
                    <a:pt x="54653" y="18453"/>
                  </a:lnTo>
                  <a:lnTo>
                    <a:pt x="55084" y="18944"/>
                  </a:lnTo>
                  <a:lnTo>
                    <a:pt x="55476" y="19414"/>
                  </a:lnTo>
                  <a:lnTo>
                    <a:pt x="55888" y="19924"/>
                  </a:lnTo>
                  <a:lnTo>
                    <a:pt x="56261" y="20414"/>
                  </a:lnTo>
                  <a:lnTo>
                    <a:pt x="56633" y="20924"/>
                  </a:lnTo>
                  <a:lnTo>
                    <a:pt x="56986" y="21454"/>
                  </a:lnTo>
                  <a:lnTo>
                    <a:pt x="57320" y="21963"/>
                  </a:lnTo>
                  <a:lnTo>
                    <a:pt x="57653" y="22513"/>
                  </a:lnTo>
                  <a:lnTo>
                    <a:pt x="57967" y="23042"/>
                  </a:lnTo>
                  <a:lnTo>
                    <a:pt x="58281" y="23591"/>
                  </a:lnTo>
                  <a:lnTo>
                    <a:pt x="58555" y="24140"/>
                  </a:lnTo>
                  <a:lnTo>
                    <a:pt x="58830" y="24709"/>
                  </a:lnTo>
                  <a:lnTo>
                    <a:pt x="59104" y="25277"/>
                  </a:lnTo>
                  <a:lnTo>
                    <a:pt x="59339" y="25846"/>
                  </a:lnTo>
                  <a:lnTo>
                    <a:pt x="59575" y="26415"/>
                  </a:lnTo>
                  <a:lnTo>
                    <a:pt x="59790" y="27003"/>
                  </a:lnTo>
                  <a:lnTo>
                    <a:pt x="59987" y="27591"/>
                  </a:lnTo>
                  <a:lnTo>
                    <a:pt x="60183" y="28199"/>
                  </a:lnTo>
                  <a:lnTo>
                    <a:pt x="60359" y="28788"/>
                  </a:lnTo>
                  <a:lnTo>
                    <a:pt x="60516" y="29396"/>
                  </a:lnTo>
                  <a:lnTo>
                    <a:pt x="60653" y="30003"/>
                  </a:lnTo>
                  <a:lnTo>
                    <a:pt x="60791" y="30611"/>
                  </a:lnTo>
                  <a:lnTo>
                    <a:pt x="60908" y="31239"/>
                  </a:lnTo>
                  <a:lnTo>
                    <a:pt x="61006" y="31866"/>
                  </a:lnTo>
                  <a:lnTo>
                    <a:pt x="61085" y="32474"/>
                  </a:lnTo>
                  <a:lnTo>
                    <a:pt x="61163" y="33121"/>
                  </a:lnTo>
                  <a:lnTo>
                    <a:pt x="61202" y="33749"/>
                  </a:lnTo>
                  <a:lnTo>
                    <a:pt x="61242" y="34376"/>
                  </a:lnTo>
                  <a:lnTo>
                    <a:pt x="61261" y="35024"/>
                  </a:lnTo>
                  <a:lnTo>
                    <a:pt x="61281" y="35651"/>
                  </a:lnTo>
                  <a:lnTo>
                    <a:pt x="61261" y="36298"/>
                  </a:lnTo>
                  <a:lnTo>
                    <a:pt x="61242" y="36926"/>
                  </a:lnTo>
                  <a:lnTo>
                    <a:pt x="61202" y="37573"/>
                  </a:lnTo>
                  <a:lnTo>
                    <a:pt x="61163" y="38200"/>
                  </a:lnTo>
                  <a:lnTo>
                    <a:pt x="61085" y="38828"/>
                  </a:lnTo>
                  <a:lnTo>
                    <a:pt x="61006" y="39455"/>
                  </a:lnTo>
                  <a:lnTo>
                    <a:pt x="60908" y="40083"/>
                  </a:lnTo>
                  <a:lnTo>
                    <a:pt x="60791" y="40691"/>
                  </a:lnTo>
                  <a:lnTo>
                    <a:pt x="60653" y="41318"/>
                  </a:lnTo>
                  <a:lnTo>
                    <a:pt x="60516" y="41926"/>
                  </a:lnTo>
                  <a:lnTo>
                    <a:pt x="60359" y="42514"/>
                  </a:lnTo>
                  <a:lnTo>
                    <a:pt x="60183" y="43122"/>
                  </a:lnTo>
                  <a:lnTo>
                    <a:pt x="59987" y="43711"/>
                  </a:lnTo>
                  <a:lnTo>
                    <a:pt x="59790" y="44299"/>
                  </a:lnTo>
                  <a:lnTo>
                    <a:pt x="59575" y="44887"/>
                  </a:lnTo>
                  <a:lnTo>
                    <a:pt x="59339" y="45476"/>
                  </a:lnTo>
                  <a:lnTo>
                    <a:pt x="59104" y="46044"/>
                  </a:lnTo>
                  <a:lnTo>
                    <a:pt x="58830" y="46613"/>
                  </a:lnTo>
                  <a:lnTo>
                    <a:pt x="58555" y="47162"/>
                  </a:lnTo>
                  <a:lnTo>
                    <a:pt x="58281" y="47731"/>
                  </a:lnTo>
                  <a:lnTo>
                    <a:pt x="57967" y="48260"/>
                  </a:lnTo>
                  <a:lnTo>
                    <a:pt x="57653" y="48809"/>
                  </a:lnTo>
                  <a:lnTo>
                    <a:pt x="57320" y="49339"/>
                  </a:lnTo>
                  <a:lnTo>
                    <a:pt x="56986" y="49868"/>
                  </a:lnTo>
                  <a:lnTo>
                    <a:pt x="56633" y="50378"/>
                  </a:lnTo>
                  <a:lnTo>
                    <a:pt x="56261" y="50888"/>
                  </a:lnTo>
                  <a:lnTo>
                    <a:pt x="55888" y="51398"/>
                  </a:lnTo>
                  <a:lnTo>
                    <a:pt x="55476" y="51888"/>
                  </a:lnTo>
                  <a:lnTo>
                    <a:pt x="55084" y="52378"/>
                  </a:lnTo>
                  <a:lnTo>
                    <a:pt x="54653" y="52849"/>
                  </a:lnTo>
                  <a:lnTo>
                    <a:pt x="54221" y="53319"/>
                  </a:lnTo>
                  <a:lnTo>
                    <a:pt x="53770" y="53770"/>
                  </a:lnTo>
                  <a:lnTo>
                    <a:pt x="53319" y="54222"/>
                  </a:lnTo>
                  <a:lnTo>
                    <a:pt x="52849" y="54653"/>
                  </a:lnTo>
                  <a:lnTo>
                    <a:pt x="52378" y="55084"/>
                  </a:lnTo>
                  <a:lnTo>
                    <a:pt x="51888" y="55496"/>
                  </a:lnTo>
                  <a:lnTo>
                    <a:pt x="51398" y="55888"/>
                  </a:lnTo>
                  <a:lnTo>
                    <a:pt x="50888" y="56261"/>
                  </a:lnTo>
                  <a:lnTo>
                    <a:pt x="50378" y="56634"/>
                  </a:lnTo>
                  <a:lnTo>
                    <a:pt x="49868" y="56986"/>
                  </a:lnTo>
                  <a:lnTo>
                    <a:pt x="49339" y="57339"/>
                  </a:lnTo>
                  <a:lnTo>
                    <a:pt x="48809" y="57673"/>
                  </a:lnTo>
                  <a:lnTo>
                    <a:pt x="48260" y="57987"/>
                  </a:lnTo>
                  <a:lnTo>
                    <a:pt x="47711" y="58281"/>
                  </a:lnTo>
                  <a:lnTo>
                    <a:pt x="47162" y="58575"/>
                  </a:lnTo>
                  <a:lnTo>
                    <a:pt x="46593" y="58849"/>
                  </a:lnTo>
                  <a:lnTo>
                    <a:pt x="46044" y="59104"/>
                  </a:lnTo>
                  <a:lnTo>
                    <a:pt x="45456" y="59340"/>
                  </a:lnTo>
                  <a:lnTo>
                    <a:pt x="44887" y="59575"/>
                  </a:lnTo>
                  <a:lnTo>
                    <a:pt x="44299" y="59791"/>
                  </a:lnTo>
                  <a:lnTo>
                    <a:pt x="43711" y="60006"/>
                  </a:lnTo>
                  <a:lnTo>
                    <a:pt x="43122" y="60183"/>
                  </a:lnTo>
                  <a:lnTo>
                    <a:pt x="42514" y="60359"/>
                  </a:lnTo>
                  <a:lnTo>
                    <a:pt x="41906" y="60516"/>
                  </a:lnTo>
                  <a:lnTo>
                    <a:pt x="41299" y="60654"/>
                  </a:lnTo>
                  <a:lnTo>
                    <a:pt x="40691" y="60791"/>
                  </a:lnTo>
                  <a:lnTo>
                    <a:pt x="40063" y="60908"/>
                  </a:lnTo>
                  <a:lnTo>
                    <a:pt x="39455" y="61006"/>
                  </a:lnTo>
                  <a:lnTo>
                    <a:pt x="38828" y="61085"/>
                  </a:lnTo>
                  <a:lnTo>
                    <a:pt x="38200" y="61163"/>
                  </a:lnTo>
                  <a:lnTo>
                    <a:pt x="37573" y="61222"/>
                  </a:lnTo>
                  <a:lnTo>
                    <a:pt x="36926" y="61261"/>
                  </a:lnTo>
                  <a:lnTo>
                    <a:pt x="36298" y="61281"/>
                  </a:lnTo>
                  <a:lnTo>
                    <a:pt x="35004" y="61281"/>
                  </a:lnTo>
                  <a:lnTo>
                    <a:pt x="34376" y="61261"/>
                  </a:lnTo>
                  <a:lnTo>
                    <a:pt x="33729" y="61222"/>
                  </a:lnTo>
                  <a:lnTo>
                    <a:pt x="33102" y="61163"/>
                  </a:lnTo>
                  <a:lnTo>
                    <a:pt x="32474" y="61085"/>
                  </a:lnTo>
                  <a:lnTo>
                    <a:pt x="31847" y="61006"/>
                  </a:lnTo>
                  <a:lnTo>
                    <a:pt x="31239" y="60908"/>
                  </a:lnTo>
                  <a:lnTo>
                    <a:pt x="30611" y="60791"/>
                  </a:lnTo>
                  <a:lnTo>
                    <a:pt x="30003" y="60654"/>
                  </a:lnTo>
                  <a:lnTo>
                    <a:pt x="29395" y="60516"/>
                  </a:lnTo>
                  <a:lnTo>
                    <a:pt x="28788" y="60359"/>
                  </a:lnTo>
                  <a:lnTo>
                    <a:pt x="28180" y="60183"/>
                  </a:lnTo>
                  <a:lnTo>
                    <a:pt x="27591" y="60006"/>
                  </a:lnTo>
                  <a:lnTo>
                    <a:pt x="27003" y="59791"/>
                  </a:lnTo>
                  <a:lnTo>
                    <a:pt x="26415" y="59575"/>
                  </a:lnTo>
                  <a:lnTo>
                    <a:pt x="25846" y="59340"/>
                  </a:lnTo>
                  <a:lnTo>
                    <a:pt x="25258" y="59104"/>
                  </a:lnTo>
                  <a:lnTo>
                    <a:pt x="24709" y="58849"/>
                  </a:lnTo>
                  <a:lnTo>
                    <a:pt x="24140" y="58575"/>
                  </a:lnTo>
                  <a:lnTo>
                    <a:pt x="23591" y="58281"/>
                  </a:lnTo>
                  <a:lnTo>
                    <a:pt x="23042" y="57987"/>
                  </a:lnTo>
                  <a:lnTo>
                    <a:pt x="22493" y="57673"/>
                  </a:lnTo>
                  <a:lnTo>
                    <a:pt x="21963" y="57339"/>
                  </a:lnTo>
                  <a:lnTo>
                    <a:pt x="21434" y="56986"/>
                  </a:lnTo>
                  <a:lnTo>
                    <a:pt x="20924" y="56634"/>
                  </a:lnTo>
                  <a:lnTo>
                    <a:pt x="20414" y="56261"/>
                  </a:lnTo>
                  <a:lnTo>
                    <a:pt x="19904" y="55888"/>
                  </a:lnTo>
                  <a:lnTo>
                    <a:pt x="19414" y="55496"/>
                  </a:lnTo>
                  <a:lnTo>
                    <a:pt x="18924" y="55084"/>
                  </a:lnTo>
                  <a:lnTo>
                    <a:pt x="18453" y="54653"/>
                  </a:lnTo>
                  <a:lnTo>
                    <a:pt x="17983" y="54222"/>
                  </a:lnTo>
                  <a:lnTo>
                    <a:pt x="17532" y="53770"/>
                  </a:lnTo>
                  <a:lnTo>
                    <a:pt x="17080" y="53319"/>
                  </a:lnTo>
                  <a:lnTo>
                    <a:pt x="16649" y="52849"/>
                  </a:lnTo>
                  <a:lnTo>
                    <a:pt x="16218" y="52378"/>
                  </a:lnTo>
                  <a:lnTo>
                    <a:pt x="15825" y="51888"/>
                  </a:lnTo>
                  <a:lnTo>
                    <a:pt x="15414" y="51398"/>
                  </a:lnTo>
                  <a:lnTo>
                    <a:pt x="15041" y="50888"/>
                  </a:lnTo>
                  <a:lnTo>
                    <a:pt x="14669" y="50378"/>
                  </a:lnTo>
                  <a:lnTo>
                    <a:pt x="14316" y="49868"/>
                  </a:lnTo>
                  <a:lnTo>
                    <a:pt x="13982" y="49339"/>
                  </a:lnTo>
                  <a:lnTo>
                    <a:pt x="13649" y="48809"/>
                  </a:lnTo>
                  <a:lnTo>
                    <a:pt x="13335" y="48260"/>
                  </a:lnTo>
                  <a:lnTo>
                    <a:pt x="13021" y="47731"/>
                  </a:lnTo>
                  <a:lnTo>
                    <a:pt x="12747" y="47162"/>
                  </a:lnTo>
                  <a:lnTo>
                    <a:pt x="12472" y="46613"/>
                  </a:lnTo>
                  <a:lnTo>
                    <a:pt x="12217" y="46044"/>
                  </a:lnTo>
                  <a:lnTo>
                    <a:pt x="11962" y="45476"/>
                  </a:lnTo>
                  <a:lnTo>
                    <a:pt x="11727" y="44887"/>
                  </a:lnTo>
                  <a:lnTo>
                    <a:pt x="11511" y="44299"/>
                  </a:lnTo>
                  <a:lnTo>
                    <a:pt x="11315" y="43711"/>
                  </a:lnTo>
                  <a:lnTo>
                    <a:pt x="11119" y="43122"/>
                  </a:lnTo>
                  <a:lnTo>
                    <a:pt x="10943" y="42514"/>
                  </a:lnTo>
                  <a:lnTo>
                    <a:pt x="10786" y="41926"/>
                  </a:lnTo>
                  <a:lnTo>
                    <a:pt x="10649" y="41318"/>
                  </a:lnTo>
                  <a:lnTo>
                    <a:pt x="10511" y="40691"/>
                  </a:lnTo>
                  <a:lnTo>
                    <a:pt x="10394" y="40083"/>
                  </a:lnTo>
                  <a:lnTo>
                    <a:pt x="10296" y="39455"/>
                  </a:lnTo>
                  <a:lnTo>
                    <a:pt x="10217" y="38828"/>
                  </a:lnTo>
                  <a:lnTo>
                    <a:pt x="10158" y="38200"/>
                  </a:lnTo>
                  <a:lnTo>
                    <a:pt x="10099" y="37573"/>
                  </a:lnTo>
                  <a:lnTo>
                    <a:pt x="10060" y="36926"/>
                  </a:lnTo>
                  <a:lnTo>
                    <a:pt x="10041" y="36298"/>
                  </a:lnTo>
                  <a:lnTo>
                    <a:pt x="10021" y="35651"/>
                  </a:lnTo>
                  <a:lnTo>
                    <a:pt x="10041" y="35024"/>
                  </a:lnTo>
                  <a:lnTo>
                    <a:pt x="10060" y="34376"/>
                  </a:lnTo>
                  <a:lnTo>
                    <a:pt x="10099" y="33749"/>
                  </a:lnTo>
                  <a:lnTo>
                    <a:pt x="10158" y="33121"/>
                  </a:lnTo>
                  <a:lnTo>
                    <a:pt x="10217" y="32474"/>
                  </a:lnTo>
                  <a:lnTo>
                    <a:pt x="10296" y="31866"/>
                  </a:lnTo>
                  <a:lnTo>
                    <a:pt x="10394" y="31239"/>
                  </a:lnTo>
                  <a:lnTo>
                    <a:pt x="10511" y="30611"/>
                  </a:lnTo>
                  <a:lnTo>
                    <a:pt x="10649" y="30003"/>
                  </a:lnTo>
                  <a:lnTo>
                    <a:pt x="10786" y="29396"/>
                  </a:lnTo>
                  <a:lnTo>
                    <a:pt x="10943" y="28788"/>
                  </a:lnTo>
                  <a:lnTo>
                    <a:pt x="11119" y="28199"/>
                  </a:lnTo>
                  <a:lnTo>
                    <a:pt x="11315" y="27591"/>
                  </a:lnTo>
                  <a:lnTo>
                    <a:pt x="11511" y="27003"/>
                  </a:lnTo>
                  <a:lnTo>
                    <a:pt x="11727" y="26415"/>
                  </a:lnTo>
                  <a:lnTo>
                    <a:pt x="11962" y="25846"/>
                  </a:lnTo>
                  <a:lnTo>
                    <a:pt x="12217" y="25277"/>
                  </a:lnTo>
                  <a:lnTo>
                    <a:pt x="12472" y="24709"/>
                  </a:lnTo>
                  <a:lnTo>
                    <a:pt x="12747" y="24140"/>
                  </a:lnTo>
                  <a:lnTo>
                    <a:pt x="13021" y="23591"/>
                  </a:lnTo>
                  <a:lnTo>
                    <a:pt x="13335" y="23042"/>
                  </a:lnTo>
                  <a:lnTo>
                    <a:pt x="13649" y="22513"/>
                  </a:lnTo>
                  <a:lnTo>
                    <a:pt x="13982" y="21963"/>
                  </a:lnTo>
                  <a:lnTo>
                    <a:pt x="14316" y="21454"/>
                  </a:lnTo>
                  <a:lnTo>
                    <a:pt x="14669" y="20924"/>
                  </a:lnTo>
                  <a:lnTo>
                    <a:pt x="15041" y="20414"/>
                  </a:lnTo>
                  <a:lnTo>
                    <a:pt x="15414" y="19924"/>
                  </a:lnTo>
                  <a:lnTo>
                    <a:pt x="15825" y="19414"/>
                  </a:lnTo>
                  <a:lnTo>
                    <a:pt x="16218" y="18944"/>
                  </a:lnTo>
                  <a:lnTo>
                    <a:pt x="16649" y="18453"/>
                  </a:lnTo>
                  <a:lnTo>
                    <a:pt x="17080" y="18002"/>
                  </a:lnTo>
                  <a:lnTo>
                    <a:pt x="17532" y="17532"/>
                  </a:lnTo>
                  <a:lnTo>
                    <a:pt x="17983" y="17081"/>
                  </a:lnTo>
                  <a:lnTo>
                    <a:pt x="18453" y="16649"/>
                  </a:lnTo>
                  <a:lnTo>
                    <a:pt x="18924" y="16237"/>
                  </a:lnTo>
                  <a:lnTo>
                    <a:pt x="19414" y="15826"/>
                  </a:lnTo>
                  <a:lnTo>
                    <a:pt x="19904" y="15433"/>
                  </a:lnTo>
                  <a:lnTo>
                    <a:pt x="20414" y="15041"/>
                  </a:lnTo>
                  <a:lnTo>
                    <a:pt x="20924" y="14669"/>
                  </a:lnTo>
                  <a:lnTo>
                    <a:pt x="21434" y="14316"/>
                  </a:lnTo>
                  <a:lnTo>
                    <a:pt x="21963" y="13982"/>
                  </a:lnTo>
                  <a:lnTo>
                    <a:pt x="22493" y="13649"/>
                  </a:lnTo>
                  <a:lnTo>
                    <a:pt x="23042" y="13335"/>
                  </a:lnTo>
                  <a:lnTo>
                    <a:pt x="23591" y="13041"/>
                  </a:lnTo>
                  <a:lnTo>
                    <a:pt x="24140" y="12747"/>
                  </a:lnTo>
                  <a:lnTo>
                    <a:pt x="24709" y="12472"/>
                  </a:lnTo>
                  <a:lnTo>
                    <a:pt x="25258" y="12217"/>
                  </a:lnTo>
                  <a:lnTo>
                    <a:pt x="25846" y="11962"/>
                  </a:lnTo>
                  <a:lnTo>
                    <a:pt x="26415" y="11727"/>
                  </a:lnTo>
                  <a:lnTo>
                    <a:pt x="27003" y="11511"/>
                  </a:lnTo>
                  <a:lnTo>
                    <a:pt x="27591" y="11315"/>
                  </a:lnTo>
                  <a:lnTo>
                    <a:pt x="28180" y="11139"/>
                  </a:lnTo>
                  <a:lnTo>
                    <a:pt x="28788" y="10962"/>
                  </a:lnTo>
                  <a:lnTo>
                    <a:pt x="29395" y="10805"/>
                  </a:lnTo>
                  <a:lnTo>
                    <a:pt x="30003" y="10649"/>
                  </a:lnTo>
                  <a:lnTo>
                    <a:pt x="30611" y="10531"/>
                  </a:lnTo>
                  <a:lnTo>
                    <a:pt x="31239" y="10413"/>
                  </a:lnTo>
                  <a:lnTo>
                    <a:pt x="31847" y="10315"/>
                  </a:lnTo>
                  <a:lnTo>
                    <a:pt x="32474" y="10217"/>
                  </a:lnTo>
                  <a:lnTo>
                    <a:pt x="33102" y="10158"/>
                  </a:lnTo>
                  <a:lnTo>
                    <a:pt x="33729" y="10100"/>
                  </a:lnTo>
                  <a:lnTo>
                    <a:pt x="34376" y="10060"/>
                  </a:lnTo>
                  <a:lnTo>
                    <a:pt x="35004" y="10041"/>
                  </a:lnTo>
                  <a:lnTo>
                    <a:pt x="35651" y="10021"/>
                  </a:lnTo>
                  <a:close/>
                  <a:moveTo>
                    <a:pt x="35651" y="0"/>
                  </a:moveTo>
                  <a:lnTo>
                    <a:pt x="34749" y="20"/>
                  </a:lnTo>
                  <a:lnTo>
                    <a:pt x="33847" y="59"/>
                  </a:lnTo>
                  <a:lnTo>
                    <a:pt x="32964" y="99"/>
                  </a:lnTo>
                  <a:lnTo>
                    <a:pt x="32062" y="177"/>
                  </a:lnTo>
                  <a:lnTo>
                    <a:pt x="31180" y="275"/>
                  </a:lnTo>
                  <a:lnTo>
                    <a:pt x="30297" y="412"/>
                  </a:lnTo>
                  <a:lnTo>
                    <a:pt x="29435" y="550"/>
                  </a:lnTo>
                  <a:lnTo>
                    <a:pt x="28552" y="706"/>
                  </a:lnTo>
                  <a:lnTo>
                    <a:pt x="27689" y="903"/>
                  </a:lnTo>
                  <a:lnTo>
                    <a:pt x="26827" y="1099"/>
                  </a:lnTo>
                  <a:lnTo>
                    <a:pt x="25964" y="1334"/>
                  </a:lnTo>
                  <a:lnTo>
                    <a:pt x="25120" y="1589"/>
                  </a:lnTo>
                  <a:lnTo>
                    <a:pt x="24277" y="1863"/>
                  </a:lnTo>
                  <a:lnTo>
                    <a:pt x="23434" y="2158"/>
                  </a:lnTo>
                  <a:lnTo>
                    <a:pt x="22610" y="2471"/>
                  </a:lnTo>
                  <a:lnTo>
                    <a:pt x="21767" y="2805"/>
                  </a:lnTo>
                  <a:lnTo>
                    <a:pt x="20983" y="3158"/>
                  </a:lnTo>
                  <a:lnTo>
                    <a:pt x="20198" y="3511"/>
                  </a:lnTo>
                  <a:lnTo>
                    <a:pt x="19434" y="3903"/>
                  </a:lnTo>
                  <a:lnTo>
                    <a:pt x="18669" y="4295"/>
                  </a:lnTo>
                  <a:lnTo>
                    <a:pt x="17924" y="4726"/>
                  </a:lnTo>
                  <a:lnTo>
                    <a:pt x="17179" y="5158"/>
                  </a:lnTo>
                  <a:lnTo>
                    <a:pt x="16453" y="5609"/>
                  </a:lnTo>
                  <a:lnTo>
                    <a:pt x="15747" y="6080"/>
                  </a:lnTo>
                  <a:lnTo>
                    <a:pt x="15041" y="6570"/>
                  </a:lnTo>
                  <a:lnTo>
                    <a:pt x="14355" y="7060"/>
                  </a:lnTo>
                  <a:lnTo>
                    <a:pt x="13668" y="7589"/>
                  </a:lnTo>
                  <a:lnTo>
                    <a:pt x="13002" y="8119"/>
                  </a:lnTo>
                  <a:lnTo>
                    <a:pt x="12335" y="8688"/>
                  </a:lnTo>
                  <a:lnTo>
                    <a:pt x="11688" y="9256"/>
                  </a:lnTo>
                  <a:lnTo>
                    <a:pt x="11060" y="9845"/>
                  </a:lnTo>
                  <a:lnTo>
                    <a:pt x="10433" y="10452"/>
                  </a:lnTo>
                  <a:lnTo>
                    <a:pt x="9845" y="11060"/>
                  </a:lnTo>
                  <a:lnTo>
                    <a:pt x="9256" y="11708"/>
                  </a:lnTo>
                  <a:lnTo>
                    <a:pt x="8668" y="12355"/>
                  </a:lnTo>
                  <a:lnTo>
                    <a:pt x="8119" y="13002"/>
                  </a:lnTo>
                  <a:lnTo>
                    <a:pt x="7589" y="13668"/>
                  </a:lnTo>
                  <a:lnTo>
                    <a:pt x="7060" y="14355"/>
                  </a:lnTo>
                  <a:lnTo>
                    <a:pt x="6550" y="15041"/>
                  </a:lnTo>
                  <a:lnTo>
                    <a:pt x="6079" y="15747"/>
                  </a:lnTo>
                  <a:lnTo>
                    <a:pt x="5609" y="16473"/>
                  </a:lnTo>
                  <a:lnTo>
                    <a:pt x="5138" y="17198"/>
                  </a:lnTo>
                  <a:lnTo>
                    <a:pt x="4707" y="17924"/>
                  </a:lnTo>
                  <a:lnTo>
                    <a:pt x="4295" y="18669"/>
                  </a:lnTo>
                  <a:lnTo>
                    <a:pt x="3903" y="19434"/>
                  </a:lnTo>
                  <a:lnTo>
                    <a:pt x="3511" y="20199"/>
                  </a:lnTo>
                  <a:lnTo>
                    <a:pt x="3158" y="20983"/>
                  </a:lnTo>
                  <a:lnTo>
                    <a:pt x="2805" y="21787"/>
                  </a:lnTo>
                  <a:lnTo>
                    <a:pt x="2471" y="22611"/>
                  </a:lnTo>
                  <a:lnTo>
                    <a:pt x="2157" y="23434"/>
                  </a:lnTo>
                  <a:lnTo>
                    <a:pt x="1863" y="24277"/>
                  </a:lnTo>
                  <a:lnTo>
                    <a:pt x="1589" y="25121"/>
                  </a:lnTo>
                  <a:lnTo>
                    <a:pt x="1334" y="25983"/>
                  </a:lnTo>
                  <a:lnTo>
                    <a:pt x="1099" y="26827"/>
                  </a:lnTo>
                  <a:lnTo>
                    <a:pt x="883" y="27689"/>
                  </a:lnTo>
                  <a:lnTo>
                    <a:pt x="706" y="28572"/>
                  </a:lnTo>
                  <a:lnTo>
                    <a:pt x="549" y="29435"/>
                  </a:lnTo>
                  <a:lnTo>
                    <a:pt x="393" y="30317"/>
                  </a:lnTo>
                  <a:lnTo>
                    <a:pt x="275" y="31200"/>
                  </a:lnTo>
                  <a:lnTo>
                    <a:pt x="177" y="32082"/>
                  </a:lnTo>
                  <a:lnTo>
                    <a:pt x="98" y="32965"/>
                  </a:lnTo>
                  <a:lnTo>
                    <a:pt x="40" y="33867"/>
                  </a:lnTo>
                  <a:lnTo>
                    <a:pt x="20" y="34749"/>
                  </a:lnTo>
                  <a:lnTo>
                    <a:pt x="0" y="35651"/>
                  </a:lnTo>
                  <a:lnTo>
                    <a:pt x="20" y="36553"/>
                  </a:lnTo>
                  <a:lnTo>
                    <a:pt x="40" y="37455"/>
                  </a:lnTo>
                  <a:lnTo>
                    <a:pt x="98" y="38338"/>
                  </a:lnTo>
                  <a:lnTo>
                    <a:pt x="177" y="39240"/>
                  </a:lnTo>
                  <a:lnTo>
                    <a:pt x="275" y="40122"/>
                  </a:lnTo>
                  <a:lnTo>
                    <a:pt x="393" y="41005"/>
                  </a:lnTo>
                  <a:lnTo>
                    <a:pt x="549" y="41887"/>
                  </a:lnTo>
                  <a:lnTo>
                    <a:pt x="706" y="42750"/>
                  </a:lnTo>
                  <a:lnTo>
                    <a:pt x="883" y="43613"/>
                  </a:lnTo>
                  <a:lnTo>
                    <a:pt x="1099" y="44475"/>
                  </a:lnTo>
                  <a:lnTo>
                    <a:pt x="1334" y="45338"/>
                  </a:lnTo>
                  <a:lnTo>
                    <a:pt x="1589" y="46181"/>
                  </a:lnTo>
                  <a:lnTo>
                    <a:pt x="1863" y="47025"/>
                  </a:lnTo>
                  <a:lnTo>
                    <a:pt x="2157" y="47868"/>
                  </a:lnTo>
                  <a:lnTo>
                    <a:pt x="2471" y="48711"/>
                  </a:lnTo>
                  <a:lnTo>
                    <a:pt x="2805" y="49535"/>
                  </a:lnTo>
                  <a:lnTo>
                    <a:pt x="3158" y="50319"/>
                  </a:lnTo>
                  <a:lnTo>
                    <a:pt x="3511" y="51104"/>
                  </a:lnTo>
                  <a:lnTo>
                    <a:pt x="3903" y="51868"/>
                  </a:lnTo>
                  <a:lnTo>
                    <a:pt x="4295" y="52633"/>
                  </a:lnTo>
                  <a:lnTo>
                    <a:pt x="4707" y="53378"/>
                  </a:lnTo>
                  <a:lnTo>
                    <a:pt x="5138" y="54123"/>
                  </a:lnTo>
                  <a:lnTo>
                    <a:pt x="5609" y="54849"/>
                  </a:lnTo>
                  <a:lnTo>
                    <a:pt x="6079" y="55575"/>
                  </a:lnTo>
                  <a:lnTo>
                    <a:pt x="6550" y="56261"/>
                  </a:lnTo>
                  <a:lnTo>
                    <a:pt x="7060" y="56967"/>
                  </a:lnTo>
                  <a:lnTo>
                    <a:pt x="7589" y="57634"/>
                  </a:lnTo>
                  <a:lnTo>
                    <a:pt x="8119" y="58320"/>
                  </a:lnTo>
                  <a:lnTo>
                    <a:pt x="8668" y="58967"/>
                  </a:lnTo>
                  <a:lnTo>
                    <a:pt x="9256" y="59614"/>
                  </a:lnTo>
                  <a:lnTo>
                    <a:pt x="9845" y="60242"/>
                  </a:lnTo>
                  <a:lnTo>
                    <a:pt x="10433" y="60869"/>
                  </a:lnTo>
                  <a:lnTo>
                    <a:pt x="11060" y="61477"/>
                  </a:lnTo>
                  <a:lnTo>
                    <a:pt x="11688" y="62065"/>
                  </a:lnTo>
                  <a:lnTo>
                    <a:pt x="12335" y="62634"/>
                  </a:lnTo>
                  <a:lnTo>
                    <a:pt x="13002" y="63183"/>
                  </a:lnTo>
                  <a:lnTo>
                    <a:pt x="13668" y="63732"/>
                  </a:lnTo>
                  <a:lnTo>
                    <a:pt x="14355" y="64242"/>
                  </a:lnTo>
                  <a:lnTo>
                    <a:pt x="15041" y="64752"/>
                  </a:lnTo>
                  <a:lnTo>
                    <a:pt x="15747" y="65242"/>
                  </a:lnTo>
                  <a:lnTo>
                    <a:pt x="16453" y="65713"/>
                  </a:lnTo>
                  <a:lnTo>
                    <a:pt x="17179" y="66164"/>
                  </a:lnTo>
                  <a:lnTo>
                    <a:pt x="17924" y="66595"/>
                  </a:lnTo>
                  <a:lnTo>
                    <a:pt x="18669" y="67007"/>
                  </a:lnTo>
                  <a:lnTo>
                    <a:pt x="19434" y="67419"/>
                  </a:lnTo>
                  <a:lnTo>
                    <a:pt x="20198" y="67791"/>
                  </a:lnTo>
                  <a:lnTo>
                    <a:pt x="20983" y="68164"/>
                  </a:lnTo>
                  <a:lnTo>
                    <a:pt x="21767" y="68497"/>
                  </a:lnTo>
                  <a:lnTo>
                    <a:pt x="22610" y="68850"/>
                  </a:lnTo>
                  <a:lnTo>
                    <a:pt x="23434" y="69164"/>
                  </a:lnTo>
                  <a:lnTo>
                    <a:pt x="24277" y="69458"/>
                  </a:lnTo>
                  <a:lnTo>
                    <a:pt x="25120" y="69733"/>
                  </a:lnTo>
                  <a:lnTo>
                    <a:pt x="25964" y="69988"/>
                  </a:lnTo>
                  <a:lnTo>
                    <a:pt x="26827" y="70203"/>
                  </a:lnTo>
                  <a:lnTo>
                    <a:pt x="27689" y="70419"/>
                  </a:lnTo>
                  <a:lnTo>
                    <a:pt x="28552" y="70596"/>
                  </a:lnTo>
                  <a:lnTo>
                    <a:pt x="29435" y="70772"/>
                  </a:lnTo>
                  <a:lnTo>
                    <a:pt x="30297" y="70909"/>
                  </a:lnTo>
                  <a:lnTo>
                    <a:pt x="31180" y="71027"/>
                  </a:lnTo>
                  <a:lnTo>
                    <a:pt x="32062" y="71125"/>
                  </a:lnTo>
                  <a:lnTo>
                    <a:pt x="32964" y="71204"/>
                  </a:lnTo>
                  <a:lnTo>
                    <a:pt x="33847" y="71262"/>
                  </a:lnTo>
                  <a:lnTo>
                    <a:pt x="34749" y="71302"/>
                  </a:lnTo>
                  <a:lnTo>
                    <a:pt x="36553" y="71302"/>
                  </a:lnTo>
                  <a:lnTo>
                    <a:pt x="37455" y="71262"/>
                  </a:lnTo>
                  <a:lnTo>
                    <a:pt x="38337" y="71204"/>
                  </a:lnTo>
                  <a:lnTo>
                    <a:pt x="39239" y="71125"/>
                  </a:lnTo>
                  <a:lnTo>
                    <a:pt x="40122" y="71027"/>
                  </a:lnTo>
                  <a:lnTo>
                    <a:pt x="41004" y="70909"/>
                  </a:lnTo>
                  <a:lnTo>
                    <a:pt x="41867" y="70772"/>
                  </a:lnTo>
                  <a:lnTo>
                    <a:pt x="42750" y="70596"/>
                  </a:lnTo>
                  <a:lnTo>
                    <a:pt x="43612" y="70419"/>
                  </a:lnTo>
                  <a:lnTo>
                    <a:pt x="44475" y="70203"/>
                  </a:lnTo>
                  <a:lnTo>
                    <a:pt x="45338" y="69988"/>
                  </a:lnTo>
                  <a:lnTo>
                    <a:pt x="46181" y="69733"/>
                  </a:lnTo>
                  <a:lnTo>
                    <a:pt x="47025" y="69458"/>
                  </a:lnTo>
                  <a:lnTo>
                    <a:pt x="47868" y="69164"/>
                  </a:lnTo>
                  <a:lnTo>
                    <a:pt x="48711" y="68850"/>
                  </a:lnTo>
                  <a:lnTo>
                    <a:pt x="49535" y="68497"/>
                  </a:lnTo>
                  <a:lnTo>
                    <a:pt x="50319" y="68164"/>
                  </a:lnTo>
                  <a:lnTo>
                    <a:pt x="51103" y="67791"/>
                  </a:lnTo>
                  <a:lnTo>
                    <a:pt x="51868" y="67419"/>
                  </a:lnTo>
                  <a:lnTo>
                    <a:pt x="52633" y="67007"/>
                  </a:lnTo>
                  <a:lnTo>
                    <a:pt x="53378" y="66595"/>
                  </a:lnTo>
                  <a:lnTo>
                    <a:pt x="54123" y="66164"/>
                  </a:lnTo>
                  <a:lnTo>
                    <a:pt x="54849" y="65713"/>
                  </a:lnTo>
                  <a:lnTo>
                    <a:pt x="55555" y="65242"/>
                  </a:lnTo>
                  <a:lnTo>
                    <a:pt x="56261" y="64752"/>
                  </a:lnTo>
                  <a:lnTo>
                    <a:pt x="56947" y="64242"/>
                  </a:lnTo>
                  <a:lnTo>
                    <a:pt x="57633" y="63732"/>
                  </a:lnTo>
                  <a:lnTo>
                    <a:pt x="58300" y="63183"/>
                  </a:lnTo>
                  <a:lnTo>
                    <a:pt x="58967" y="62634"/>
                  </a:lnTo>
                  <a:lnTo>
                    <a:pt x="59614" y="62065"/>
                  </a:lnTo>
                  <a:lnTo>
                    <a:pt x="60242" y="61477"/>
                  </a:lnTo>
                  <a:lnTo>
                    <a:pt x="60869" y="60869"/>
                  </a:lnTo>
                  <a:lnTo>
                    <a:pt x="61457" y="60242"/>
                  </a:lnTo>
                  <a:lnTo>
                    <a:pt x="62046" y="59614"/>
                  </a:lnTo>
                  <a:lnTo>
                    <a:pt x="62634" y="58967"/>
                  </a:lnTo>
                  <a:lnTo>
                    <a:pt x="63183" y="58320"/>
                  </a:lnTo>
                  <a:lnTo>
                    <a:pt x="63712" y="57634"/>
                  </a:lnTo>
                  <a:lnTo>
                    <a:pt x="64242" y="56967"/>
                  </a:lnTo>
                  <a:lnTo>
                    <a:pt x="64752" y="56261"/>
                  </a:lnTo>
                  <a:lnTo>
                    <a:pt x="65242" y="55575"/>
                  </a:lnTo>
                  <a:lnTo>
                    <a:pt x="65693" y="54849"/>
                  </a:lnTo>
                  <a:lnTo>
                    <a:pt x="66164" y="54123"/>
                  </a:lnTo>
                  <a:lnTo>
                    <a:pt x="66595" y="53378"/>
                  </a:lnTo>
                  <a:lnTo>
                    <a:pt x="67007" y="52633"/>
                  </a:lnTo>
                  <a:lnTo>
                    <a:pt x="67399" y="51868"/>
                  </a:lnTo>
                  <a:lnTo>
                    <a:pt x="67791" y="51104"/>
                  </a:lnTo>
                  <a:lnTo>
                    <a:pt x="68144" y="50319"/>
                  </a:lnTo>
                  <a:lnTo>
                    <a:pt x="68497" y="49535"/>
                  </a:lnTo>
                  <a:lnTo>
                    <a:pt x="68831" y="48711"/>
                  </a:lnTo>
                  <a:lnTo>
                    <a:pt x="69144" y="47868"/>
                  </a:lnTo>
                  <a:lnTo>
                    <a:pt x="69438" y="47025"/>
                  </a:lnTo>
                  <a:lnTo>
                    <a:pt x="69713" y="46181"/>
                  </a:lnTo>
                  <a:lnTo>
                    <a:pt x="69968" y="45338"/>
                  </a:lnTo>
                  <a:lnTo>
                    <a:pt x="70203" y="44475"/>
                  </a:lnTo>
                  <a:lnTo>
                    <a:pt x="70419" y="43613"/>
                  </a:lnTo>
                  <a:lnTo>
                    <a:pt x="70595" y="42750"/>
                  </a:lnTo>
                  <a:lnTo>
                    <a:pt x="70772" y="41887"/>
                  </a:lnTo>
                  <a:lnTo>
                    <a:pt x="70909" y="41005"/>
                  </a:lnTo>
                  <a:lnTo>
                    <a:pt x="71027" y="40122"/>
                  </a:lnTo>
                  <a:lnTo>
                    <a:pt x="71125" y="39240"/>
                  </a:lnTo>
                  <a:lnTo>
                    <a:pt x="71203" y="38338"/>
                  </a:lnTo>
                  <a:lnTo>
                    <a:pt x="71262" y="37455"/>
                  </a:lnTo>
                  <a:lnTo>
                    <a:pt x="71282" y="36553"/>
                  </a:lnTo>
                  <a:lnTo>
                    <a:pt x="71301" y="35651"/>
                  </a:lnTo>
                  <a:lnTo>
                    <a:pt x="71282" y="34749"/>
                  </a:lnTo>
                  <a:lnTo>
                    <a:pt x="71262" y="33867"/>
                  </a:lnTo>
                  <a:lnTo>
                    <a:pt x="71203" y="32965"/>
                  </a:lnTo>
                  <a:lnTo>
                    <a:pt x="71125" y="32082"/>
                  </a:lnTo>
                  <a:lnTo>
                    <a:pt x="71027" y="31200"/>
                  </a:lnTo>
                  <a:lnTo>
                    <a:pt x="70909" y="30317"/>
                  </a:lnTo>
                  <a:lnTo>
                    <a:pt x="70772" y="29435"/>
                  </a:lnTo>
                  <a:lnTo>
                    <a:pt x="70595" y="28572"/>
                  </a:lnTo>
                  <a:lnTo>
                    <a:pt x="70419" y="27689"/>
                  </a:lnTo>
                  <a:lnTo>
                    <a:pt x="70203" y="26827"/>
                  </a:lnTo>
                  <a:lnTo>
                    <a:pt x="69968" y="25983"/>
                  </a:lnTo>
                  <a:lnTo>
                    <a:pt x="69713" y="25121"/>
                  </a:lnTo>
                  <a:lnTo>
                    <a:pt x="69438" y="24277"/>
                  </a:lnTo>
                  <a:lnTo>
                    <a:pt x="69144" y="23434"/>
                  </a:lnTo>
                  <a:lnTo>
                    <a:pt x="68831" y="22611"/>
                  </a:lnTo>
                  <a:lnTo>
                    <a:pt x="68497" y="21787"/>
                  </a:lnTo>
                  <a:lnTo>
                    <a:pt x="68144" y="20983"/>
                  </a:lnTo>
                  <a:lnTo>
                    <a:pt x="67791" y="20199"/>
                  </a:lnTo>
                  <a:lnTo>
                    <a:pt x="67399" y="19434"/>
                  </a:lnTo>
                  <a:lnTo>
                    <a:pt x="67007" y="18669"/>
                  </a:lnTo>
                  <a:lnTo>
                    <a:pt x="66595" y="17924"/>
                  </a:lnTo>
                  <a:lnTo>
                    <a:pt x="66164" y="17198"/>
                  </a:lnTo>
                  <a:lnTo>
                    <a:pt x="65693" y="16473"/>
                  </a:lnTo>
                  <a:lnTo>
                    <a:pt x="65242" y="15747"/>
                  </a:lnTo>
                  <a:lnTo>
                    <a:pt x="64752" y="15041"/>
                  </a:lnTo>
                  <a:lnTo>
                    <a:pt x="64242" y="14355"/>
                  </a:lnTo>
                  <a:lnTo>
                    <a:pt x="63712" y="13668"/>
                  </a:lnTo>
                  <a:lnTo>
                    <a:pt x="63183" y="13002"/>
                  </a:lnTo>
                  <a:lnTo>
                    <a:pt x="62634" y="12355"/>
                  </a:lnTo>
                  <a:lnTo>
                    <a:pt x="62046" y="11708"/>
                  </a:lnTo>
                  <a:lnTo>
                    <a:pt x="61457" y="11060"/>
                  </a:lnTo>
                  <a:lnTo>
                    <a:pt x="60869" y="10452"/>
                  </a:lnTo>
                  <a:lnTo>
                    <a:pt x="60242" y="9845"/>
                  </a:lnTo>
                  <a:lnTo>
                    <a:pt x="59614" y="9256"/>
                  </a:lnTo>
                  <a:lnTo>
                    <a:pt x="58967" y="8688"/>
                  </a:lnTo>
                  <a:lnTo>
                    <a:pt x="58300" y="8119"/>
                  </a:lnTo>
                  <a:lnTo>
                    <a:pt x="57633" y="7589"/>
                  </a:lnTo>
                  <a:lnTo>
                    <a:pt x="56947" y="7060"/>
                  </a:lnTo>
                  <a:lnTo>
                    <a:pt x="56261" y="6570"/>
                  </a:lnTo>
                  <a:lnTo>
                    <a:pt x="55555" y="6080"/>
                  </a:lnTo>
                  <a:lnTo>
                    <a:pt x="54849" y="5609"/>
                  </a:lnTo>
                  <a:lnTo>
                    <a:pt x="54123" y="5158"/>
                  </a:lnTo>
                  <a:lnTo>
                    <a:pt x="53378" y="4726"/>
                  </a:lnTo>
                  <a:lnTo>
                    <a:pt x="52633" y="4295"/>
                  </a:lnTo>
                  <a:lnTo>
                    <a:pt x="51868" y="3903"/>
                  </a:lnTo>
                  <a:lnTo>
                    <a:pt x="51103" y="3511"/>
                  </a:lnTo>
                  <a:lnTo>
                    <a:pt x="50319" y="3158"/>
                  </a:lnTo>
                  <a:lnTo>
                    <a:pt x="49535" y="2805"/>
                  </a:lnTo>
                  <a:lnTo>
                    <a:pt x="48711" y="2471"/>
                  </a:lnTo>
                  <a:lnTo>
                    <a:pt x="47868" y="2158"/>
                  </a:lnTo>
                  <a:lnTo>
                    <a:pt x="47025" y="1863"/>
                  </a:lnTo>
                  <a:lnTo>
                    <a:pt x="46181" y="1589"/>
                  </a:lnTo>
                  <a:lnTo>
                    <a:pt x="45338" y="1334"/>
                  </a:lnTo>
                  <a:lnTo>
                    <a:pt x="44475" y="1099"/>
                  </a:lnTo>
                  <a:lnTo>
                    <a:pt x="43612" y="903"/>
                  </a:lnTo>
                  <a:lnTo>
                    <a:pt x="42750" y="706"/>
                  </a:lnTo>
                  <a:lnTo>
                    <a:pt x="41867" y="550"/>
                  </a:lnTo>
                  <a:lnTo>
                    <a:pt x="41004" y="412"/>
                  </a:lnTo>
                  <a:lnTo>
                    <a:pt x="40122" y="275"/>
                  </a:lnTo>
                  <a:lnTo>
                    <a:pt x="39239" y="177"/>
                  </a:lnTo>
                  <a:lnTo>
                    <a:pt x="38337" y="99"/>
                  </a:lnTo>
                  <a:lnTo>
                    <a:pt x="37455" y="59"/>
                  </a:lnTo>
                  <a:lnTo>
                    <a:pt x="36553" y="20"/>
                  </a:lnTo>
                  <a:lnTo>
                    <a:pt x="356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3" name="Google Shape;633;p63"/>
          <p:cNvGrpSpPr/>
          <p:nvPr/>
        </p:nvGrpSpPr>
        <p:grpSpPr>
          <a:xfrm>
            <a:off x="-123450" y="4272863"/>
            <a:ext cx="9390900" cy="718237"/>
            <a:chOff x="-123450" y="4272863"/>
            <a:chExt cx="9390900" cy="718237"/>
          </a:xfrm>
        </p:grpSpPr>
        <p:grpSp>
          <p:nvGrpSpPr>
            <p:cNvPr id="634" name="Google Shape;634;p63"/>
            <p:cNvGrpSpPr/>
            <p:nvPr/>
          </p:nvGrpSpPr>
          <p:grpSpPr>
            <a:xfrm>
              <a:off x="-123450" y="4272863"/>
              <a:ext cx="767250" cy="718225"/>
              <a:chOff x="5215250" y="4706200"/>
              <a:chExt cx="767250" cy="718225"/>
            </a:xfrm>
          </p:grpSpPr>
          <p:sp>
            <p:nvSpPr>
              <p:cNvPr id="635" name="Google Shape;635;p63"/>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3"/>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3"/>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3"/>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3"/>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3"/>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3"/>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3"/>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3"/>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3"/>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3"/>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3"/>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3"/>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3"/>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3"/>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3"/>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3"/>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3"/>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63"/>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3"/>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5" name="Google Shape;655;p63"/>
            <p:cNvGrpSpPr/>
            <p:nvPr/>
          </p:nvGrpSpPr>
          <p:grpSpPr>
            <a:xfrm>
              <a:off x="8500200" y="4272875"/>
              <a:ext cx="767250" cy="718225"/>
              <a:chOff x="5215250" y="4706200"/>
              <a:chExt cx="767250" cy="718225"/>
            </a:xfrm>
          </p:grpSpPr>
          <p:sp>
            <p:nvSpPr>
              <p:cNvPr id="656" name="Google Shape;656;p63"/>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3"/>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3"/>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3"/>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3"/>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3"/>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3"/>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3"/>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3"/>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3"/>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3"/>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3"/>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3"/>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3"/>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3"/>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3"/>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63"/>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3"/>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3"/>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3"/>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676" name="Shape 676"/>
        <p:cNvGrpSpPr/>
        <p:nvPr/>
      </p:nvGrpSpPr>
      <p:grpSpPr>
        <a:xfrm>
          <a:off x="0" y="0"/>
          <a:ext cx="0" cy="0"/>
          <a:chOff x="0" y="0"/>
          <a:chExt cx="0" cy="0"/>
        </a:xfrm>
      </p:grpSpPr>
      <p:sp>
        <p:nvSpPr>
          <p:cNvPr id="677" name="Google Shape;677;p6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78" name="Google Shape;678;p64"/>
          <p:cNvSpPr txBox="1"/>
          <p:nvPr>
            <p:ph idx="1" type="subTitle"/>
          </p:nvPr>
        </p:nvSpPr>
        <p:spPr>
          <a:xfrm>
            <a:off x="898657" y="1837350"/>
            <a:ext cx="20985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79" name="Google Shape;679;p64"/>
          <p:cNvSpPr txBox="1"/>
          <p:nvPr>
            <p:ph idx="2" type="subTitle"/>
          </p:nvPr>
        </p:nvSpPr>
        <p:spPr>
          <a:xfrm>
            <a:off x="3522694" y="1837350"/>
            <a:ext cx="20985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80" name="Google Shape;680;p64"/>
          <p:cNvSpPr txBox="1"/>
          <p:nvPr>
            <p:ph idx="3" type="subTitle"/>
          </p:nvPr>
        </p:nvSpPr>
        <p:spPr>
          <a:xfrm>
            <a:off x="898657" y="3267575"/>
            <a:ext cx="20985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81" name="Google Shape;681;p64"/>
          <p:cNvSpPr txBox="1"/>
          <p:nvPr>
            <p:ph idx="4" type="subTitle"/>
          </p:nvPr>
        </p:nvSpPr>
        <p:spPr>
          <a:xfrm>
            <a:off x="3522694" y="3267575"/>
            <a:ext cx="20985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82" name="Google Shape;682;p64"/>
          <p:cNvSpPr txBox="1"/>
          <p:nvPr>
            <p:ph idx="5" type="subTitle"/>
          </p:nvPr>
        </p:nvSpPr>
        <p:spPr>
          <a:xfrm>
            <a:off x="6146731" y="1837350"/>
            <a:ext cx="20985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83" name="Google Shape;683;p64"/>
          <p:cNvSpPr txBox="1"/>
          <p:nvPr>
            <p:ph idx="6" type="subTitle"/>
          </p:nvPr>
        </p:nvSpPr>
        <p:spPr>
          <a:xfrm>
            <a:off x="6146731" y="3267575"/>
            <a:ext cx="20985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84" name="Google Shape;684;p64"/>
          <p:cNvSpPr txBox="1"/>
          <p:nvPr>
            <p:ph idx="7" type="subTitle"/>
          </p:nvPr>
        </p:nvSpPr>
        <p:spPr>
          <a:xfrm>
            <a:off x="897063" y="1656775"/>
            <a:ext cx="2101800" cy="36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18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sp>
        <p:nvSpPr>
          <p:cNvPr id="685" name="Google Shape;685;p64"/>
          <p:cNvSpPr txBox="1"/>
          <p:nvPr>
            <p:ph idx="8" type="subTitle"/>
          </p:nvPr>
        </p:nvSpPr>
        <p:spPr>
          <a:xfrm>
            <a:off x="3521100" y="1656775"/>
            <a:ext cx="2101800" cy="36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18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sp>
        <p:nvSpPr>
          <p:cNvPr id="686" name="Google Shape;686;p64"/>
          <p:cNvSpPr txBox="1"/>
          <p:nvPr>
            <p:ph idx="9" type="subTitle"/>
          </p:nvPr>
        </p:nvSpPr>
        <p:spPr>
          <a:xfrm>
            <a:off x="6145137" y="1656775"/>
            <a:ext cx="2101800" cy="36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18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sp>
        <p:nvSpPr>
          <p:cNvPr id="687" name="Google Shape;687;p64"/>
          <p:cNvSpPr txBox="1"/>
          <p:nvPr>
            <p:ph idx="13" type="subTitle"/>
          </p:nvPr>
        </p:nvSpPr>
        <p:spPr>
          <a:xfrm>
            <a:off x="897063" y="3086805"/>
            <a:ext cx="2101800" cy="36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18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sp>
        <p:nvSpPr>
          <p:cNvPr id="688" name="Google Shape;688;p64"/>
          <p:cNvSpPr txBox="1"/>
          <p:nvPr>
            <p:ph idx="14" type="subTitle"/>
          </p:nvPr>
        </p:nvSpPr>
        <p:spPr>
          <a:xfrm>
            <a:off x="3521100" y="3086805"/>
            <a:ext cx="2101800" cy="36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18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sp>
        <p:nvSpPr>
          <p:cNvPr id="689" name="Google Shape;689;p64"/>
          <p:cNvSpPr txBox="1"/>
          <p:nvPr>
            <p:ph idx="15" type="subTitle"/>
          </p:nvPr>
        </p:nvSpPr>
        <p:spPr>
          <a:xfrm>
            <a:off x="6145137" y="3086805"/>
            <a:ext cx="2101800" cy="36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18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grpSp>
        <p:nvGrpSpPr>
          <p:cNvPr id="690" name="Google Shape;690;p64"/>
          <p:cNvGrpSpPr/>
          <p:nvPr/>
        </p:nvGrpSpPr>
        <p:grpSpPr>
          <a:xfrm>
            <a:off x="-796360" y="4319112"/>
            <a:ext cx="10741700" cy="1510188"/>
            <a:chOff x="-796360" y="4319112"/>
            <a:chExt cx="10741700" cy="1510188"/>
          </a:xfrm>
        </p:grpSpPr>
        <p:sp>
          <p:nvSpPr>
            <p:cNvPr id="691" name="Google Shape;691;p64"/>
            <p:cNvSpPr/>
            <p:nvPr/>
          </p:nvSpPr>
          <p:spPr>
            <a:xfrm flipH="1" rot="10800000">
              <a:off x="8435745" y="4319112"/>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4"/>
            <p:cNvSpPr/>
            <p:nvPr/>
          </p:nvSpPr>
          <p:spPr>
            <a:xfrm flipH="1" rot="10800000">
              <a:off x="-796360" y="4319112"/>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3" name="Google Shape;693;p64"/>
          <p:cNvGrpSpPr/>
          <p:nvPr/>
        </p:nvGrpSpPr>
        <p:grpSpPr>
          <a:xfrm>
            <a:off x="-123450" y="77552"/>
            <a:ext cx="9390900" cy="718238"/>
            <a:chOff x="-123450" y="77552"/>
            <a:chExt cx="9390900" cy="718238"/>
          </a:xfrm>
        </p:grpSpPr>
        <p:grpSp>
          <p:nvGrpSpPr>
            <p:cNvPr id="694" name="Google Shape;694;p64"/>
            <p:cNvGrpSpPr/>
            <p:nvPr/>
          </p:nvGrpSpPr>
          <p:grpSpPr>
            <a:xfrm flipH="1" rot="10800000">
              <a:off x="8500200" y="77552"/>
              <a:ext cx="767250" cy="718225"/>
              <a:chOff x="5215250" y="4706200"/>
              <a:chExt cx="767250" cy="718225"/>
            </a:xfrm>
          </p:grpSpPr>
          <p:sp>
            <p:nvSpPr>
              <p:cNvPr id="695" name="Google Shape;695;p64"/>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4"/>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4"/>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4"/>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64"/>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64"/>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64"/>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64"/>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64"/>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4"/>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4"/>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4"/>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4"/>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4"/>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64"/>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4"/>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4"/>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4"/>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4"/>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64"/>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5" name="Google Shape;715;p64"/>
            <p:cNvGrpSpPr/>
            <p:nvPr/>
          </p:nvGrpSpPr>
          <p:grpSpPr>
            <a:xfrm flipH="1" rot="10800000">
              <a:off x="-123450" y="77565"/>
              <a:ext cx="767250" cy="718225"/>
              <a:chOff x="5215250" y="4706200"/>
              <a:chExt cx="767250" cy="718225"/>
            </a:xfrm>
          </p:grpSpPr>
          <p:sp>
            <p:nvSpPr>
              <p:cNvPr id="716" name="Google Shape;716;p64"/>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4"/>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4"/>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64"/>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4"/>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4"/>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4"/>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4"/>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4"/>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64"/>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64"/>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4"/>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4"/>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64"/>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64"/>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4"/>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4"/>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64"/>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64"/>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64"/>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6" name="Shape 736"/>
        <p:cNvGrpSpPr/>
        <p:nvPr/>
      </p:nvGrpSpPr>
      <p:grpSpPr>
        <a:xfrm>
          <a:off x="0" y="0"/>
          <a:ext cx="0" cy="0"/>
          <a:chOff x="0" y="0"/>
          <a:chExt cx="0" cy="0"/>
        </a:xfrm>
      </p:grpSpPr>
      <p:sp>
        <p:nvSpPr>
          <p:cNvPr id="737" name="Google Shape;737;p6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38" name="Google Shape;738;p65"/>
          <p:cNvSpPr txBox="1"/>
          <p:nvPr>
            <p:ph idx="1" type="body"/>
          </p:nvPr>
        </p:nvSpPr>
        <p:spPr>
          <a:xfrm>
            <a:off x="720000" y="1215750"/>
            <a:ext cx="7704000" cy="32331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Clr>
                <a:schemeClr val="dk1"/>
              </a:buClr>
              <a:buSzPts val="800"/>
              <a:buFont typeface="Nunito Light"/>
              <a:buChar char="●"/>
              <a:defRPr/>
            </a:lvl1pPr>
            <a:lvl2pPr indent="-304800" lvl="1" marL="914400" algn="l">
              <a:lnSpc>
                <a:spcPct val="115000"/>
              </a:lnSpc>
              <a:spcBef>
                <a:spcPts val="0"/>
              </a:spcBef>
              <a:spcAft>
                <a:spcPts val="0"/>
              </a:spcAft>
              <a:buSzPts val="1200"/>
              <a:buFont typeface="Nunito Light"/>
              <a:buChar char="○"/>
              <a:defRPr/>
            </a:lvl2pPr>
            <a:lvl3pPr indent="-304800" lvl="2" marL="1371600" algn="l">
              <a:lnSpc>
                <a:spcPct val="115000"/>
              </a:lnSpc>
              <a:spcBef>
                <a:spcPts val="0"/>
              </a:spcBef>
              <a:spcAft>
                <a:spcPts val="0"/>
              </a:spcAft>
              <a:buClr>
                <a:srgbClr val="FFC800"/>
              </a:buClr>
              <a:buSzPts val="1200"/>
              <a:buFont typeface="Nunito Light"/>
              <a:buChar char="■"/>
              <a:defRPr/>
            </a:lvl3pPr>
            <a:lvl4pPr indent="-304800" lvl="3" marL="1828800" algn="l">
              <a:lnSpc>
                <a:spcPct val="115000"/>
              </a:lnSpc>
              <a:spcBef>
                <a:spcPts val="0"/>
              </a:spcBef>
              <a:spcAft>
                <a:spcPts val="0"/>
              </a:spcAft>
              <a:buClr>
                <a:srgbClr val="FFC800"/>
              </a:buClr>
              <a:buSzPts val="1200"/>
              <a:buFont typeface="Nunito Light"/>
              <a:buChar char="●"/>
              <a:defRPr/>
            </a:lvl4pPr>
            <a:lvl5pPr indent="-304800" lvl="4" marL="2286000" algn="l">
              <a:lnSpc>
                <a:spcPct val="115000"/>
              </a:lnSpc>
              <a:spcBef>
                <a:spcPts val="0"/>
              </a:spcBef>
              <a:spcAft>
                <a:spcPts val="0"/>
              </a:spcAft>
              <a:buClr>
                <a:srgbClr val="434343"/>
              </a:buClr>
              <a:buSzPts val="1200"/>
              <a:buFont typeface="Nunito Light"/>
              <a:buChar char="○"/>
              <a:defRPr/>
            </a:lvl5pPr>
            <a:lvl6pPr indent="-304800" lvl="5" marL="2743200" algn="l">
              <a:lnSpc>
                <a:spcPct val="115000"/>
              </a:lnSpc>
              <a:spcBef>
                <a:spcPts val="0"/>
              </a:spcBef>
              <a:spcAft>
                <a:spcPts val="0"/>
              </a:spcAft>
              <a:buClr>
                <a:srgbClr val="434343"/>
              </a:buClr>
              <a:buSzPts val="1200"/>
              <a:buFont typeface="Nunito Light"/>
              <a:buChar char="■"/>
              <a:defRPr/>
            </a:lvl6pPr>
            <a:lvl7pPr indent="-304800" lvl="6" marL="3200400" algn="l">
              <a:lnSpc>
                <a:spcPct val="115000"/>
              </a:lnSpc>
              <a:spcBef>
                <a:spcPts val="0"/>
              </a:spcBef>
              <a:spcAft>
                <a:spcPts val="0"/>
              </a:spcAft>
              <a:buClr>
                <a:srgbClr val="434343"/>
              </a:buClr>
              <a:buSzPts val="1200"/>
              <a:buFont typeface="Nunito Light"/>
              <a:buChar char="●"/>
              <a:defRPr/>
            </a:lvl7pPr>
            <a:lvl8pPr indent="-304800" lvl="7" marL="3657600" algn="l">
              <a:lnSpc>
                <a:spcPct val="115000"/>
              </a:lnSpc>
              <a:spcBef>
                <a:spcPts val="0"/>
              </a:spcBef>
              <a:spcAft>
                <a:spcPts val="0"/>
              </a:spcAft>
              <a:buClr>
                <a:srgbClr val="434343"/>
              </a:buClr>
              <a:buSzPts val="1200"/>
              <a:buFont typeface="Nunito Light"/>
              <a:buChar char="○"/>
              <a:defRPr/>
            </a:lvl8pPr>
            <a:lvl9pPr indent="-304800" lvl="8" marL="4114800" algn="l">
              <a:lnSpc>
                <a:spcPct val="115000"/>
              </a:lnSpc>
              <a:spcBef>
                <a:spcPts val="0"/>
              </a:spcBef>
              <a:spcAft>
                <a:spcPts val="0"/>
              </a:spcAft>
              <a:buClr>
                <a:srgbClr val="434343"/>
              </a:buClr>
              <a:buSzPts val="1200"/>
              <a:buFont typeface="Nunito Light"/>
              <a:buChar char="■"/>
              <a:defRPr/>
            </a:lvl9pPr>
          </a:lstStyle>
          <a:p/>
        </p:txBody>
      </p:sp>
      <p:grpSp>
        <p:nvGrpSpPr>
          <p:cNvPr id="739" name="Google Shape;739;p65"/>
          <p:cNvGrpSpPr/>
          <p:nvPr/>
        </p:nvGrpSpPr>
        <p:grpSpPr>
          <a:xfrm>
            <a:off x="4188375" y="-331137"/>
            <a:ext cx="767250" cy="5810337"/>
            <a:chOff x="4188375" y="-331137"/>
            <a:chExt cx="767250" cy="5810337"/>
          </a:xfrm>
        </p:grpSpPr>
        <p:grpSp>
          <p:nvGrpSpPr>
            <p:cNvPr id="740" name="Google Shape;740;p65"/>
            <p:cNvGrpSpPr/>
            <p:nvPr/>
          </p:nvGrpSpPr>
          <p:grpSpPr>
            <a:xfrm>
              <a:off x="4188375" y="-331137"/>
              <a:ext cx="767250" cy="718225"/>
              <a:chOff x="5215250" y="4706200"/>
              <a:chExt cx="767250" cy="718225"/>
            </a:xfrm>
          </p:grpSpPr>
          <p:sp>
            <p:nvSpPr>
              <p:cNvPr id="741" name="Google Shape;741;p65"/>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5"/>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65"/>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65"/>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5"/>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5"/>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5"/>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5"/>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5"/>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5"/>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65"/>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65"/>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65"/>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5"/>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5"/>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5"/>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5"/>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5"/>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65"/>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65"/>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1" name="Google Shape;761;p65"/>
            <p:cNvGrpSpPr/>
            <p:nvPr/>
          </p:nvGrpSpPr>
          <p:grpSpPr>
            <a:xfrm>
              <a:off x="4188375" y="4760975"/>
              <a:ext cx="767250" cy="718225"/>
              <a:chOff x="5215250" y="4706200"/>
              <a:chExt cx="767250" cy="718225"/>
            </a:xfrm>
          </p:grpSpPr>
          <p:sp>
            <p:nvSpPr>
              <p:cNvPr id="762" name="Google Shape;762;p65"/>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5"/>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65"/>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65"/>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5"/>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5"/>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5"/>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5"/>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5"/>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5"/>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5"/>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5"/>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65"/>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5"/>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5"/>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5"/>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65"/>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65"/>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65"/>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5"/>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82" name="Google Shape;782;p65"/>
          <p:cNvGrpSpPr/>
          <p:nvPr/>
        </p:nvGrpSpPr>
        <p:grpSpPr>
          <a:xfrm>
            <a:off x="-789585" y="-760780"/>
            <a:ext cx="10734925" cy="6590080"/>
            <a:chOff x="-789585" y="-760780"/>
            <a:chExt cx="10734925" cy="6590080"/>
          </a:xfrm>
        </p:grpSpPr>
        <p:sp>
          <p:nvSpPr>
            <p:cNvPr id="783" name="Google Shape;783;p65"/>
            <p:cNvSpPr/>
            <p:nvPr/>
          </p:nvSpPr>
          <p:spPr>
            <a:xfrm>
              <a:off x="-789585" y="-760780"/>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5"/>
            <p:cNvSpPr/>
            <p:nvPr/>
          </p:nvSpPr>
          <p:spPr>
            <a:xfrm flipH="1" rot="10800000">
              <a:off x="8435745" y="4319112"/>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785" name="Shape 785"/>
        <p:cNvGrpSpPr/>
        <p:nvPr/>
      </p:nvGrpSpPr>
      <p:grpSpPr>
        <a:xfrm>
          <a:off x="0" y="0"/>
          <a:ext cx="0" cy="0"/>
          <a:chOff x="0" y="0"/>
          <a:chExt cx="0" cy="0"/>
        </a:xfrm>
      </p:grpSpPr>
      <p:sp>
        <p:nvSpPr>
          <p:cNvPr id="786" name="Google Shape;786;p6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787" name="Google Shape;787;p66"/>
          <p:cNvGrpSpPr/>
          <p:nvPr/>
        </p:nvGrpSpPr>
        <p:grpSpPr>
          <a:xfrm>
            <a:off x="-796360" y="-760648"/>
            <a:ext cx="10741700" cy="1510188"/>
            <a:chOff x="-796360" y="-760648"/>
            <a:chExt cx="10741700" cy="1510188"/>
          </a:xfrm>
        </p:grpSpPr>
        <p:sp>
          <p:nvSpPr>
            <p:cNvPr id="788" name="Google Shape;788;p66"/>
            <p:cNvSpPr/>
            <p:nvPr/>
          </p:nvSpPr>
          <p:spPr>
            <a:xfrm>
              <a:off x="-796360" y="-760648"/>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66"/>
            <p:cNvSpPr/>
            <p:nvPr/>
          </p:nvSpPr>
          <p:spPr>
            <a:xfrm>
              <a:off x="8435745" y="-760648"/>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0" name="Google Shape;790;p66"/>
          <p:cNvGrpSpPr/>
          <p:nvPr/>
        </p:nvGrpSpPr>
        <p:grpSpPr>
          <a:xfrm>
            <a:off x="-123450" y="4272863"/>
            <a:ext cx="9390900" cy="718237"/>
            <a:chOff x="-123450" y="4272863"/>
            <a:chExt cx="9390900" cy="718237"/>
          </a:xfrm>
        </p:grpSpPr>
        <p:grpSp>
          <p:nvGrpSpPr>
            <p:cNvPr id="791" name="Google Shape;791;p66"/>
            <p:cNvGrpSpPr/>
            <p:nvPr/>
          </p:nvGrpSpPr>
          <p:grpSpPr>
            <a:xfrm>
              <a:off x="-123450" y="4272863"/>
              <a:ext cx="767250" cy="718225"/>
              <a:chOff x="5215250" y="4706200"/>
              <a:chExt cx="767250" cy="718225"/>
            </a:xfrm>
          </p:grpSpPr>
          <p:sp>
            <p:nvSpPr>
              <p:cNvPr id="792" name="Google Shape;792;p66"/>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66"/>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66"/>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6"/>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66"/>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66"/>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6"/>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66"/>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66"/>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66"/>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66"/>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6"/>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6"/>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6"/>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6"/>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6"/>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66"/>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66"/>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6"/>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6"/>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2" name="Google Shape;812;p66"/>
            <p:cNvGrpSpPr/>
            <p:nvPr/>
          </p:nvGrpSpPr>
          <p:grpSpPr>
            <a:xfrm>
              <a:off x="8500200" y="4272875"/>
              <a:ext cx="767250" cy="718225"/>
              <a:chOff x="5215250" y="4706200"/>
              <a:chExt cx="767250" cy="718225"/>
            </a:xfrm>
          </p:grpSpPr>
          <p:sp>
            <p:nvSpPr>
              <p:cNvPr id="813" name="Google Shape;813;p66"/>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66"/>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6"/>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6"/>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6"/>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66"/>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66"/>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6"/>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6"/>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6"/>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6"/>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6"/>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66"/>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66"/>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6"/>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6"/>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6"/>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66"/>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66"/>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66"/>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833" name="Shape 833"/>
        <p:cNvGrpSpPr/>
        <p:nvPr/>
      </p:nvGrpSpPr>
      <p:grpSpPr>
        <a:xfrm>
          <a:off x="0" y="0"/>
          <a:ext cx="0" cy="0"/>
          <a:chOff x="0" y="0"/>
          <a:chExt cx="0" cy="0"/>
        </a:xfrm>
      </p:grpSpPr>
      <p:sp>
        <p:nvSpPr>
          <p:cNvPr id="834" name="Google Shape;834;p6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835" name="Google Shape;835;p67"/>
          <p:cNvGrpSpPr/>
          <p:nvPr/>
        </p:nvGrpSpPr>
        <p:grpSpPr>
          <a:xfrm>
            <a:off x="-130225" y="152388"/>
            <a:ext cx="9397700" cy="4838712"/>
            <a:chOff x="-130225" y="152388"/>
            <a:chExt cx="9397700" cy="4838712"/>
          </a:xfrm>
        </p:grpSpPr>
        <p:grpSp>
          <p:nvGrpSpPr>
            <p:cNvPr id="836" name="Google Shape;836;p67"/>
            <p:cNvGrpSpPr/>
            <p:nvPr/>
          </p:nvGrpSpPr>
          <p:grpSpPr>
            <a:xfrm>
              <a:off x="8500225" y="152388"/>
              <a:ext cx="767250" cy="718225"/>
              <a:chOff x="5215250" y="4706200"/>
              <a:chExt cx="767250" cy="718225"/>
            </a:xfrm>
          </p:grpSpPr>
          <p:sp>
            <p:nvSpPr>
              <p:cNvPr id="837" name="Google Shape;837;p67"/>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7"/>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67"/>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67"/>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7"/>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7"/>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7"/>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67"/>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67"/>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7"/>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7"/>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7"/>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67"/>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7"/>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67"/>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7"/>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7"/>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7"/>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67"/>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67"/>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7" name="Google Shape;857;p67"/>
            <p:cNvGrpSpPr/>
            <p:nvPr/>
          </p:nvGrpSpPr>
          <p:grpSpPr>
            <a:xfrm>
              <a:off x="-130225" y="152400"/>
              <a:ext cx="767250" cy="718225"/>
              <a:chOff x="5215250" y="4706200"/>
              <a:chExt cx="767250" cy="718225"/>
            </a:xfrm>
          </p:grpSpPr>
          <p:sp>
            <p:nvSpPr>
              <p:cNvPr id="858" name="Google Shape;858;p67"/>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7"/>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67"/>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7"/>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7"/>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67"/>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67"/>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67"/>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67"/>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67"/>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67"/>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67"/>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7"/>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67"/>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67"/>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67"/>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67"/>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7"/>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7"/>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7"/>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67"/>
            <p:cNvGrpSpPr/>
            <p:nvPr/>
          </p:nvGrpSpPr>
          <p:grpSpPr>
            <a:xfrm>
              <a:off x="-123450" y="4272863"/>
              <a:ext cx="767250" cy="718225"/>
              <a:chOff x="5215250" y="4706200"/>
              <a:chExt cx="767250" cy="718225"/>
            </a:xfrm>
          </p:grpSpPr>
          <p:sp>
            <p:nvSpPr>
              <p:cNvPr id="879" name="Google Shape;879;p67"/>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7"/>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67"/>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7"/>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7"/>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67"/>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67"/>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67"/>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67"/>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67"/>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67"/>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67"/>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67"/>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67"/>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67"/>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67"/>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67"/>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67"/>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7"/>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7"/>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9" name="Google Shape;899;p67"/>
            <p:cNvGrpSpPr/>
            <p:nvPr/>
          </p:nvGrpSpPr>
          <p:grpSpPr>
            <a:xfrm>
              <a:off x="8500200" y="4272875"/>
              <a:ext cx="767250" cy="718225"/>
              <a:chOff x="5215250" y="4706200"/>
              <a:chExt cx="767250" cy="718225"/>
            </a:xfrm>
          </p:grpSpPr>
          <p:sp>
            <p:nvSpPr>
              <p:cNvPr id="900" name="Google Shape;900;p67"/>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67"/>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7"/>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67"/>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67"/>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67"/>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7"/>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67"/>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67"/>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67"/>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67"/>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67"/>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7"/>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7"/>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7"/>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7"/>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67"/>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67"/>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7"/>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7"/>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920" name="Shape 920"/>
        <p:cNvGrpSpPr/>
        <p:nvPr/>
      </p:nvGrpSpPr>
      <p:grpSpPr>
        <a:xfrm>
          <a:off x="0" y="0"/>
          <a:ext cx="0" cy="0"/>
          <a:chOff x="0" y="0"/>
          <a:chExt cx="0" cy="0"/>
        </a:xfrm>
      </p:grpSpPr>
      <p:sp>
        <p:nvSpPr>
          <p:cNvPr id="921" name="Google Shape;921;p6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922" name="Google Shape;922;p68"/>
          <p:cNvGrpSpPr/>
          <p:nvPr/>
        </p:nvGrpSpPr>
        <p:grpSpPr>
          <a:xfrm>
            <a:off x="4188375" y="-331137"/>
            <a:ext cx="767250" cy="5810337"/>
            <a:chOff x="4188375" y="-331137"/>
            <a:chExt cx="767250" cy="5810337"/>
          </a:xfrm>
        </p:grpSpPr>
        <p:grpSp>
          <p:nvGrpSpPr>
            <p:cNvPr id="923" name="Google Shape;923;p68"/>
            <p:cNvGrpSpPr/>
            <p:nvPr/>
          </p:nvGrpSpPr>
          <p:grpSpPr>
            <a:xfrm>
              <a:off x="4188375" y="-331137"/>
              <a:ext cx="767250" cy="718225"/>
              <a:chOff x="5215250" y="4706200"/>
              <a:chExt cx="767250" cy="718225"/>
            </a:xfrm>
          </p:grpSpPr>
          <p:sp>
            <p:nvSpPr>
              <p:cNvPr id="924" name="Google Shape;924;p68"/>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68"/>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68"/>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68"/>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68"/>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68"/>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68"/>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68"/>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8"/>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8"/>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68"/>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68"/>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68"/>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68"/>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68"/>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68"/>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68"/>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68"/>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68"/>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68"/>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4" name="Google Shape;944;p68"/>
            <p:cNvGrpSpPr/>
            <p:nvPr/>
          </p:nvGrpSpPr>
          <p:grpSpPr>
            <a:xfrm>
              <a:off x="4188375" y="4760975"/>
              <a:ext cx="767250" cy="718225"/>
              <a:chOff x="5215250" y="4706200"/>
              <a:chExt cx="767250" cy="718225"/>
            </a:xfrm>
          </p:grpSpPr>
          <p:sp>
            <p:nvSpPr>
              <p:cNvPr id="945" name="Google Shape;945;p68"/>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68"/>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68"/>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68"/>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68"/>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68"/>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68"/>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8"/>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8"/>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8"/>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8"/>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8"/>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68"/>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68"/>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8"/>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8"/>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8"/>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68"/>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68"/>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8"/>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5" name="Shape 965"/>
        <p:cNvGrpSpPr/>
        <p:nvPr/>
      </p:nvGrpSpPr>
      <p:grpSpPr>
        <a:xfrm>
          <a:off x="0" y="0"/>
          <a:ext cx="0" cy="0"/>
          <a:chOff x="0" y="0"/>
          <a:chExt cx="0" cy="0"/>
        </a:xfrm>
      </p:grpSpPr>
      <p:sp>
        <p:nvSpPr>
          <p:cNvPr id="966" name="Google Shape;966;p6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67" name="Google Shape;967;p69"/>
          <p:cNvSpPr txBox="1"/>
          <p:nvPr>
            <p:ph idx="1" type="subTitle"/>
          </p:nvPr>
        </p:nvSpPr>
        <p:spPr>
          <a:xfrm>
            <a:off x="4725900" y="1684675"/>
            <a:ext cx="3698100" cy="2569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1400"/>
              <a:buChar char="●"/>
              <a:defRPr b="0" sz="1400"/>
            </a:lvl1pPr>
            <a:lvl2pPr lvl="1" algn="ctr">
              <a:lnSpc>
                <a:spcPct val="115000"/>
              </a:lnSpc>
              <a:spcBef>
                <a:spcPts val="0"/>
              </a:spcBef>
              <a:spcAft>
                <a:spcPts val="0"/>
              </a:spcAft>
              <a:buSzPts val="2800"/>
              <a:buChar char="○"/>
              <a:defRPr sz="2800"/>
            </a:lvl2pPr>
            <a:lvl3pPr lvl="2" algn="ctr">
              <a:lnSpc>
                <a:spcPct val="115000"/>
              </a:lnSpc>
              <a:spcBef>
                <a:spcPts val="0"/>
              </a:spcBef>
              <a:spcAft>
                <a:spcPts val="0"/>
              </a:spcAft>
              <a:buSzPts val="2800"/>
              <a:buChar char="■"/>
              <a:defRPr sz="2800"/>
            </a:lvl3pPr>
            <a:lvl4pPr lvl="3" algn="ctr">
              <a:lnSpc>
                <a:spcPct val="115000"/>
              </a:lnSpc>
              <a:spcBef>
                <a:spcPts val="0"/>
              </a:spcBef>
              <a:spcAft>
                <a:spcPts val="0"/>
              </a:spcAft>
              <a:buSzPts val="2800"/>
              <a:buChar char="●"/>
              <a:defRPr sz="2800"/>
            </a:lvl4pPr>
            <a:lvl5pPr lvl="4" algn="ctr">
              <a:lnSpc>
                <a:spcPct val="115000"/>
              </a:lnSpc>
              <a:spcBef>
                <a:spcPts val="0"/>
              </a:spcBef>
              <a:spcAft>
                <a:spcPts val="0"/>
              </a:spcAft>
              <a:buSzPts val="2800"/>
              <a:buChar char="○"/>
              <a:defRPr sz="2800"/>
            </a:lvl5pPr>
            <a:lvl6pPr lvl="5" algn="ctr">
              <a:lnSpc>
                <a:spcPct val="115000"/>
              </a:lnSpc>
              <a:spcBef>
                <a:spcPts val="0"/>
              </a:spcBef>
              <a:spcAft>
                <a:spcPts val="0"/>
              </a:spcAft>
              <a:buSzPts val="2800"/>
              <a:buChar char="■"/>
              <a:defRPr sz="2800"/>
            </a:lvl6pPr>
            <a:lvl7pPr lvl="6" algn="ctr">
              <a:lnSpc>
                <a:spcPct val="115000"/>
              </a:lnSpc>
              <a:spcBef>
                <a:spcPts val="0"/>
              </a:spcBef>
              <a:spcAft>
                <a:spcPts val="0"/>
              </a:spcAft>
              <a:buSzPts val="2800"/>
              <a:buChar char="●"/>
              <a:defRPr sz="2800"/>
            </a:lvl7pPr>
            <a:lvl8pPr lvl="7" algn="ctr">
              <a:lnSpc>
                <a:spcPct val="115000"/>
              </a:lnSpc>
              <a:spcBef>
                <a:spcPts val="0"/>
              </a:spcBef>
              <a:spcAft>
                <a:spcPts val="0"/>
              </a:spcAft>
              <a:buSzPts val="2800"/>
              <a:buChar char="○"/>
              <a:defRPr sz="2800"/>
            </a:lvl8pPr>
            <a:lvl9pPr lvl="8" algn="ctr">
              <a:lnSpc>
                <a:spcPct val="115000"/>
              </a:lnSpc>
              <a:spcBef>
                <a:spcPts val="0"/>
              </a:spcBef>
              <a:spcAft>
                <a:spcPts val="0"/>
              </a:spcAft>
              <a:buSzPts val="2800"/>
              <a:buChar char="■"/>
              <a:defRPr sz="2800"/>
            </a:lvl9pPr>
          </a:lstStyle>
          <a:p/>
        </p:txBody>
      </p:sp>
      <p:sp>
        <p:nvSpPr>
          <p:cNvPr id="968" name="Google Shape;968;p69"/>
          <p:cNvSpPr txBox="1"/>
          <p:nvPr>
            <p:ph idx="2" type="subTitle"/>
          </p:nvPr>
        </p:nvSpPr>
        <p:spPr>
          <a:xfrm>
            <a:off x="720000" y="1684675"/>
            <a:ext cx="3698100" cy="2569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1400"/>
              <a:buChar char="●"/>
              <a:defRPr b="0" sz="1400"/>
            </a:lvl1pPr>
            <a:lvl2pPr lvl="1" algn="ctr">
              <a:lnSpc>
                <a:spcPct val="115000"/>
              </a:lnSpc>
              <a:spcBef>
                <a:spcPts val="0"/>
              </a:spcBef>
              <a:spcAft>
                <a:spcPts val="0"/>
              </a:spcAft>
              <a:buSzPts val="1400"/>
              <a:buChar char="○"/>
              <a:defRPr sz="2800"/>
            </a:lvl2pPr>
            <a:lvl3pPr lvl="2" algn="ctr">
              <a:lnSpc>
                <a:spcPct val="115000"/>
              </a:lnSpc>
              <a:spcBef>
                <a:spcPts val="0"/>
              </a:spcBef>
              <a:spcAft>
                <a:spcPts val="0"/>
              </a:spcAft>
              <a:buSzPts val="1400"/>
              <a:buChar char="■"/>
              <a:defRPr sz="2800"/>
            </a:lvl3pPr>
            <a:lvl4pPr lvl="3" algn="ctr">
              <a:lnSpc>
                <a:spcPct val="115000"/>
              </a:lnSpc>
              <a:spcBef>
                <a:spcPts val="0"/>
              </a:spcBef>
              <a:spcAft>
                <a:spcPts val="0"/>
              </a:spcAft>
              <a:buSzPts val="1400"/>
              <a:buChar char="●"/>
              <a:defRPr sz="2800"/>
            </a:lvl4pPr>
            <a:lvl5pPr lvl="4" algn="ctr">
              <a:lnSpc>
                <a:spcPct val="115000"/>
              </a:lnSpc>
              <a:spcBef>
                <a:spcPts val="0"/>
              </a:spcBef>
              <a:spcAft>
                <a:spcPts val="0"/>
              </a:spcAft>
              <a:buSzPts val="1400"/>
              <a:buChar char="○"/>
              <a:defRPr sz="2800"/>
            </a:lvl5pPr>
            <a:lvl6pPr lvl="5" algn="ctr">
              <a:lnSpc>
                <a:spcPct val="115000"/>
              </a:lnSpc>
              <a:spcBef>
                <a:spcPts val="0"/>
              </a:spcBef>
              <a:spcAft>
                <a:spcPts val="0"/>
              </a:spcAft>
              <a:buSzPts val="1400"/>
              <a:buChar char="■"/>
              <a:defRPr sz="2800"/>
            </a:lvl6pPr>
            <a:lvl7pPr lvl="6" algn="ctr">
              <a:lnSpc>
                <a:spcPct val="115000"/>
              </a:lnSpc>
              <a:spcBef>
                <a:spcPts val="0"/>
              </a:spcBef>
              <a:spcAft>
                <a:spcPts val="0"/>
              </a:spcAft>
              <a:buSzPts val="1400"/>
              <a:buChar char="●"/>
              <a:defRPr sz="2800"/>
            </a:lvl7pPr>
            <a:lvl8pPr lvl="7" algn="ctr">
              <a:lnSpc>
                <a:spcPct val="115000"/>
              </a:lnSpc>
              <a:spcBef>
                <a:spcPts val="0"/>
              </a:spcBef>
              <a:spcAft>
                <a:spcPts val="0"/>
              </a:spcAft>
              <a:buSzPts val="1400"/>
              <a:buChar char="○"/>
              <a:defRPr sz="2800"/>
            </a:lvl8pPr>
            <a:lvl9pPr lvl="8" algn="ctr">
              <a:lnSpc>
                <a:spcPct val="115000"/>
              </a:lnSpc>
              <a:spcBef>
                <a:spcPts val="0"/>
              </a:spcBef>
              <a:spcAft>
                <a:spcPts val="0"/>
              </a:spcAft>
              <a:buSzPts val="1400"/>
              <a:buChar char="■"/>
              <a:defRPr sz="2800"/>
            </a:lvl9pPr>
          </a:lstStyle>
          <a:p/>
        </p:txBody>
      </p:sp>
      <p:sp>
        <p:nvSpPr>
          <p:cNvPr id="969" name="Google Shape;969;p69"/>
          <p:cNvSpPr txBox="1"/>
          <p:nvPr>
            <p:ph idx="3" type="subTitle"/>
          </p:nvPr>
        </p:nvSpPr>
        <p:spPr>
          <a:xfrm>
            <a:off x="720000" y="1510850"/>
            <a:ext cx="3698100" cy="361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MuseoModerno"/>
              <a:buNone/>
              <a:defRPr b="1" sz="2000">
                <a:latin typeface="MuseoModerno"/>
                <a:ea typeface="MuseoModerno"/>
                <a:cs typeface="MuseoModerno"/>
                <a:sym typeface="MuseoModerno"/>
              </a:defRPr>
            </a:lvl1pPr>
            <a:lvl2pPr lvl="1" algn="l">
              <a:lnSpc>
                <a:spcPct val="115000"/>
              </a:lnSpc>
              <a:spcBef>
                <a:spcPts val="0"/>
              </a:spcBef>
              <a:spcAft>
                <a:spcPts val="0"/>
              </a:spcAft>
              <a:buSzPts val="1400"/>
              <a:buFont typeface="MuseoModerno"/>
              <a:buNone/>
              <a:defRPr b="1">
                <a:latin typeface="MuseoModerno"/>
                <a:ea typeface="MuseoModerno"/>
                <a:cs typeface="MuseoModerno"/>
                <a:sym typeface="MuseoModerno"/>
              </a:defRPr>
            </a:lvl2pPr>
            <a:lvl3pPr lvl="2" algn="l">
              <a:lnSpc>
                <a:spcPct val="115000"/>
              </a:lnSpc>
              <a:spcBef>
                <a:spcPts val="0"/>
              </a:spcBef>
              <a:spcAft>
                <a:spcPts val="0"/>
              </a:spcAft>
              <a:buSzPts val="1400"/>
              <a:buFont typeface="MuseoModerno"/>
              <a:buNone/>
              <a:defRPr b="1">
                <a:latin typeface="MuseoModerno"/>
                <a:ea typeface="MuseoModerno"/>
                <a:cs typeface="MuseoModerno"/>
                <a:sym typeface="MuseoModerno"/>
              </a:defRPr>
            </a:lvl3pPr>
            <a:lvl4pPr lvl="3" algn="l">
              <a:lnSpc>
                <a:spcPct val="115000"/>
              </a:lnSpc>
              <a:spcBef>
                <a:spcPts val="0"/>
              </a:spcBef>
              <a:spcAft>
                <a:spcPts val="0"/>
              </a:spcAft>
              <a:buSzPts val="1400"/>
              <a:buFont typeface="MuseoModerno"/>
              <a:buNone/>
              <a:defRPr b="1">
                <a:latin typeface="MuseoModerno"/>
                <a:ea typeface="MuseoModerno"/>
                <a:cs typeface="MuseoModerno"/>
                <a:sym typeface="MuseoModerno"/>
              </a:defRPr>
            </a:lvl4pPr>
            <a:lvl5pPr lvl="4" algn="l">
              <a:lnSpc>
                <a:spcPct val="115000"/>
              </a:lnSpc>
              <a:spcBef>
                <a:spcPts val="0"/>
              </a:spcBef>
              <a:spcAft>
                <a:spcPts val="0"/>
              </a:spcAft>
              <a:buSzPts val="1400"/>
              <a:buFont typeface="MuseoModerno"/>
              <a:buNone/>
              <a:defRPr b="1">
                <a:latin typeface="MuseoModerno"/>
                <a:ea typeface="MuseoModerno"/>
                <a:cs typeface="MuseoModerno"/>
                <a:sym typeface="MuseoModerno"/>
              </a:defRPr>
            </a:lvl5pPr>
            <a:lvl6pPr lvl="5" algn="l">
              <a:lnSpc>
                <a:spcPct val="115000"/>
              </a:lnSpc>
              <a:spcBef>
                <a:spcPts val="0"/>
              </a:spcBef>
              <a:spcAft>
                <a:spcPts val="0"/>
              </a:spcAft>
              <a:buSzPts val="1400"/>
              <a:buFont typeface="MuseoModerno"/>
              <a:buNone/>
              <a:defRPr b="1">
                <a:latin typeface="MuseoModerno"/>
                <a:ea typeface="MuseoModerno"/>
                <a:cs typeface="MuseoModerno"/>
                <a:sym typeface="MuseoModerno"/>
              </a:defRPr>
            </a:lvl6pPr>
            <a:lvl7pPr lvl="6" algn="l">
              <a:lnSpc>
                <a:spcPct val="115000"/>
              </a:lnSpc>
              <a:spcBef>
                <a:spcPts val="0"/>
              </a:spcBef>
              <a:spcAft>
                <a:spcPts val="0"/>
              </a:spcAft>
              <a:buSzPts val="1400"/>
              <a:buFont typeface="MuseoModerno"/>
              <a:buNone/>
              <a:defRPr b="1">
                <a:latin typeface="MuseoModerno"/>
                <a:ea typeface="MuseoModerno"/>
                <a:cs typeface="MuseoModerno"/>
                <a:sym typeface="MuseoModerno"/>
              </a:defRPr>
            </a:lvl7pPr>
            <a:lvl8pPr lvl="7" algn="l">
              <a:lnSpc>
                <a:spcPct val="115000"/>
              </a:lnSpc>
              <a:spcBef>
                <a:spcPts val="0"/>
              </a:spcBef>
              <a:spcAft>
                <a:spcPts val="0"/>
              </a:spcAft>
              <a:buSzPts val="1400"/>
              <a:buFont typeface="MuseoModerno"/>
              <a:buNone/>
              <a:defRPr b="1">
                <a:latin typeface="MuseoModerno"/>
                <a:ea typeface="MuseoModerno"/>
                <a:cs typeface="MuseoModerno"/>
                <a:sym typeface="MuseoModerno"/>
              </a:defRPr>
            </a:lvl8pPr>
            <a:lvl9pPr lvl="8" algn="l">
              <a:lnSpc>
                <a:spcPct val="115000"/>
              </a:lnSpc>
              <a:spcBef>
                <a:spcPts val="0"/>
              </a:spcBef>
              <a:spcAft>
                <a:spcPts val="0"/>
              </a:spcAft>
              <a:buSzPts val="1400"/>
              <a:buFont typeface="MuseoModerno"/>
              <a:buNone/>
              <a:defRPr b="1">
                <a:latin typeface="MuseoModerno"/>
                <a:ea typeface="MuseoModerno"/>
                <a:cs typeface="MuseoModerno"/>
                <a:sym typeface="MuseoModerno"/>
              </a:defRPr>
            </a:lvl9pPr>
          </a:lstStyle>
          <a:p/>
        </p:txBody>
      </p:sp>
      <p:sp>
        <p:nvSpPr>
          <p:cNvPr id="970" name="Google Shape;970;p69"/>
          <p:cNvSpPr txBox="1"/>
          <p:nvPr>
            <p:ph idx="4" type="subTitle"/>
          </p:nvPr>
        </p:nvSpPr>
        <p:spPr>
          <a:xfrm>
            <a:off x="4725900" y="1510850"/>
            <a:ext cx="3698100" cy="361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MuseoModerno"/>
              <a:buNone/>
              <a:defRPr b="1" sz="2000">
                <a:latin typeface="MuseoModerno"/>
                <a:ea typeface="MuseoModerno"/>
                <a:cs typeface="MuseoModerno"/>
                <a:sym typeface="MuseoModerno"/>
              </a:defRPr>
            </a:lvl1pPr>
            <a:lvl2pPr lvl="1" algn="l">
              <a:lnSpc>
                <a:spcPct val="115000"/>
              </a:lnSpc>
              <a:spcBef>
                <a:spcPts val="0"/>
              </a:spcBef>
              <a:spcAft>
                <a:spcPts val="0"/>
              </a:spcAft>
              <a:buSzPts val="1400"/>
              <a:buFont typeface="MuseoModerno"/>
              <a:buNone/>
              <a:defRPr b="1">
                <a:latin typeface="MuseoModerno"/>
                <a:ea typeface="MuseoModerno"/>
                <a:cs typeface="MuseoModerno"/>
                <a:sym typeface="MuseoModerno"/>
              </a:defRPr>
            </a:lvl2pPr>
            <a:lvl3pPr lvl="2" algn="l">
              <a:lnSpc>
                <a:spcPct val="115000"/>
              </a:lnSpc>
              <a:spcBef>
                <a:spcPts val="0"/>
              </a:spcBef>
              <a:spcAft>
                <a:spcPts val="0"/>
              </a:spcAft>
              <a:buSzPts val="1400"/>
              <a:buFont typeface="MuseoModerno"/>
              <a:buNone/>
              <a:defRPr b="1">
                <a:latin typeface="MuseoModerno"/>
                <a:ea typeface="MuseoModerno"/>
                <a:cs typeface="MuseoModerno"/>
                <a:sym typeface="MuseoModerno"/>
              </a:defRPr>
            </a:lvl3pPr>
            <a:lvl4pPr lvl="3" algn="l">
              <a:lnSpc>
                <a:spcPct val="115000"/>
              </a:lnSpc>
              <a:spcBef>
                <a:spcPts val="0"/>
              </a:spcBef>
              <a:spcAft>
                <a:spcPts val="0"/>
              </a:spcAft>
              <a:buSzPts val="1400"/>
              <a:buFont typeface="MuseoModerno"/>
              <a:buNone/>
              <a:defRPr b="1">
                <a:latin typeface="MuseoModerno"/>
                <a:ea typeface="MuseoModerno"/>
                <a:cs typeface="MuseoModerno"/>
                <a:sym typeface="MuseoModerno"/>
              </a:defRPr>
            </a:lvl4pPr>
            <a:lvl5pPr lvl="4" algn="l">
              <a:lnSpc>
                <a:spcPct val="115000"/>
              </a:lnSpc>
              <a:spcBef>
                <a:spcPts val="0"/>
              </a:spcBef>
              <a:spcAft>
                <a:spcPts val="0"/>
              </a:spcAft>
              <a:buSzPts val="1400"/>
              <a:buFont typeface="MuseoModerno"/>
              <a:buNone/>
              <a:defRPr b="1">
                <a:latin typeface="MuseoModerno"/>
                <a:ea typeface="MuseoModerno"/>
                <a:cs typeface="MuseoModerno"/>
                <a:sym typeface="MuseoModerno"/>
              </a:defRPr>
            </a:lvl5pPr>
            <a:lvl6pPr lvl="5" algn="l">
              <a:lnSpc>
                <a:spcPct val="115000"/>
              </a:lnSpc>
              <a:spcBef>
                <a:spcPts val="0"/>
              </a:spcBef>
              <a:spcAft>
                <a:spcPts val="0"/>
              </a:spcAft>
              <a:buSzPts val="1400"/>
              <a:buFont typeface="MuseoModerno"/>
              <a:buNone/>
              <a:defRPr b="1">
                <a:latin typeface="MuseoModerno"/>
                <a:ea typeface="MuseoModerno"/>
                <a:cs typeface="MuseoModerno"/>
                <a:sym typeface="MuseoModerno"/>
              </a:defRPr>
            </a:lvl6pPr>
            <a:lvl7pPr lvl="6" algn="l">
              <a:lnSpc>
                <a:spcPct val="115000"/>
              </a:lnSpc>
              <a:spcBef>
                <a:spcPts val="0"/>
              </a:spcBef>
              <a:spcAft>
                <a:spcPts val="0"/>
              </a:spcAft>
              <a:buSzPts val="1400"/>
              <a:buFont typeface="MuseoModerno"/>
              <a:buNone/>
              <a:defRPr b="1">
                <a:latin typeface="MuseoModerno"/>
                <a:ea typeface="MuseoModerno"/>
                <a:cs typeface="MuseoModerno"/>
                <a:sym typeface="MuseoModerno"/>
              </a:defRPr>
            </a:lvl7pPr>
            <a:lvl8pPr lvl="7" algn="l">
              <a:lnSpc>
                <a:spcPct val="115000"/>
              </a:lnSpc>
              <a:spcBef>
                <a:spcPts val="0"/>
              </a:spcBef>
              <a:spcAft>
                <a:spcPts val="0"/>
              </a:spcAft>
              <a:buSzPts val="1400"/>
              <a:buFont typeface="MuseoModerno"/>
              <a:buNone/>
              <a:defRPr b="1">
                <a:latin typeface="MuseoModerno"/>
                <a:ea typeface="MuseoModerno"/>
                <a:cs typeface="MuseoModerno"/>
                <a:sym typeface="MuseoModerno"/>
              </a:defRPr>
            </a:lvl8pPr>
            <a:lvl9pPr lvl="8" algn="l">
              <a:lnSpc>
                <a:spcPct val="115000"/>
              </a:lnSpc>
              <a:spcBef>
                <a:spcPts val="0"/>
              </a:spcBef>
              <a:spcAft>
                <a:spcPts val="0"/>
              </a:spcAft>
              <a:buSzPts val="1400"/>
              <a:buFont typeface="MuseoModerno"/>
              <a:buNone/>
              <a:defRPr b="1">
                <a:latin typeface="MuseoModerno"/>
                <a:ea typeface="MuseoModerno"/>
                <a:cs typeface="MuseoModerno"/>
                <a:sym typeface="MuseoModerno"/>
              </a:defRPr>
            </a:lvl9pPr>
          </a:lstStyle>
          <a:p/>
        </p:txBody>
      </p:sp>
      <p:grpSp>
        <p:nvGrpSpPr>
          <p:cNvPr id="971" name="Google Shape;971;p69"/>
          <p:cNvGrpSpPr/>
          <p:nvPr/>
        </p:nvGrpSpPr>
        <p:grpSpPr>
          <a:xfrm>
            <a:off x="-130225" y="152388"/>
            <a:ext cx="9397700" cy="4838712"/>
            <a:chOff x="-130225" y="152388"/>
            <a:chExt cx="9397700" cy="4838712"/>
          </a:xfrm>
        </p:grpSpPr>
        <p:grpSp>
          <p:nvGrpSpPr>
            <p:cNvPr id="972" name="Google Shape;972;p69"/>
            <p:cNvGrpSpPr/>
            <p:nvPr/>
          </p:nvGrpSpPr>
          <p:grpSpPr>
            <a:xfrm>
              <a:off x="8500225" y="152388"/>
              <a:ext cx="767250" cy="718225"/>
              <a:chOff x="5215250" y="4706200"/>
              <a:chExt cx="767250" cy="718225"/>
            </a:xfrm>
          </p:grpSpPr>
          <p:sp>
            <p:nvSpPr>
              <p:cNvPr id="973" name="Google Shape;973;p69"/>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9"/>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69"/>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9"/>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9"/>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9"/>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69"/>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69"/>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9"/>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9"/>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9"/>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9"/>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9"/>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9"/>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9"/>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9"/>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9"/>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9"/>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9"/>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9"/>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3" name="Google Shape;993;p69"/>
            <p:cNvGrpSpPr/>
            <p:nvPr/>
          </p:nvGrpSpPr>
          <p:grpSpPr>
            <a:xfrm>
              <a:off x="-130225" y="152400"/>
              <a:ext cx="767250" cy="718225"/>
              <a:chOff x="5215250" y="4706200"/>
              <a:chExt cx="767250" cy="718225"/>
            </a:xfrm>
          </p:grpSpPr>
          <p:sp>
            <p:nvSpPr>
              <p:cNvPr id="994" name="Google Shape;994;p69"/>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69"/>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9"/>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9"/>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69"/>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9"/>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9"/>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9"/>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9"/>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9"/>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69"/>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69"/>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9"/>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9"/>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69"/>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69"/>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9"/>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9"/>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69"/>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69"/>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4" name="Google Shape;1014;p69"/>
            <p:cNvGrpSpPr/>
            <p:nvPr/>
          </p:nvGrpSpPr>
          <p:grpSpPr>
            <a:xfrm>
              <a:off x="-123450" y="4272863"/>
              <a:ext cx="767250" cy="718225"/>
              <a:chOff x="5215250" y="4706200"/>
              <a:chExt cx="767250" cy="718225"/>
            </a:xfrm>
          </p:grpSpPr>
          <p:sp>
            <p:nvSpPr>
              <p:cNvPr id="1015" name="Google Shape;1015;p69"/>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69"/>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69"/>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69"/>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69"/>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9"/>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69"/>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9"/>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9"/>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9"/>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9"/>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9"/>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9"/>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69"/>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69"/>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9"/>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9"/>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9"/>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9"/>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9"/>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5" name="Google Shape;1035;p69"/>
            <p:cNvGrpSpPr/>
            <p:nvPr/>
          </p:nvGrpSpPr>
          <p:grpSpPr>
            <a:xfrm>
              <a:off x="8500200" y="4272875"/>
              <a:ext cx="767250" cy="718225"/>
              <a:chOff x="5215250" y="4706200"/>
              <a:chExt cx="767250" cy="718225"/>
            </a:xfrm>
          </p:grpSpPr>
          <p:sp>
            <p:nvSpPr>
              <p:cNvPr id="1036" name="Google Shape;1036;p69"/>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9"/>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9"/>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9"/>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69"/>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69"/>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9"/>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9"/>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9"/>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9"/>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9"/>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9"/>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9"/>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9"/>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9"/>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69"/>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69"/>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69"/>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9"/>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9"/>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5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44" name="Google Shape;44;p52"/>
          <p:cNvGrpSpPr/>
          <p:nvPr/>
        </p:nvGrpSpPr>
        <p:grpSpPr>
          <a:xfrm>
            <a:off x="-796360" y="-760648"/>
            <a:ext cx="10741700" cy="1510188"/>
            <a:chOff x="-796360" y="-760648"/>
            <a:chExt cx="10741700" cy="1510188"/>
          </a:xfrm>
        </p:grpSpPr>
        <p:sp>
          <p:nvSpPr>
            <p:cNvPr id="45" name="Google Shape;45;p52"/>
            <p:cNvSpPr/>
            <p:nvPr/>
          </p:nvSpPr>
          <p:spPr>
            <a:xfrm>
              <a:off x="-796360" y="-760648"/>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2"/>
            <p:cNvSpPr/>
            <p:nvPr/>
          </p:nvSpPr>
          <p:spPr>
            <a:xfrm>
              <a:off x="8435745" y="-760648"/>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 name="Google Shape;47;p52"/>
          <p:cNvGrpSpPr/>
          <p:nvPr/>
        </p:nvGrpSpPr>
        <p:grpSpPr>
          <a:xfrm>
            <a:off x="-123450" y="4272863"/>
            <a:ext cx="9390900" cy="718237"/>
            <a:chOff x="-123450" y="4272863"/>
            <a:chExt cx="9390900" cy="718237"/>
          </a:xfrm>
        </p:grpSpPr>
        <p:grpSp>
          <p:nvGrpSpPr>
            <p:cNvPr id="48" name="Google Shape;48;p52"/>
            <p:cNvGrpSpPr/>
            <p:nvPr/>
          </p:nvGrpSpPr>
          <p:grpSpPr>
            <a:xfrm>
              <a:off x="-123450" y="4272863"/>
              <a:ext cx="767250" cy="718225"/>
              <a:chOff x="5215250" y="4706200"/>
              <a:chExt cx="767250" cy="718225"/>
            </a:xfrm>
          </p:grpSpPr>
          <p:sp>
            <p:nvSpPr>
              <p:cNvPr id="49" name="Google Shape;49;p52"/>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2"/>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2"/>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2"/>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2"/>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2"/>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2"/>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2"/>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2"/>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2"/>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2"/>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2"/>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2"/>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2"/>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2"/>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2"/>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2"/>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2"/>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2"/>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2"/>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52"/>
            <p:cNvGrpSpPr/>
            <p:nvPr/>
          </p:nvGrpSpPr>
          <p:grpSpPr>
            <a:xfrm>
              <a:off x="8500200" y="4272875"/>
              <a:ext cx="767250" cy="718225"/>
              <a:chOff x="5215250" y="4706200"/>
              <a:chExt cx="767250" cy="718225"/>
            </a:xfrm>
          </p:grpSpPr>
          <p:sp>
            <p:nvSpPr>
              <p:cNvPr id="70" name="Google Shape;70;p52"/>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2"/>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2"/>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2"/>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2"/>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2"/>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2"/>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2"/>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2"/>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2"/>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2"/>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2"/>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2"/>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2"/>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2"/>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2"/>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2"/>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2"/>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2"/>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2"/>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56" name="Shape 1056"/>
        <p:cNvGrpSpPr/>
        <p:nvPr/>
      </p:nvGrpSpPr>
      <p:grpSpPr>
        <a:xfrm>
          <a:off x="0" y="0"/>
          <a:ext cx="0" cy="0"/>
          <a:chOff x="0" y="0"/>
          <a:chExt cx="0" cy="0"/>
        </a:xfrm>
      </p:grpSpPr>
      <p:sp>
        <p:nvSpPr>
          <p:cNvPr id="1057" name="Google Shape;1057;p7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58" name="Google Shape;1058;p70"/>
          <p:cNvSpPr txBox="1"/>
          <p:nvPr>
            <p:ph idx="1" type="subTitle"/>
          </p:nvPr>
        </p:nvSpPr>
        <p:spPr>
          <a:xfrm>
            <a:off x="976796" y="2206575"/>
            <a:ext cx="3480900" cy="548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059" name="Google Shape;1059;p70"/>
          <p:cNvSpPr txBox="1"/>
          <p:nvPr>
            <p:ph idx="2" type="subTitle"/>
          </p:nvPr>
        </p:nvSpPr>
        <p:spPr>
          <a:xfrm>
            <a:off x="4686304" y="2206575"/>
            <a:ext cx="3480900" cy="548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060" name="Google Shape;1060;p70"/>
          <p:cNvSpPr txBox="1"/>
          <p:nvPr>
            <p:ph idx="3" type="subTitle"/>
          </p:nvPr>
        </p:nvSpPr>
        <p:spPr>
          <a:xfrm>
            <a:off x="976796" y="4019175"/>
            <a:ext cx="3480900" cy="548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061" name="Google Shape;1061;p70"/>
          <p:cNvSpPr txBox="1"/>
          <p:nvPr>
            <p:ph idx="4" type="subTitle"/>
          </p:nvPr>
        </p:nvSpPr>
        <p:spPr>
          <a:xfrm>
            <a:off x="4686304" y="4019175"/>
            <a:ext cx="3480900" cy="548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062" name="Google Shape;1062;p70"/>
          <p:cNvSpPr txBox="1"/>
          <p:nvPr>
            <p:ph idx="5" type="subTitle"/>
          </p:nvPr>
        </p:nvSpPr>
        <p:spPr>
          <a:xfrm>
            <a:off x="976796" y="2054175"/>
            <a:ext cx="3480900" cy="35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20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sp>
        <p:nvSpPr>
          <p:cNvPr id="1063" name="Google Shape;1063;p70"/>
          <p:cNvSpPr txBox="1"/>
          <p:nvPr>
            <p:ph idx="6" type="subTitle"/>
          </p:nvPr>
        </p:nvSpPr>
        <p:spPr>
          <a:xfrm>
            <a:off x="4686304" y="2054175"/>
            <a:ext cx="3480900" cy="35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20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sp>
        <p:nvSpPr>
          <p:cNvPr id="1064" name="Google Shape;1064;p70"/>
          <p:cNvSpPr txBox="1"/>
          <p:nvPr>
            <p:ph idx="7" type="subTitle"/>
          </p:nvPr>
        </p:nvSpPr>
        <p:spPr>
          <a:xfrm>
            <a:off x="976796" y="3866775"/>
            <a:ext cx="3480900" cy="35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20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sp>
        <p:nvSpPr>
          <p:cNvPr id="1065" name="Google Shape;1065;p70"/>
          <p:cNvSpPr txBox="1"/>
          <p:nvPr>
            <p:ph idx="8" type="subTitle"/>
          </p:nvPr>
        </p:nvSpPr>
        <p:spPr>
          <a:xfrm>
            <a:off x="4686304" y="3866775"/>
            <a:ext cx="3480900" cy="35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20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grpSp>
        <p:nvGrpSpPr>
          <p:cNvPr id="1066" name="Google Shape;1066;p70"/>
          <p:cNvGrpSpPr/>
          <p:nvPr/>
        </p:nvGrpSpPr>
        <p:grpSpPr>
          <a:xfrm>
            <a:off x="-796360" y="-760648"/>
            <a:ext cx="10741700" cy="1510188"/>
            <a:chOff x="-796360" y="-760648"/>
            <a:chExt cx="10741700" cy="1510188"/>
          </a:xfrm>
        </p:grpSpPr>
        <p:sp>
          <p:nvSpPr>
            <p:cNvPr id="1067" name="Google Shape;1067;p70"/>
            <p:cNvSpPr/>
            <p:nvPr/>
          </p:nvSpPr>
          <p:spPr>
            <a:xfrm>
              <a:off x="8435745" y="-760648"/>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70"/>
            <p:cNvSpPr/>
            <p:nvPr/>
          </p:nvSpPr>
          <p:spPr>
            <a:xfrm>
              <a:off x="-796360" y="-760648"/>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9" name="Google Shape;1069;p70"/>
          <p:cNvGrpSpPr/>
          <p:nvPr/>
        </p:nvGrpSpPr>
        <p:grpSpPr>
          <a:xfrm>
            <a:off x="-123450" y="4272863"/>
            <a:ext cx="9390900" cy="718237"/>
            <a:chOff x="-123450" y="4272863"/>
            <a:chExt cx="9390900" cy="718237"/>
          </a:xfrm>
        </p:grpSpPr>
        <p:grpSp>
          <p:nvGrpSpPr>
            <p:cNvPr id="1070" name="Google Shape;1070;p70"/>
            <p:cNvGrpSpPr/>
            <p:nvPr/>
          </p:nvGrpSpPr>
          <p:grpSpPr>
            <a:xfrm>
              <a:off x="8500200" y="4272875"/>
              <a:ext cx="767250" cy="718225"/>
              <a:chOff x="5215250" y="4706200"/>
              <a:chExt cx="767250" cy="718225"/>
            </a:xfrm>
          </p:grpSpPr>
          <p:sp>
            <p:nvSpPr>
              <p:cNvPr id="1071" name="Google Shape;1071;p70"/>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70"/>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70"/>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70"/>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70"/>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70"/>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70"/>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70"/>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70"/>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70"/>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70"/>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70"/>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70"/>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70"/>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70"/>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70"/>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70"/>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70"/>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70"/>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70"/>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1" name="Google Shape;1091;p70"/>
            <p:cNvGrpSpPr/>
            <p:nvPr/>
          </p:nvGrpSpPr>
          <p:grpSpPr>
            <a:xfrm>
              <a:off x="-123450" y="4272863"/>
              <a:ext cx="767250" cy="718225"/>
              <a:chOff x="5215250" y="4706200"/>
              <a:chExt cx="767250" cy="718225"/>
            </a:xfrm>
          </p:grpSpPr>
          <p:sp>
            <p:nvSpPr>
              <p:cNvPr id="1092" name="Google Shape;1092;p70"/>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70"/>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70"/>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0"/>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0"/>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0"/>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0"/>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0"/>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70"/>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70"/>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70"/>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70"/>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0"/>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70"/>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0"/>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0"/>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0"/>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0"/>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0"/>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70"/>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2" name="Shape 1112"/>
        <p:cNvGrpSpPr/>
        <p:nvPr/>
      </p:nvGrpSpPr>
      <p:grpSpPr>
        <a:xfrm>
          <a:off x="0" y="0"/>
          <a:ext cx="0" cy="0"/>
          <a:chOff x="0" y="0"/>
          <a:chExt cx="0" cy="0"/>
        </a:xfrm>
      </p:grpSpPr>
      <p:sp>
        <p:nvSpPr>
          <p:cNvPr id="1113" name="Google Shape;1113;p71"/>
          <p:cNvSpPr txBox="1"/>
          <p:nvPr>
            <p:ph type="title"/>
          </p:nvPr>
        </p:nvSpPr>
        <p:spPr>
          <a:xfrm>
            <a:off x="720000" y="448056"/>
            <a:ext cx="7708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14" name="Google Shape;1114;p71"/>
          <p:cNvSpPr txBox="1"/>
          <p:nvPr>
            <p:ph idx="1" type="subTitle"/>
          </p:nvPr>
        </p:nvSpPr>
        <p:spPr>
          <a:xfrm>
            <a:off x="1960350" y="1423450"/>
            <a:ext cx="5223300" cy="2871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1400"/>
              <a:buFont typeface="Nunito Light"/>
              <a:buChar char="●"/>
              <a:defRPr sz="16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grpSp>
        <p:nvGrpSpPr>
          <p:cNvPr id="1115" name="Google Shape;1115;p71"/>
          <p:cNvGrpSpPr/>
          <p:nvPr/>
        </p:nvGrpSpPr>
        <p:grpSpPr>
          <a:xfrm>
            <a:off x="-796360" y="4319112"/>
            <a:ext cx="10741700" cy="1510188"/>
            <a:chOff x="-796360" y="4319112"/>
            <a:chExt cx="10741700" cy="1510188"/>
          </a:xfrm>
        </p:grpSpPr>
        <p:sp>
          <p:nvSpPr>
            <p:cNvPr id="1116" name="Google Shape;1116;p71"/>
            <p:cNvSpPr/>
            <p:nvPr/>
          </p:nvSpPr>
          <p:spPr>
            <a:xfrm flipH="1" rot="10800000">
              <a:off x="-796360" y="4319112"/>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1"/>
            <p:cNvSpPr/>
            <p:nvPr/>
          </p:nvSpPr>
          <p:spPr>
            <a:xfrm flipH="1" rot="10800000">
              <a:off x="8435745" y="4319112"/>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8" name="Google Shape;1118;p71"/>
          <p:cNvGrpSpPr/>
          <p:nvPr/>
        </p:nvGrpSpPr>
        <p:grpSpPr>
          <a:xfrm>
            <a:off x="-123450" y="77552"/>
            <a:ext cx="9390900" cy="718238"/>
            <a:chOff x="-123450" y="77552"/>
            <a:chExt cx="9390900" cy="718238"/>
          </a:xfrm>
        </p:grpSpPr>
        <p:grpSp>
          <p:nvGrpSpPr>
            <p:cNvPr id="1119" name="Google Shape;1119;p71"/>
            <p:cNvGrpSpPr/>
            <p:nvPr/>
          </p:nvGrpSpPr>
          <p:grpSpPr>
            <a:xfrm flipH="1" rot="10800000">
              <a:off x="-123450" y="77565"/>
              <a:ext cx="767250" cy="718225"/>
              <a:chOff x="5215250" y="4706200"/>
              <a:chExt cx="767250" cy="718225"/>
            </a:xfrm>
          </p:grpSpPr>
          <p:sp>
            <p:nvSpPr>
              <p:cNvPr id="1120" name="Google Shape;1120;p71"/>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1"/>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1"/>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71"/>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71"/>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71"/>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71"/>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1"/>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71"/>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71"/>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71"/>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71"/>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71"/>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71"/>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1"/>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1"/>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1"/>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71"/>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71"/>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1"/>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0" name="Google Shape;1140;p71"/>
            <p:cNvGrpSpPr/>
            <p:nvPr/>
          </p:nvGrpSpPr>
          <p:grpSpPr>
            <a:xfrm flipH="1" rot="10800000">
              <a:off x="8500200" y="77552"/>
              <a:ext cx="767250" cy="718225"/>
              <a:chOff x="5215250" y="4706200"/>
              <a:chExt cx="767250" cy="718225"/>
            </a:xfrm>
          </p:grpSpPr>
          <p:sp>
            <p:nvSpPr>
              <p:cNvPr id="1141" name="Google Shape;1141;p71"/>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71"/>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71"/>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71"/>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71"/>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71"/>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71"/>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1"/>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1"/>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71"/>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71"/>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71"/>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71"/>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71"/>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71"/>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71"/>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71"/>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71"/>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71"/>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71"/>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161" name="Shape 1161"/>
        <p:cNvGrpSpPr/>
        <p:nvPr/>
      </p:nvGrpSpPr>
      <p:grpSpPr>
        <a:xfrm>
          <a:off x="0" y="0"/>
          <a:ext cx="0" cy="0"/>
          <a:chOff x="0" y="0"/>
          <a:chExt cx="0" cy="0"/>
        </a:xfrm>
      </p:grpSpPr>
      <p:sp>
        <p:nvSpPr>
          <p:cNvPr id="1162" name="Google Shape;1162;p72"/>
          <p:cNvSpPr txBox="1"/>
          <p:nvPr>
            <p:ph type="title"/>
          </p:nvPr>
        </p:nvSpPr>
        <p:spPr>
          <a:xfrm>
            <a:off x="792305" y="1956461"/>
            <a:ext cx="3597900" cy="523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63" name="Google Shape;1163;p72"/>
          <p:cNvSpPr txBox="1"/>
          <p:nvPr>
            <p:ph idx="1" type="subTitle"/>
          </p:nvPr>
        </p:nvSpPr>
        <p:spPr>
          <a:xfrm>
            <a:off x="792305" y="2381839"/>
            <a:ext cx="3597900" cy="8052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4" name="Google Shape;1164;p72"/>
          <p:cNvSpPr/>
          <p:nvPr/>
        </p:nvSpPr>
        <p:spPr>
          <a:xfrm>
            <a:off x="-891261" y="4301134"/>
            <a:ext cx="1782550" cy="1782550"/>
          </a:xfrm>
          <a:custGeom>
            <a:rect b="b" l="l" r="r" t="t"/>
            <a:pathLst>
              <a:path extrusionOk="0" h="71302" w="71302">
                <a:moveTo>
                  <a:pt x="35651" y="10021"/>
                </a:moveTo>
                <a:lnTo>
                  <a:pt x="36298" y="10041"/>
                </a:lnTo>
                <a:lnTo>
                  <a:pt x="36926" y="10060"/>
                </a:lnTo>
                <a:lnTo>
                  <a:pt x="37573" y="10100"/>
                </a:lnTo>
                <a:lnTo>
                  <a:pt x="38200" y="10158"/>
                </a:lnTo>
                <a:lnTo>
                  <a:pt x="38828" y="10217"/>
                </a:lnTo>
                <a:lnTo>
                  <a:pt x="39455" y="10315"/>
                </a:lnTo>
                <a:lnTo>
                  <a:pt x="40063" y="10413"/>
                </a:lnTo>
                <a:lnTo>
                  <a:pt x="40691" y="10531"/>
                </a:lnTo>
                <a:lnTo>
                  <a:pt x="41299" y="10649"/>
                </a:lnTo>
                <a:lnTo>
                  <a:pt x="41906" y="10805"/>
                </a:lnTo>
                <a:lnTo>
                  <a:pt x="42514" y="10962"/>
                </a:lnTo>
                <a:lnTo>
                  <a:pt x="43122" y="11139"/>
                </a:lnTo>
                <a:lnTo>
                  <a:pt x="43711" y="11315"/>
                </a:lnTo>
                <a:lnTo>
                  <a:pt x="44299" y="11511"/>
                </a:lnTo>
                <a:lnTo>
                  <a:pt x="44887" y="11727"/>
                </a:lnTo>
                <a:lnTo>
                  <a:pt x="45456" y="11962"/>
                </a:lnTo>
                <a:lnTo>
                  <a:pt x="46044" y="12217"/>
                </a:lnTo>
                <a:lnTo>
                  <a:pt x="46593" y="12472"/>
                </a:lnTo>
                <a:lnTo>
                  <a:pt x="47162" y="12747"/>
                </a:lnTo>
                <a:lnTo>
                  <a:pt x="47711" y="13041"/>
                </a:lnTo>
                <a:lnTo>
                  <a:pt x="48260" y="13335"/>
                </a:lnTo>
                <a:lnTo>
                  <a:pt x="48809" y="13649"/>
                </a:lnTo>
                <a:lnTo>
                  <a:pt x="49339" y="13982"/>
                </a:lnTo>
                <a:lnTo>
                  <a:pt x="49868" y="14316"/>
                </a:lnTo>
                <a:lnTo>
                  <a:pt x="50378" y="14669"/>
                </a:lnTo>
                <a:lnTo>
                  <a:pt x="50888" y="15041"/>
                </a:lnTo>
                <a:lnTo>
                  <a:pt x="51398" y="15433"/>
                </a:lnTo>
                <a:lnTo>
                  <a:pt x="51888" y="15826"/>
                </a:lnTo>
                <a:lnTo>
                  <a:pt x="52378" y="16237"/>
                </a:lnTo>
                <a:lnTo>
                  <a:pt x="52849" y="16649"/>
                </a:lnTo>
                <a:lnTo>
                  <a:pt x="53319" y="17081"/>
                </a:lnTo>
                <a:lnTo>
                  <a:pt x="53770" y="17532"/>
                </a:lnTo>
                <a:lnTo>
                  <a:pt x="54221" y="18002"/>
                </a:lnTo>
                <a:lnTo>
                  <a:pt x="54653" y="18453"/>
                </a:lnTo>
                <a:lnTo>
                  <a:pt x="55084" y="18944"/>
                </a:lnTo>
                <a:lnTo>
                  <a:pt x="55476" y="19414"/>
                </a:lnTo>
                <a:lnTo>
                  <a:pt x="55888" y="19924"/>
                </a:lnTo>
                <a:lnTo>
                  <a:pt x="56261" y="20414"/>
                </a:lnTo>
                <a:lnTo>
                  <a:pt x="56633" y="20924"/>
                </a:lnTo>
                <a:lnTo>
                  <a:pt x="56986" y="21454"/>
                </a:lnTo>
                <a:lnTo>
                  <a:pt x="57320" y="21963"/>
                </a:lnTo>
                <a:lnTo>
                  <a:pt x="57653" y="22513"/>
                </a:lnTo>
                <a:lnTo>
                  <a:pt x="57967" y="23042"/>
                </a:lnTo>
                <a:lnTo>
                  <a:pt x="58281" y="23591"/>
                </a:lnTo>
                <a:lnTo>
                  <a:pt x="58555" y="24140"/>
                </a:lnTo>
                <a:lnTo>
                  <a:pt x="58830" y="24709"/>
                </a:lnTo>
                <a:lnTo>
                  <a:pt x="59104" y="25277"/>
                </a:lnTo>
                <a:lnTo>
                  <a:pt x="59339" y="25846"/>
                </a:lnTo>
                <a:lnTo>
                  <a:pt x="59575" y="26415"/>
                </a:lnTo>
                <a:lnTo>
                  <a:pt x="59790" y="27003"/>
                </a:lnTo>
                <a:lnTo>
                  <a:pt x="59987" y="27591"/>
                </a:lnTo>
                <a:lnTo>
                  <a:pt x="60183" y="28199"/>
                </a:lnTo>
                <a:lnTo>
                  <a:pt x="60359" y="28788"/>
                </a:lnTo>
                <a:lnTo>
                  <a:pt x="60516" y="29396"/>
                </a:lnTo>
                <a:lnTo>
                  <a:pt x="60653" y="30003"/>
                </a:lnTo>
                <a:lnTo>
                  <a:pt x="60791" y="30611"/>
                </a:lnTo>
                <a:lnTo>
                  <a:pt x="60908" y="31239"/>
                </a:lnTo>
                <a:lnTo>
                  <a:pt x="61006" y="31866"/>
                </a:lnTo>
                <a:lnTo>
                  <a:pt x="61085" y="32474"/>
                </a:lnTo>
                <a:lnTo>
                  <a:pt x="61163" y="33121"/>
                </a:lnTo>
                <a:lnTo>
                  <a:pt x="61202" y="33749"/>
                </a:lnTo>
                <a:lnTo>
                  <a:pt x="61242" y="34376"/>
                </a:lnTo>
                <a:lnTo>
                  <a:pt x="61261" y="35024"/>
                </a:lnTo>
                <a:lnTo>
                  <a:pt x="61281" y="35651"/>
                </a:lnTo>
                <a:lnTo>
                  <a:pt x="61261" y="36298"/>
                </a:lnTo>
                <a:lnTo>
                  <a:pt x="61242" y="36926"/>
                </a:lnTo>
                <a:lnTo>
                  <a:pt x="61202" y="37573"/>
                </a:lnTo>
                <a:lnTo>
                  <a:pt x="61163" y="38200"/>
                </a:lnTo>
                <a:lnTo>
                  <a:pt x="61085" y="38828"/>
                </a:lnTo>
                <a:lnTo>
                  <a:pt x="61006" y="39455"/>
                </a:lnTo>
                <a:lnTo>
                  <a:pt x="60908" y="40083"/>
                </a:lnTo>
                <a:lnTo>
                  <a:pt x="60791" y="40691"/>
                </a:lnTo>
                <a:lnTo>
                  <a:pt x="60653" y="41318"/>
                </a:lnTo>
                <a:lnTo>
                  <a:pt x="60516" y="41926"/>
                </a:lnTo>
                <a:lnTo>
                  <a:pt x="60359" y="42514"/>
                </a:lnTo>
                <a:lnTo>
                  <a:pt x="60183" y="43122"/>
                </a:lnTo>
                <a:lnTo>
                  <a:pt x="59987" y="43711"/>
                </a:lnTo>
                <a:lnTo>
                  <a:pt x="59790" y="44299"/>
                </a:lnTo>
                <a:lnTo>
                  <a:pt x="59575" y="44887"/>
                </a:lnTo>
                <a:lnTo>
                  <a:pt x="59339" y="45476"/>
                </a:lnTo>
                <a:lnTo>
                  <a:pt x="59104" y="46044"/>
                </a:lnTo>
                <a:lnTo>
                  <a:pt x="58830" y="46613"/>
                </a:lnTo>
                <a:lnTo>
                  <a:pt x="58555" y="47162"/>
                </a:lnTo>
                <a:lnTo>
                  <a:pt x="58281" y="47731"/>
                </a:lnTo>
                <a:lnTo>
                  <a:pt x="57967" y="48260"/>
                </a:lnTo>
                <a:lnTo>
                  <a:pt x="57653" y="48809"/>
                </a:lnTo>
                <a:lnTo>
                  <a:pt x="57320" y="49339"/>
                </a:lnTo>
                <a:lnTo>
                  <a:pt x="56986" y="49868"/>
                </a:lnTo>
                <a:lnTo>
                  <a:pt x="56633" y="50378"/>
                </a:lnTo>
                <a:lnTo>
                  <a:pt x="56261" y="50888"/>
                </a:lnTo>
                <a:lnTo>
                  <a:pt x="55888" y="51398"/>
                </a:lnTo>
                <a:lnTo>
                  <a:pt x="55476" y="51888"/>
                </a:lnTo>
                <a:lnTo>
                  <a:pt x="55084" y="52378"/>
                </a:lnTo>
                <a:lnTo>
                  <a:pt x="54653" y="52849"/>
                </a:lnTo>
                <a:lnTo>
                  <a:pt x="54221" y="53319"/>
                </a:lnTo>
                <a:lnTo>
                  <a:pt x="53770" y="53770"/>
                </a:lnTo>
                <a:lnTo>
                  <a:pt x="53319" y="54222"/>
                </a:lnTo>
                <a:lnTo>
                  <a:pt x="52849" y="54653"/>
                </a:lnTo>
                <a:lnTo>
                  <a:pt x="52378" y="55084"/>
                </a:lnTo>
                <a:lnTo>
                  <a:pt x="51888" y="55496"/>
                </a:lnTo>
                <a:lnTo>
                  <a:pt x="51398" y="55888"/>
                </a:lnTo>
                <a:lnTo>
                  <a:pt x="50888" y="56261"/>
                </a:lnTo>
                <a:lnTo>
                  <a:pt x="50378" y="56634"/>
                </a:lnTo>
                <a:lnTo>
                  <a:pt x="49868" y="56986"/>
                </a:lnTo>
                <a:lnTo>
                  <a:pt x="49339" y="57339"/>
                </a:lnTo>
                <a:lnTo>
                  <a:pt x="48809" y="57673"/>
                </a:lnTo>
                <a:lnTo>
                  <a:pt x="48260" y="57987"/>
                </a:lnTo>
                <a:lnTo>
                  <a:pt x="47711" y="58281"/>
                </a:lnTo>
                <a:lnTo>
                  <a:pt x="47162" y="58575"/>
                </a:lnTo>
                <a:lnTo>
                  <a:pt x="46593" y="58849"/>
                </a:lnTo>
                <a:lnTo>
                  <a:pt x="46044" y="59104"/>
                </a:lnTo>
                <a:lnTo>
                  <a:pt x="45456" y="59340"/>
                </a:lnTo>
                <a:lnTo>
                  <a:pt x="44887" y="59575"/>
                </a:lnTo>
                <a:lnTo>
                  <a:pt x="44299" y="59791"/>
                </a:lnTo>
                <a:lnTo>
                  <a:pt x="43711" y="60006"/>
                </a:lnTo>
                <a:lnTo>
                  <a:pt x="43122" y="60183"/>
                </a:lnTo>
                <a:lnTo>
                  <a:pt x="42514" y="60359"/>
                </a:lnTo>
                <a:lnTo>
                  <a:pt x="41906" y="60516"/>
                </a:lnTo>
                <a:lnTo>
                  <a:pt x="41299" y="60654"/>
                </a:lnTo>
                <a:lnTo>
                  <a:pt x="40691" y="60791"/>
                </a:lnTo>
                <a:lnTo>
                  <a:pt x="40063" y="60908"/>
                </a:lnTo>
                <a:lnTo>
                  <a:pt x="39455" y="61006"/>
                </a:lnTo>
                <a:lnTo>
                  <a:pt x="38828" y="61085"/>
                </a:lnTo>
                <a:lnTo>
                  <a:pt x="38200" y="61163"/>
                </a:lnTo>
                <a:lnTo>
                  <a:pt x="37573" y="61222"/>
                </a:lnTo>
                <a:lnTo>
                  <a:pt x="36926" y="61261"/>
                </a:lnTo>
                <a:lnTo>
                  <a:pt x="36298" y="61281"/>
                </a:lnTo>
                <a:lnTo>
                  <a:pt x="35004" y="61281"/>
                </a:lnTo>
                <a:lnTo>
                  <a:pt x="34376" y="61261"/>
                </a:lnTo>
                <a:lnTo>
                  <a:pt x="33729" y="61222"/>
                </a:lnTo>
                <a:lnTo>
                  <a:pt x="33102" y="61163"/>
                </a:lnTo>
                <a:lnTo>
                  <a:pt x="32474" y="61085"/>
                </a:lnTo>
                <a:lnTo>
                  <a:pt x="31847" y="61006"/>
                </a:lnTo>
                <a:lnTo>
                  <a:pt x="31239" y="60908"/>
                </a:lnTo>
                <a:lnTo>
                  <a:pt x="30611" y="60791"/>
                </a:lnTo>
                <a:lnTo>
                  <a:pt x="30003" y="60654"/>
                </a:lnTo>
                <a:lnTo>
                  <a:pt x="29395" y="60516"/>
                </a:lnTo>
                <a:lnTo>
                  <a:pt x="28788" y="60359"/>
                </a:lnTo>
                <a:lnTo>
                  <a:pt x="28180" y="60183"/>
                </a:lnTo>
                <a:lnTo>
                  <a:pt x="27591" y="60006"/>
                </a:lnTo>
                <a:lnTo>
                  <a:pt x="27003" y="59791"/>
                </a:lnTo>
                <a:lnTo>
                  <a:pt x="26415" y="59575"/>
                </a:lnTo>
                <a:lnTo>
                  <a:pt x="25846" y="59340"/>
                </a:lnTo>
                <a:lnTo>
                  <a:pt x="25258" y="59104"/>
                </a:lnTo>
                <a:lnTo>
                  <a:pt x="24709" y="58849"/>
                </a:lnTo>
                <a:lnTo>
                  <a:pt x="24140" y="58575"/>
                </a:lnTo>
                <a:lnTo>
                  <a:pt x="23591" y="58281"/>
                </a:lnTo>
                <a:lnTo>
                  <a:pt x="23042" y="57987"/>
                </a:lnTo>
                <a:lnTo>
                  <a:pt x="22493" y="57673"/>
                </a:lnTo>
                <a:lnTo>
                  <a:pt x="21963" y="57339"/>
                </a:lnTo>
                <a:lnTo>
                  <a:pt x="21434" y="56986"/>
                </a:lnTo>
                <a:lnTo>
                  <a:pt x="20924" y="56634"/>
                </a:lnTo>
                <a:lnTo>
                  <a:pt x="20414" y="56261"/>
                </a:lnTo>
                <a:lnTo>
                  <a:pt x="19904" y="55888"/>
                </a:lnTo>
                <a:lnTo>
                  <a:pt x="19414" y="55496"/>
                </a:lnTo>
                <a:lnTo>
                  <a:pt x="18924" y="55084"/>
                </a:lnTo>
                <a:lnTo>
                  <a:pt x="18453" y="54653"/>
                </a:lnTo>
                <a:lnTo>
                  <a:pt x="17983" y="54222"/>
                </a:lnTo>
                <a:lnTo>
                  <a:pt x="17532" y="53770"/>
                </a:lnTo>
                <a:lnTo>
                  <a:pt x="17080" y="53319"/>
                </a:lnTo>
                <a:lnTo>
                  <a:pt x="16649" y="52849"/>
                </a:lnTo>
                <a:lnTo>
                  <a:pt x="16218" y="52378"/>
                </a:lnTo>
                <a:lnTo>
                  <a:pt x="15825" y="51888"/>
                </a:lnTo>
                <a:lnTo>
                  <a:pt x="15414" y="51398"/>
                </a:lnTo>
                <a:lnTo>
                  <a:pt x="15041" y="50888"/>
                </a:lnTo>
                <a:lnTo>
                  <a:pt x="14669" y="50378"/>
                </a:lnTo>
                <a:lnTo>
                  <a:pt x="14316" y="49868"/>
                </a:lnTo>
                <a:lnTo>
                  <a:pt x="13982" y="49339"/>
                </a:lnTo>
                <a:lnTo>
                  <a:pt x="13649" y="48809"/>
                </a:lnTo>
                <a:lnTo>
                  <a:pt x="13335" y="48260"/>
                </a:lnTo>
                <a:lnTo>
                  <a:pt x="13021" y="47731"/>
                </a:lnTo>
                <a:lnTo>
                  <a:pt x="12747" y="47162"/>
                </a:lnTo>
                <a:lnTo>
                  <a:pt x="12472" y="46613"/>
                </a:lnTo>
                <a:lnTo>
                  <a:pt x="12217" y="46044"/>
                </a:lnTo>
                <a:lnTo>
                  <a:pt x="11962" y="45476"/>
                </a:lnTo>
                <a:lnTo>
                  <a:pt x="11727" y="44887"/>
                </a:lnTo>
                <a:lnTo>
                  <a:pt x="11511" y="44299"/>
                </a:lnTo>
                <a:lnTo>
                  <a:pt x="11315" y="43711"/>
                </a:lnTo>
                <a:lnTo>
                  <a:pt x="11119" y="43122"/>
                </a:lnTo>
                <a:lnTo>
                  <a:pt x="10943" y="42514"/>
                </a:lnTo>
                <a:lnTo>
                  <a:pt x="10786" y="41926"/>
                </a:lnTo>
                <a:lnTo>
                  <a:pt x="10649" y="41318"/>
                </a:lnTo>
                <a:lnTo>
                  <a:pt x="10511" y="40691"/>
                </a:lnTo>
                <a:lnTo>
                  <a:pt x="10394" y="40083"/>
                </a:lnTo>
                <a:lnTo>
                  <a:pt x="10296" y="39455"/>
                </a:lnTo>
                <a:lnTo>
                  <a:pt x="10217" y="38828"/>
                </a:lnTo>
                <a:lnTo>
                  <a:pt x="10158" y="38200"/>
                </a:lnTo>
                <a:lnTo>
                  <a:pt x="10099" y="37573"/>
                </a:lnTo>
                <a:lnTo>
                  <a:pt x="10060" y="36926"/>
                </a:lnTo>
                <a:lnTo>
                  <a:pt x="10041" y="36298"/>
                </a:lnTo>
                <a:lnTo>
                  <a:pt x="10021" y="35651"/>
                </a:lnTo>
                <a:lnTo>
                  <a:pt x="10041" y="35024"/>
                </a:lnTo>
                <a:lnTo>
                  <a:pt x="10060" y="34376"/>
                </a:lnTo>
                <a:lnTo>
                  <a:pt x="10099" y="33749"/>
                </a:lnTo>
                <a:lnTo>
                  <a:pt x="10158" y="33121"/>
                </a:lnTo>
                <a:lnTo>
                  <a:pt x="10217" y="32474"/>
                </a:lnTo>
                <a:lnTo>
                  <a:pt x="10296" y="31866"/>
                </a:lnTo>
                <a:lnTo>
                  <a:pt x="10394" y="31239"/>
                </a:lnTo>
                <a:lnTo>
                  <a:pt x="10511" y="30611"/>
                </a:lnTo>
                <a:lnTo>
                  <a:pt x="10649" y="30003"/>
                </a:lnTo>
                <a:lnTo>
                  <a:pt x="10786" y="29396"/>
                </a:lnTo>
                <a:lnTo>
                  <a:pt x="10943" y="28788"/>
                </a:lnTo>
                <a:lnTo>
                  <a:pt x="11119" y="28199"/>
                </a:lnTo>
                <a:lnTo>
                  <a:pt x="11315" y="27591"/>
                </a:lnTo>
                <a:lnTo>
                  <a:pt x="11511" y="27003"/>
                </a:lnTo>
                <a:lnTo>
                  <a:pt x="11727" y="26415"/>
                </a:lnTo>
                <a:lnTo>
                  <a:pt x="11962" y="25846"/>
                </a:lnTo>
                <a:lnTo>
                  <a:pt x="12217" y="25277"/>
                </a:lnTo>
                <a:lnTo>
                  <a:pt x="12472" y="24709"/>
                </a:lnTo>
                <a:lnTo>
                  <a:pt x="12747" y="24140"/>
                </a:lnTo>
                <a:lnTo>
                  <a:pt x="13021" y="23591"/>
                </a:lnTo>
                <a:lnTo>
                  <a:pt x="13335" y="23042"/>
                </a:lnTo>
                <a:lnTo>
                  <a:pt x="13649" y="22513"/>
                </a:lnTo>
                <a:lnTo>
                  <a:pt x="13982" y="21963"/>
                </a:lnTo>
                <a:lnTo>
                  <a:pt x="14316" y="21454"/>
                </a:lnTo>
                <a:lnTo>
                  <a:pt x="14669" y="20924"/>
                </a:lnTo>
                <a:lnTo>
                  <a:pt x="15041" y="20414"/>
                </a:lnTo>
                <a:lnTo>
                  <a:pt x="15414" y="19924"/>
                </a:lnTo>
                <a:lnTo>
                  <a:pt x="15825" y="19414"/>
                </a:lnTo>
                <a:lnTo>
                  <a:pt x="16218" y="18944"/>
                </a:lnTo>
                <a:lnTo>
                  <a:pt x="16649" y="18453"/>
                </a:lnTo>
                <a:lnTo>
                  <a:pt x="17080" y="18002"/>
                </a:lnTo>
                <a:lnTo>
                  <a:pt x="17532" y="17532"/>
                </a:lnTo>
                <a:lnTo>
                  <a:pt x="17983" y="17081"/>
                </a:lnTo>
                <a:lnTo>
                  <a:pt x="18453" y="16649"/>
                </a:lnTo>
                <a:lnTo>
                  <a:pt x="18924" y="16237"/>
                </a:lnTo>
                <a:lnTo>
                  <a:pt x="19414" y="15826"/>
                </a:lnTo>
                <a:lnTo>
                  <a:pt x="19904" y="15433"/>
                </a:lnTo>
                <a:lnTo>
                  <a:pt x="20414" y="15041"/>
                </a:lnTo>
                <a:lnTo>
                  <a:pt x="20924" y="14669"/>
                </a:lnTo>
                <a:lnTo>
                  <a:pt x="21434" y="14316"/>
                </a:lnTo>
                <a:lnTo>
                  <a:pt x="21963" y="13982"/>
                </a:lnTo>
                <a:lnTo>
                  <a:pt x="22493" y="13649"/>
                </a:lnTo>
                <a:lnTo>
                  <a:pt x="23042" y="13335"/>
                </a:lnTo>
                <a:lnTo>
                  <a:pt x="23591" y="13041"/>
                </a:lnTo>
                <a:lnTo>
                  <a:pt x="24140" y="12747"/>
                </a:lnTo>
                <a:lnTo>
                  <a:pt x="24709" y="12472"/>
                </a:lnTo>
                <a:lnTo>
                  <a:pt x="25258" y="12217"/>
                </a:lnTo>
                <a:lnTo>
                  <a:pt x="25846" y="11962"/>
                </a:lnTo>
                <a:lnTo>
                  <a:pt x="26415" y="11727"/>
                </a:lnTo>
                <a:lnTo>
                  <a:pt x="27003" y="11511"/>
                </a:lnTo>
                <a:lnTo>
                  <a:pt x="27591" y="11315"/>
                </a:lnTo>
                <a:lnTo>
                  <a:pt x="28180" y="11139"/>
                </a:lnTo>
                <a:lnTo>
                  <a:pt x="28788" y="10962"/>
                </a:lnTo>
                <a:lnTo>
                  <a:pt x="29395" y="10805"/>
                </a:lnTo>
                <a:lnTo>
                  <a:pt x="30003" y="10649"/>
                </a:lnTo>
                <a:lnTo>
                  <a:pt x="30611" y="10531"/>
                </a:lnTo>
                <a:lnTo>
                  <a:pt x="31239" y="10413"/>
                </a:lnTo>
                <a:lnTo>
                  <a:pt x="31847" y="10315"/>
                </a:lnTo>
                <a:lnTo>
                  <a:pt x="32474" y="10217"/>
                </a:lnTo>
                <a:lnTo>
                  <a:pt x="33102" y="10158"/>
                </a:lnTo>
                <a:lnTo>
                  <a:pt x="33729" y="10100"/>
                </a:lnTo>
                <a:lnTo>
                  <a:pt x="34376" y="10060"/>
                </a:lnTo>
                <a:lnTo>
                  <a:pt x="35004" y="10041"/>
                </a:lnTo>
                <a:lnTo>
                  <a:pt x="35651" y="10021"/>
                </a:lnTo>
                <a:close/>
                <a:moveTo>
                  <a:pt x="35651" y="0"/>
                </a:moveTo>
                <a:lnTo>
                  <a:pt x="34749" y="20"/>
                </a:lnTo>
                <a:lnTo>
                  <a:pt x="33847" y="59"/>
                </a:lnTo>
                <a:lnTo>
                  <a:pt x="32964" y="99"/>
                </a:lnTo>
                <a:lnTo>
                  <a:pt x="32062" y="177"/>
                </a:lnTo>
                <a:lnTo>
                  <a:pt x="31180" y="275"/>
                </a:lnTo>
                <a:lnTo>
                  <a:pt x="30297" y="412"/>
                </a:lnTo>
                <a:lnTo>
                  <a:pt x="29435" y="550"/>
                </a:lnTo>
                <a:lnTo>
                  <a:pt x="28552" y="706"/>
                </a:lnTo>
                <a:lnTo>
                  <a:pt x="27689" y="903"/>
                </a:lnTo>
                <a:lnTo>
                  <a:pt x="26827" y="1099"/>
                </a:lnTo>
                <a:lnTo>
                  <a:pt x="25964" y="1334"/>
                </a:lnTo>
                <a:lnTo>
                  <a:pt x="25120" y="1589"/>
                </a:lnTo>
                <a:lnTo>
                  <a:pt x="24277" y="1863"/>
                </a:lnTo>
                <a:lnTo>
                  <a:pt x="23434" y="2158"/>
                </a:lnTo>
                <a:lnTo>
                  <a:pt x="22610" y="2471"/>
                </a:lnTo>
                <a:lnTo>
                  <a:pt x="21767" y="2805"/>
                </a:lnTo>
                <a:lnTo>
                  <a:pt x="20983" y="3158"/>
                </a:lnTo>
                <a:lnTo>
                  <a:pt x="20198" y="3511"/>
                </a:lnTo>
                <a:lnTo>
                  <a:pt x="19434" y="3903"/>
                </a:lnTo>
                <a:lnTo>
                  <a:pt x="18669" y="4295"/>
                </a:lnTo>
                <a:lnTo>
                  <a:pt x="17924" y="4726"/>
                </a:lnTo>
                <a:lnTo>
                  <a:pt x="17179" y="5158"/>
                </a:lnTo>
                <a:lnTo>
                  <a:pt x="16453" y="5609"/>
                </a:lnTo>
                <a:lnTo>
                  <a:pt x="15747" y="6080"/>
                </a:lnTo>
                <a:lnTo>
                  <a:pt x="15041" y="6570"/>
                </a:lnTo>
                <a:lnTo>
                  <a:pt x="14355" y="7060"/>
                </a:lnTo>
                <a:lnTo>
                  <a:pt x="13668" y="7589"/>
                </a:lnTo>
                <a:lnTo>
                  <a:pt x="13002" y="8119"/>
                </a:lnTo>
                <a:lnTo>
                  <a:pt x="12335" y="8688"/>
                </a:lnTo>
                <a:lnTo>
                  <a:pt x="11688" y="9256"/>
                </a:lnTo>
                <a:lnTo>
                  <a:pt x="11060" y="9845"/>
                </a:lnTo>
                <a:lnTo>
                  <a:pt x="10433" y="10452"/>
                </a:lnTo>
                <a:lnTo>
                  <a:pt x="9845" y="11060"/>
                </a:lnTo>
                <a:lnTo>
                  <a:pt x="9256" y="11708"/>
                </a:lnTo>
                <a:lnTo>
                  <a:pt x="8668" y="12355"/>
                </a:lnTo>
                <a:lnTo>
                  <a:pt x="8119" y="13002"/>
                </a:lnTo>
                <a:lnTo>
                  <a:pt x="7589" y="13668"/>
                </a:lnTo>
                <a:lnTo>
                  <a:pt x="7060" y="14355"/>
                </a:lnTo>
                <a:lnTo>
                  <a:pt x="6550" y="15041"/>
                </a:lnTo>
                <a:lnTo>
                  <a:pt x="6079" y="15747"/>
                </a:lnTo>
                <a:lnTo>
                  <a:pt x="5609" y="16473"/>
                </a:lnTo>
                <a:lnTo>
                  <a:pt x="5138" y="17198"/>
                </a:lnTo>
                <a:lnTo>
                  <a:pt x="4707" y="17924"/>
                </a:lnTo>
                <a:lnTo>
                  <a:pt x="4295" y="18669"/>
                </a:lnTo>
                <a:lnTo>
                  <a:pt x="3903" y="19434"/>
                </a:lnTo>
                <a:lnTo>
                  <a:pt x="3511" y="20199"/>
                </a:lnTo>
                <a:lnTo>
                  <a:pt x="3158" y="20983"/>
                </a:lnTo>
                <a:lnTo>
                  <a:pt x="2805" y="21787"/>
                </a:lnTo>
                <a:lnTo>
                  <a:pt x="2471" y="22611"/>
                </a:lnTo>
                <a:lnTo>
                  <a:pt x="2157" y="23434"/>
                </a:lnTo>
                <a:lnTo>
                  <a:pt x="1863" y="24277"/>
                </a:lnTo>
                <a:lnTo>
                  <a:pt x="1589" y="25121"/>
                </a:lnTo>
                <a:lnTo>
                  <a:pt x="1334" y="25983"/>
                </a:lnTo>
                <a:lnTo>
                  <a:pt x="1099" y="26827"/>
                </a:lnTo>
                <a:lnTo>
                  <a:pt x="883" y="27689"/>
                </a:lnTo>
                <a:lnTo>
                  <a:pt x="706" y="28572"/>
                </a:lnTo>
                <a:lnTo>
                  <a:pt x="549" y="29435"/>
                </a:lnTo>
                <a:lnTo>
                  <a:pt x="393" y="30317"/>
                </a:lnTo>
                <a:lnTo>
                  <a:pt x="275" y="31200"/>
                </a:lnTo>
                <a:lnTo>
                  <a:pt x="177" y="32082"/>
                </a:lnTo>
                <a:lnTo>
                  <a:pt x="98" y="32965"/>
                </a:lnTo>
                <a:lnTo>
                  <a:pt x="40" y="33867"/>
                </a:lnTo>
                <a:lnTo>
                  <a:pt x="20" y="34749"/>
                </a:lnTo>
                <a:lnTo>
                  <a:pt x="0" y="35651"/>
                </a:lnTo>
                <a:lnTo>
                  <a:pt x="20" y="36553"/>
                </a:lnTo>
                <a:lnTo>
                  <a:pt x="40" y="37455"/>
                </a:lnTo>
                <a:lnTo>
                  <a:pt x="98" y="38338"/>
                </a:lnTo>
                <a:lnTo>
                  <a:pt x="177" y="39240"/>
                </a:lnTo>
                <a:lnTo>
                  <a:pt x="275" y="40122"/>
                </a:lnTo>
                <a:lnTo>
                  <a:pt x="393" y="41005"/>
                </a:lnTo>
                <a:lnTo>
                  <a:pt x="549" y="41887"/>
                </a:lnTo>
                <a:lnTo>
                  <a:pt x="706" y="42750"/>
                </a:lnTo>
                <a:lnTo>
                  <a:pt x="883" y="43613"/>
                </a:lnTo>
                <a:lnTo>
                  <a:pt x="1099" y="44475"/>
                </a:lnTo>
                <a:lnTo>
                  <a:pt x="1334" y="45338"/>
                </a:lnTo>
                <a:lnTo>
                  <a:pt x="1589" y="46181"/>
                </a:lnTo>
                <a:lnTo>
                  <a:pt x="1863" y="47025"/>
                </a:lnTo>
                <a:lnTo>
                  <a:pt x="2157" y="47868"/>
                </a:lnTo>
                <a:lnTo>
                  <a:pt x="2471" y="48711"/>
                </a:lnTo>
                <a:lnTo>
                  <a:pt x="2805" y="49535"/>
                </a:lnTo>
                <a:lnTo>
                  <a:pt x="3158" y="50319"/>
                </a:lnTo>
                <a:lnTo>
                  <a:pt x="3511" y="51104"/>
                </a:lnTo>
                <a:lnTo>
                  <a:pt x="3903" y="51868"/>
                </a:lnTo>
                <a:lnTo>
                  <a:pt x="4295" y="52633"/>
                </a:lnTo>
                <a:lnTo>
                  <a:pt x="4707" y="53378"/>
                </a:lnTo>
                <a:lnTo>
                  <a:pt x="5138" y="54123"/>
                </a:lnTo>
                <a:lnTo>
                  <a:pt x="5609" y="54849"/>
                </a:lnTo>
                <a:lnTo>
                  <a:pt x="6079" y="55575"/>
                </a:lnTo>
                <a:lnTo>
                  <a:pt x="6550" y="56261"/>
                </a:lnTo>
                <a:lnTo>
                  <a:pt x="7060" y="56967"/>
                </a:lnTo>
                <a:lnTo>
                  <a:pt x="7589" y="57634"/>
                </a:lnTo>
                <a:lnTo>
                  <a:pt x="8119" y="58320"/>
                </a:lnTo>
                <a:lnTo>
                  <a:pt x="8668" y="58967"/>
                </a:lnTo>
                <a:lnTo>
                  <a:pt x="9256" y="59614"/>
                </a:lnTo>
                <a:lnTo>
                  <a:pt x="9845" y="60242"/>
                </a:lnTo>
                <a:lnTo>
                  <a:pt x="10433" y="60869"/>
                </a:lnTo>
                <a:lnTo>
                  <a:pt x="11060" y="61477"/>
                </a:lnTo>
                <a:lnTo>
                  <a:pt x="11688" y="62065"/>
                </a:lnTo>
                <a:lnTo>
                  <a:pt x="12335" y="62634"/>
                </a:lnTo>
                <a:lnTo>
                  <a:pt x="13002" y="63183"/>
                </a:lnTo>
                <a:lnTo>
                  <a:pt x="13668" y="63732"/>
                </a:lnTo>
                <a:lnTo>
                  <a:pt x="14355" y="64242"/>
                </a:lnTo>
                <a:lnTo>
                  <a:pt x="15041" y="64752"/>
                </a:lnTo>
                <a:lnTo>
                  <a:pt x="15747" y="65242"/>
                </a:lnTo>
                <a:lnTo>
                  <a:pt x="16453" y="65713"/>
                </a:lnTo>
                <a:lnTo>
                  <a:pt x="17179" y="66164"/>
                </a:lnTo>
                <a:lnTo>
                  <a:pt x="17924" y="66595"/>
                </a:lnTo>
                <a:lnTo>
                  <a:pt x="18669" y="67007"/>
                </a:lnTo>
                <a:lnTo>
                  <a:pt x="19434" y="67419"/>
                </a:lnTo>
                <a:lnTo>
                  <a:pt x="20198" y="67791"/>
                </a:lnTo>
                <a:lnTo>
                  <a:pt x="20983" y="68164"/>
                </a:lnTo>
                <a:lnTo>
                  <a:pt x="21767" y="68497"/>
                </a:lnTo>
                <a:lnTo>
                  <a:pt x="22610" y="68850"/>
                </a:lnTo>
                <a:lnTo>
                  <a:pt x="23434" y="69164"/>
                </a:lnTo>
                <a:lnTo>
                  <a:pt x="24277" y="69458"/>
                </a:lnTo>
                <a:lnTo>
                  <a:pt x="25120" y="69733"/>
                </a:lnTo>
                <a:lnTo>
                  <a:pt x="25964" y="69988"/>
                </a:lnTo>
                <a:lnTo>
                  <a:pt x="26827" y="70203"/>
                </a:lnTo>
                <a:lnTo>
                  <a:pt x="27689" y="70419"/>
                </a:lnTo>
                <a:lnTo>
                  <a:pt x="28552" y="70596"/>
                </a:lnTo>
                <a:lnTo>
                  <a:pt x="29435" y="70772"/>
                </a:lnTo>
                <a:lnTo>
                  <a:pt x="30297" y="70909"/>
                </a:lnTo>
                <a:lnTo>
                  <a:pt x="31180" y="71027"/>
                </a:lnTo>
                <a:lnTo>
                  <a:pt x="32062" y="71125"/>
                </a:lnTo>
                <a:lnTo>
                  <a:pt x="32964" y="71204"/>
                </a:lnTo>
                <a:lnTo>
                  <a:pt x="33847" y="71262"/>
                </a:lnTo>
                <a:lnTo>
                  <a:pt x="34749" y="71302"/>
                </a:lnTo>
                <a:lnTo>
                  <a:pt x="36553" y="71302"/>
                </a:lnTo>
                <a:lnTo>
                  <a:pt x="37455" y="71262"/>
                </a:lnTo>
                <a:lnTo>
                  <a:pt x="38337" y="71204"/>
                </a:lnTo>
                <a:lnTo>
                  <a:pt x="39239" y="71125"/>
                </a:lnTo>
                <a:lnTo>
                  <a:pt x="40122" y="71027"/>
                </a:lnTo>
                <a:lnTo>
                  <a:pt x="41004" y="70909"/>
                </a:lnTo>
                <a:lnTo>
                  <a:pt x="41867" y="70772"/>
                </a:lnTo>
                <a:lnTo>
                  <a:pt x="42750" y="70596"/>
                </a:lnTo>
                <a:lnTo>
                  <a:pt x="43612" y="70419"/>
                </a:lnTo>
                <a:lnTo>
                  <a:pt x="44475" y="70203"/>
                </a:lnTo>
                <a:lnTo>
                  <a:pt x="45338" y="69988"/>
                </a:lnTo>
                <a:lnTo>
                  <a:pt x="46181" y="69733"/>
                </a:lnTo>
                <a:lnTo>
                  <a:pt x="47025" y="69458"/>
                </a:lnTo>
                <a:lnTo>
                  <a:pt x="47868" y="69164"/>
                </a:lnTo>
                <a:lnTo>
                  <a:pt x="48711" y="68850"/>
                </a:lnTo>
                <a:lnTo>
                  <a:pt x="49535" y="68497"/>
                </a:lnTo>
                <a:lnTo>
                  <a:pt x="50319" y="68164"/>
                </a:lnTo>
                <a:lnTo>
                  <a:pt x="51103" y="67791"/>
                </a:lnTo>
                <a:lnTo>
                  <a:pt x="51868" y="67419"/>
                </a:lnTo>
                <a:lnTo>
                  <a:pt x="52633" y="67007"/>
                </a:lnTo>
                <a:lnTo>
                  <a:pt x="53378" y="66595"/>
                </a:lnTo>
                <a:lnTo>
                  <a:pt x="54123" y="66164"/>
                </a:lnTo>
                <a:lnTo>
                  <a:pt x="54849" y="65713"/>
                </a:lnTo>
                <a:lnTo>
                  <a:pt x="55555" y="65242"/>
                </a:lnTo>
                <a:lnTo>
                  <a:pt x="56261" y="64752"/>
                </a:lnTo>
                <a:lnTo>
                  <a:pt x="56947" y="64242"/>
                </a:lnTo>
                <a:lnTo>
                  <a:pt x="57633" y="63732"/>
                </a:lnTo>
                <a:lnTo>
                  <a:pt x="58300" y="63183"/>
                </a:lnTo>
                <a:lnTo>
                  <a:pt x="58967" y="62634"/>
                </a:lnTo>
                <a:lnTo>
                  <a:pt x="59614" y="62065"/>
                </a:lnTo>
                <a:lnTo>
                  <a:pt x="60242" y="61477"/>
                </a:lnTo>
                <a:lnTo>
                  <a:pt x="60869" y="60869"/>
                </a:lnTo>
                <a:lnTo>
                  <a:pt x="61457" y="60242"/>
                </a:lnTo>
                <a:lnTo>
                  <a:pt x="62046" y="59614"/>
                </a:lnTo>
                <a:lnTo>
                  <a:pt x="62634" y="58967"/>
                </a:lnTo>
                <a:lnTo>
                  <a:pt x="63183" y="58320"/>
                </a:lnTo>
                <a:lnTo>
                  <a:pt x="63712" y="57634"/>
                </a:lnTo>
                <a:lnTo>
                  <a:pt x="64242" y="56967"/>
                </a:lnTo>
                <a:lnTo>
                  <a:pt x="64752" y="56261"/>
                </a:lnTo>
                <a:lnTo>
                  <a:pt x="65242" y="55575"/>
                </a:lnTo>
                <a:lnTo>
                  <a:pt x="65693" y="54849"/>
                </a:lnTo>
                <a:lnTo>
                  <a:pt x="66164" y="54123"/>
                </a:lnTo>
                <a:lnTo>
                  <a:pt x="66595" y="53378"/>
                </a:lnTo>
                <a:lnTo>
                  <a:pt x="67007" y="52633"/>
                </a:lnTo>
                <a:lnTo>
                  <a:pt x="67399" y="51868"/>
                </a:lnTo>
                <a:lnTo>
                  <a:pt x="67791" y="51104"/>
                </a:lnTo>
                <a:lnTo>
                  <a:pt x="68144" y="50319"/>
                </a:lnTo>
                <a:lnTo>
                  <a:pt x="68497" y="49535"/>
                </a:lnTo>
                <a:lnTo>
                  <a:pt x="68831" y="48711"/>
                </a:lnTo>
                <a:lnTo>
                  <a:pt x="69144" y="47868"/>
                </a:lnTo>
                <a:lnTo>
                  <a:pt x="69438" y="47025"/>
                </a:lnTo>
                <a:lnTo>
                  <a:pt x="69713" y="46181"/>
                </a:lnTo>
                <a:lnTo>
                  <a:pt x="69968" y="45338"/>
                </a:lnTo>
                <a:lnTo>
                  <a:pt x="70203" y="44475"/>
                </a:lnTo>
                <a:lnTo>
                  <a:pt x="70419" y="43613"/>
                </a:lnTo>
                <a:lnTo>
                  <a:pt x="70595" y="42750"/>
                </a:lnTo>
                <a:lnTo>
                  <a:pt x="70772" y="41887"/>
                </a:lnTo>
                <a:lnTo>
                  <a:pt x="70909" y="41005"/>
                </a:lnTo>
                <a:lnTo>
                  <a:pt x="71027" y="40122"/>
                </a:lnTo>
                <a:lnTo>
                  <a:pt x="71125" y="39240"/>
                </a:lnTo>
                <a:lnTo>
                  <a:pt x="71203" y="38338"/>
                </a:lnTo>
                <a:lnTo>
                  <a:pt x="71262" y="37455"/>
                </a:lnTo>
                <a:lnTo>
                  <a:pt x="71282" y="36553"/>
                </a:lnTo>
                <a:lnTo>
                  <a:pt x="71301" y="35651"/>
                </a:lnTo>
                <a:lnTo>
                  <a:pt x="71282" y="34749"/>
                </a:lnTo>
                <a:lnTo>
                  <a:pt x="71262" y="33867"/>
                </a:lnTo>
                <a:lnTo>
                  <a:pt x="71203" y="32965"/>
                </a:lnTo>
                <a:lnTo>
                  <a:pt x="71125" y="32082"/>
                </a:lnTo>
                <a:lnTo>
                  <a:pt x="71027" y="31200"/>
                </a:lnTo>
                <a:lnTo>
                  <a:pt x="70909" y="30317"/>
                </a:lnTo>
                <a:lnTo>
                  <a:pt x="70772" y="29435"/>
                </a:lnTo>
                <a:lnTo>
                  <a:pt x="70595" y="28572"/>
                </a:lnTo>
                <a:lnTo>
                  <a:pt x="70419" y="27689"/>
                </a:lnTo>
                <a:lnTo>
                  <a:pt x="70203" y="26827"/>
                </a:lnTo>
                <a:lnTo>
                  <a:pt x="69968" y="25983"/>
                </a:lnTo>
                <a:lnTo>
                  <a:pt x="69713" y="25121"/>
                </a:lnTo>
                <a:lnTo>
                  <a:pt x="69438" y="24277"/>
                </a:lnTo>
                <a:lnTo>
                  <a:pt x="69144" y="23434"/>
                </a:lnTo>
                <a:lnTo>
                  <a:pt x="68831" y="22611"/>
                </a:lnTo>
                <a:lnTo>
                  <a:pt x="68497" y="21787"/>
                </a:lnTo>
                <a:lnTo>
                  <a:pt x="68144" y="20983"/>
                </a:lnTo>
                <a:lnTo>
                  <a:pt x="67791" y="20199"/>
                </a:lnTo>
                <a:lnTo>
                  <a:pt x="67399" y="19434"/>
                </a:lnTo>
                <a:lnTo>
                  <a:pt x="67007" y="18669"/>
                </a:lnTo>
                <a:lnTo>
                  <a:pt x="66595" y="17924"/>
                </a:lnTo>
                <a:lnTo>
                  <a:pt x="66164" y="17198"/>
                </a:lnTo>
                <a:lnTo>
                  <a:pt x="65693" y="16473"/>
                </a:lnTo>
                <a:lnTo>
                  <a:pt x="65242" y="15747"/>
                </a:lnTo>
                <a:lnTo>
                  <a:pt x="64752" y="15041"/>
                </a:lnTo>
                <a:lnTo>
                  <a:pt x="64242" y="14355"/>
                </a:lnTo>
                <a:lnTo>
                  <a:pt x="63712" y="13668"/>
                </a:lnTo>
                <a:lnTo>
                  <a:pt x="63183" y="13002"/>
                </a:lnTo>
                <a:lnTo>
                  <a:pt x="62634" y="12355"/>
                </a:lnTo>
                <a:lnTo>
                  <a:pt x="62046" y="11708"/>
                </a:lnTo>
                <a:lnTo>
                  <a:pt x="61457" y="11060"/>
                </a:lnTo>
                <a:lnTo>
                  <a:pt x="60869" y="10452"/>
                </a:lnTo>
                <a:lnTo>
                  <a:pt x="60242" y="9845"/>
                </a:lnTo>
                <a:lnTo>
                  <a:pt x="59614" y="9256"/>
                </a:lnTo>
                <a:lnTo>
                  <a:pt x="58967" y="8688"/>
                </a:lnTo>
                <a:lnTo>
                  <a:pt x="58300" y="8119"/>
                </a:lnTo>
                <a:lnTo>
                  <a:pt x="57633" y="7589"/>
                </a:lnTo>
                <a:lnTo>
                  <a:pt x="56947" y="7060"/>
                </a:lnTo>
                <a:lnTo>
                  <a:pt x="56261" y="6570"/>
                </a:lnTo>
                <a:lnTo>
                  <a:pt x="55555" y="6080"/>
                </a:lnTo>
                <a:lnTo>
                  <a:pt x="54849" y="5609"/>
                </a:lnTo>
                <a:lnTo>
                  <a:pt x="54123" y="5158"/>
                </a:lnTo>
                <a:lnTo>
                  <a:pt x="53378" y="4726"/>
                </a:lnTo>
                <a:lnTo>
                  <a:pt x="52633" y="4295"/>
                </a:lnTo>
                <a:lnTo>
                  <a:pt x="51868" y="3903"/>
                </a:lnTo>
                <a:lnTo>
                  <a:pt x="51103" y="3511"/>
                </a:lnTo>
                <a:lnTo>
                  <a:pt x="50319" y="3158"/>
                </a:lnTo>
                <a:lnTo>
                  <a:pt x="49535" y="2805"/>
                </a:lnTo>
                <a:lnTo>
                  <a:pt x="48711" y="2471"/>
                </a:lnTo>
                <a:lnTo>
                  <a:pt x="47868" y="2158"/>
                </a:lnTo>
                <a:lnTo>
                  <a:pt x="47025" y="1863"/>
                </a:lnTo>
                <a:lnTo>
                  <a:pt x="46181" y="1589"/>
                </a:lnTo>
                <a:lnTo>
                  <a:pt x="45338" y="1334"/>
                </a:lnTo>
                <a:lnTo>
                  <a:pt x="44475" y="1099"/>
                </a:lnTo>
                <a:lnTo>
                  <a:pt x="43612" y="903"/>
                </a:lnTo>
                <a:lnTo>
                  <a:pt x="42750" y="706"/>
                </a:lnTo>
                <a:lnTo>
                  <a:pt x="41867" y="550"/>
                </a:lnTo>
                <a:lnTo>
                  <a:pt x="41004" y="412"/>
                </a:lnTo>
                <a:lnTo>
                  <a:pt x="40122" y="275"/>
                </a:lnTo>
                <a:lnTo>
                  <a:pt x="39239" y="177"/>
                </a:lnTo>
                <a:lnTo>
                  <a:pt x="38337" y="99"/>
                </a:lnTo>
                <a:lnTo>
                  <a:pt x="37455" y="59"/>
                </a:lnTo>
                <a:lnTo>
                  <a:pt x="36553" y="20"/>
                </a:lnTo>
                <a:lnTo>
                  <a:pt x="356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5" name="Google Shape;1165;p72"/>
          <p:cNvGrpSpPr/>
          <p:nvPr/>
        </p:nvGrpSpPr>
        <p:grpSpPr>
          <a:xfrm>
            <a:off x="329600" y="180388"/>
            <a:ext cx="8484800" cy="718237"/>
            <a:chOff x="329600" y="180388"/>
            <a:chExt cx="8484800" cy="718237"/>
          </a:xfrm>
        </p:grpSpPr>
        <p:grpSp>
          <p:nvGrpSpPr>
            <p:cNvPr id="1166" name="Google Shape;1166;p72"/>
            <p:cNvGrpSpPr/>
            <p:nvPr/>
          </p:nvGrpSpPr>
          <p:grpSpPr>
            <a:xfrm>
              <a:off x="8047150" y="180400"/>
              <a:ext cx="767250" cy="718225"/>
              <a:chOff x="5215250" y="4706200"/>
              <a:chExt cx="767250" cy="718225"/>
            </a:xfrm>
          </p:grpSpPr>
          <p:sp>
            <p:nvSpPr>
              <p:cNvPr id="1167" name="Google Shape;1167;p72"/>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72"/>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2"/>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2"/>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2"/>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72"/>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72"/>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2"/>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2"/>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2"/>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72"/>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72"/>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72"/>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72"/>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72"/>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72"/>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72"/>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2"/>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72"/>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72"/>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7" name="Google Shape;1187;p72"/>
            <p:cNvGrpSpPr/>
            <p:nvPr/>
          </p:nvGrpSpPr>
          <p:grpSpPr>
            <a:xfrm>
              <a:off x="329600" y="180388"/>
              <a:ext cx="767250" cy="718225"/>
              <a:chOff x="5215250" y="4706200"/>
              <a:chExt cx="767250" cy="718225"/>
            </a:xfrm>
          </p:grpSpPr>
          <p:sp>
            <p:nvSpPr>
              <p:cNvPr id="1188" name="Google Shape;1188;p72"/>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72"/>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72"/>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72"/>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72"/>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72"/>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2"/>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72"/>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72"/>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72"/>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72"/>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72"/>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72"/>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72"/>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72"/>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72"/>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72"/>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72"/>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72"/>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72"/>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08" name="Shape 1208"/>
        <p:cNvGrpSpPr/>
        <p:nvPr/>
      </p:nvGrpSpPr>
      <p:grpSpPr>
        <a:xfrm>
          <a:off x="0" y="0"/>
          <a:ext cx="0" cy="0"/>
          <a:chOff x="0" y="0"/>
          <a:chExt cx="0" cy="0"/>
        </a:xfrm>
      </p:grpSpPr>
      <p:sp>
        <p:nvSpPr>
          <p:cNvPr id="1209" name="Google Shape;1209;p73"/>
          <p:cNvSpPr txBox="1"/>
          <p:nvPr>
            <p:ph type="title"/>
          </p:nvPr>
        </p:nvSpPr>
        <p:spPr>
          <a:xfrm>
            <a:off x="2347950" y="387600"/>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7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10" name="Google Shape;1210;p73"/>
          <p:cNvSpPr txBox="1"/>
          <p:nvPr>
            <p:ph idx="1" type="subTitle"/>
          </p:nvPr>
        </p:nvSpPr>
        <p:spPr>
          <a:xfrm>
            <a:off x="2347950" y="1542051"/>
            <a:ext cx="4448100" cy="111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211" name="Google Shape;1211;p73"/>
          <p:cNvGrpSpPr/>
          <p:nvPr/>
        </p:nvGrpSpPr>
        <p:grpSpPr>
          <a:xfrm>
            <a:off x="329600" y="180388"/>
            <a:ext cx="8484800" cy="718237"/>
            <a:chOff x="329600" y="180388"/>
            <a:chExt cx="8484800" cy="718237"/>
          </a:xfrm>
        </p:grpSpPr>
        <p:grpSp>
          <p:nvGrpSpPr>
            <p:cNvPr id="1212" name="Google Shape;1212;p73"/>
            <p:cNvGrpSpPr/>
            <p:nvPr/>
          </p:nvGrpSpPr>
          <p:grpSpPr>
            <a:xfrm>
              <a:off x="329600" y="180388"/>
              <a:ext cx="767250" cy="718225"/>
              <a:chOff x="5215250" y="4706200"/>
              <a:chExt cx="767250" cy="718225"/>
            </a:xfrm>
          </p:grpSpPr>
          <p:sp>
            <p:nvSpPr>
              <p:cNvPr id="1213" name="Google Shape;1213;p73"/>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73"/>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73"/>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73"/>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73"/>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73"/>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73"/>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73"/>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73"/>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73"/>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73"/>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3"/>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73"/>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73"/>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73"/>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73"/>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73"/>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73"/>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3"/>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3"/>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3" name="Google Shape;1233;p73"/>
            <p:cNvGrpSpPr/>
            <p:nvPr/>
          </p:nvGrpSpPr>
          <p:grpSpPr>
            <a:xfrm>
              <a:off x="8047150" y="180400"/>
              <a:ext cx="767250" cy="718225"/>
              <a:chOff x="5215250" y="4706200"/>
              <a:chExt cx="767250" cy="718225"/>
            </a:xfrm>
          </p:grpSpPr>
          <p:sp>
            <p:nvSpPr>
              <p:cNvPr id="1234" name="Google Shape;1234;p73"/>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73"/>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73"/>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73"/>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73"/>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3"/>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73"/>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73"/>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73"/>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73"/>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73"/>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73"/>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73"/>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73"/>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73"/>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73"/>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73"/>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73"/>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73"/>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73"/>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54" name="Google Shape;1254;p73"/>
          <p:cNvGrpSpPr/>
          <p:nvPr/>
        </p:nvGrpSpPr>
        <p:grpSpPr>
          <a:xfrm>
            <a:off x="371682" y="3838278"/>
            <a:ext cx="8418013" cy="1305225"/>
            <a:chOff x="371682" y="3838278"/>
            <a:chExt cx="8418013" cy="1305225"/>
          </a:xfrm>
        </p:grpSpPr>
        <p:grpSp>
          <p:nvGrpSpPr>
            <p:cNvPr id="1255" name="Google Shape;1255;p73"/>
            <p:cNvGrpSpPr/>
            <p:nvPr/>
          </p:nvGrpSpPr>
          <p:grpSpPr>
            <a:xfrm>
              <a:off x="8071857" y="4249434"/>
              <a:ext cx="717838" cy="718300"/>
              <a:chOff x="4264775" y="-2589546"/>
              <a:chExt cx="1782563" cy="1783709"/>
            </a:xfrm>
          </p:grpSpPr>
          <p:sp>
            <p:nvSpPr>
              <p:cNvPr id="1256" name="Google Shape;1256;p73"/>
              <p:cNvSpPr/>
              <p:nvPr/>
            </p:nvSpPr>
            <p:spPr>
              <a:xfrm>
                <a:off x="4264775" y="-2142476"/>
                <a:ext cx="1782563" cy="60"/>
              </a:xfrm>
              <a:custGeom>
                <a:rect b="b" l="l" r="r" t="t"/>
                <a:pathLst>
                  <a:path extrusionOk="0" fill="none" h="1" w="29553">
                    <a:moveTo>
                      <a:pt x="1" y="1"/>
                    </a:moveTo>
                    <a:lnTo>
                      <a:pt x="29553" y="1"/>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73"/>
              <p:cNvSpPr/>
              <p:nvPr/>
            </p:nvSpPr>
            <p:spPr>
              <a:xfrm>
                <a:off x="4264775" y="-1845595"/>
                <a:ext cx="1782563" cy="60"/>
              </a:xfrm>
              <a:custGeom>
                <a:rect b="b" l="l" r="r" t="t"/>
                <a:pathLst>
                  <a:path extrusionOk="0" fill="none" h="1" w="29553">
                    <a:moveTo>
                      <a:pt x="1" y="1"/>
                    </a:moveTo>
                    <a:lnTo>
                      <a:pt x="29553" y="1"/>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73"/>
              <p:cNvSpPr/>
              <p:nvPr/>
            </p:nvSpPr>
            <p:spPr>
              <a:xfrm>
                <a:off x="4264775" y="-1549861"/>
                <a:ext cx="1782563" cy="60"/>
              </a:xfrm>
              <a:custGeom>
                <a:rect b="b" l="l" r="r" t="t"/>
                <a:pathLst>
                  <a:path extrusionOk="0" fill="none" h="1" w="29553">
                    <a:moveTo>
                      <a:pt x="1" y="0"/>
                    </a:moveTo>
                    <a:lnTo>
                      <a:pt x="29553" y="0"/>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73"/>
              <p:cNvSpPr/>
              <p:nvPr/>
            </p:nvSpPr>
            <p:spPr>
              <a:xfrm>
                <a:off x="4264775" y="-1252980"/>
                <a:ext cx="1782563" cy="60"/>
              </a:xfrm>
              <a:custGeom>
                <a:rect b="b" l="l" r="r" t="t"/>
                <a:pathLst>
                  <a:path extrusionOk="0" fill="none" h="1" w="29553">
                    <a:moveTo>
                      <a:pt x="1" y="0"/>
                    </a:moveTo>
                    <a:lnTo>
                      <a:pt x="29553" y="0"/>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73"/>
              <p:cNvSpPr/>
              <p:nvPr/>
            </p:nvSpPr>
            <p:spPr>
              <a:xfrm>
                <a:off x="5601341"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73"/>
              <p:cNvSpPr/>
              <p:nvPr/>
            </p:nvSpPr>
            <p:spPr>
              <a:xfrm>
                <a:off x="5304460"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73"/>
              <p:cNvSpPr/>
              <p:nvPr/>
            </p:nvSpPr>
            <p:spPr>
              <a:xfrm>
                <a:off x="5007580"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73"/>
              <p:cNvSpPr/>
              <p:nvPr/>
            </p:nvSpPr>
            <p:spPr>
              <a:xfrm>
                <a:off x="4710699"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73"/>
              <p:cNvSpPr/>
              <p:nvPr/>
            </p:nvSpPr>
            <p:spPr>
              <a:xfrm>
                <a:off x="4476488" y="-2376627"/>
                <a:ext cx="1357928" cy="1357928"/>
              </a:xfrm>
              <a:custGeom>
                <a:rect b="b" l="l" r="r" t="t"/>
                <a:pathLst>
                  <a:path extrusionOk="0" h="22513" w="22513">
                    <a:moveTo>
                      <a:pt x="1" y="0"/>
                    </a:moveTo>
                    <a:lnTo>
                      <a:pt x="1" y="22512"/>
                    </a:lnTo>
                    <a:lnTo>
                      <a:pt x="22513" y="22512"/>
                    </a:lnTo>
                    <a:lnTo>
                      <a:pt x="225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73"/>
              <p:cNvSpPr/>
              <p:nvPr/>
            </p:nvSpPr>
            <p:spPr>
              <a:xfrm>
                <a:off x="4933631" y="-1923585"/>
                <a:ext cx="458353" cy="366670"/>
              </a:xfrm>
              <a:custGeom>
                <a:rect b="b" l="l" r="r" t="t"/>
                <a:pathLst>
                  <a:path extrusionOk="0" h="6079" w="7599">
                    <a:moveTo>
                      <a:pt x="2844" y="1537"/>
                    </a:moveTo>
                    <a:lnTo>
                      <a:pt x="3608" y="3812"/>
                    </a:lnTo>
                    <a:lnTo>
                      <a:pt x="2088" y="3812"/>
                    </a:lnTo>
                    <a:lnTo>
                      <a:pt x="2844" y="1537"/>
                    </a:lnTo>
                    <a:close/>
                    <a:moveTo>
                      <a:pt x="2264" y="0"/>
                    </a:moveTo>
                    <a:lnTo>
                      <a:pt x="1" y="6079"/>
                    </a:lnTo>
                    <a:lnTo>
                      <a:pt x="1333" y="6079"/>
                    </a:lnTo>
                    <a:lnTo>
                      <a:pt x="1750" y="4826"/>
                    </a:lnTo>
                    <a:lnTo>
                      <a:pt x="3946" y="4826"/>
                    </a:lnTo>
                    <a:lnTo>
                      <a:pt x="4368" y="6079"/>
                    </a:lnTo>
                    <a:lnTo>
                      <a:pt x="5699" y="6079"/>
                    </a:lnTo>
                    <a:lnTo>
                      <a:pt x="3424" y="0"/>
                    </a:lnTo>
                    <a:close/>
                    <a:moveTo>
                      <a:pt x="6346" y="0"/>
                    </a:moveTo>
                    <a:lnTo>
                      <a:pt x="6346" y="6079"/>
                    </a:lnTo>
                    <a:lnTo>
                      <a:pt x="7598" y="6079"/>
                    </a:lnTo>
                    <a:lnTo>
                      <a:pt x="75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73"/>
              <p:cNvSpPr/>
              <p:nvPr/>
            </p:nvSpPr>
            <p:spPr>
              <a:xfrm>
                <a:off x="4600681" y="-2253640"/>
                <a:ext cx="1110747" cy="1111893"/>
              </a:xfrm>
              <a:custGeom>
                <a:rect b="b" l="l" r="r" t="t"/>
                <a:pathLst>
                  <a:path extrusionOk="0" fill="none" h="18434" w="18415">
                    <a:moveTo>
                      <a:pt x="18415" y="18434"/>
                    </a:moveTo>
                    <a:lnTo>
                      <a:pt x="1" y="18434"/>
                    </a:lnTo>
                    <a:lnTo>
                      <a:pt x="1" y="0"/>
                    </a:lnTo>
                    <a:lnTo>
                      <a:pt x="18415" y="0"/>
                    </a:lnTo>
                    <a:lnTo>
                      <a:pt x="18415" y="18434"/>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7" name="Google Shape;1267;p73"/>
            <p:cNvGrpSpPr/>
            <p:nvPr/>
          </p:nvGrpSpPr>
          <p:grpSpPr>
            <a:xfrm>
              <a:off x="371682" y="3838278"/>
              <a:ext cx="683102" cy="1305225"/>
              <a:chOff x="6260125" y="-2813950"/>
              <a:chExt cx="832950" cy="1591350"/>
            </a:xfrm>
          </p:grpSpPr>
          <p:sp>
            <p:nvSpPr>
              <p:cNvPr id="1268" name="Google Shape;1268;p73"/>
              <p:cNvSpPr/>
              <p:nvPr/>
            </p:nvSpPr>
            <p:spPr>
              <a:xfrm>
                <a:off x="6633200" y="-1781500"/>
                <a:ext cx="267225" cy="266700"/>
              </a:xfrm>
              <a:custGeom>
                <a:rect b="b" l="l" r="r" t="t"/>
                <a:pathLst>
                  <a:path extrusionOk="0" h="10668" w="10689">
                    <a:moveTo>
                      <a:pt x="5080" y="0"/>
                    </a:moveTo>
                    <a:lnTo>
                      <a:pt x="4805" y="20"/>
                    </a:lnTo>
                    <a:lnTo>
                      <a:pt x="4531" y="59"/>
                    </a:lnTo>
                    <a:lnTo>
                      <a:pt x="4276" y="98"/>
                    </a:lnTo>
                    <a:lnTo>
                      <a:pt x="4021" y="157"/>
                    </a:lnTo>
                    <a:lnTo>
                      <a:pt x="3766" y="235"/>
                    </a:lnTo>
                    <a:lnTo>
                      <a:pt x="3511" y="314"/>
                    </a:lnTo>
                    <a:lnTo>
                      <a:pt x="3276" y="412"/>
                    </a:lnTo>
                    <a:lnTo>
                      <a:pt x="3040" y="530"/>
                    </a:lnTo>
                    <a:lnTo>
                      <a:pt x="2805" y="647"/>
                    </a:lnTo>
                    <a:lnTo>
                      <a:pt x="2589" y="765"/>
                    </a:lnTo>
                    <a:lnTo>
                      <a:pt x="2354" y="902"/>
                    </a:lnTo>
                    <a:lnTo>
                      <a:pt x="2158" y="1059"/>
                    </a:lnTo>
                    <a:lnTo>
                      <a:pt x="1962" y="1216"/>
                    </a:lnTo>
                    <a:lnTo>
                      <a:pt x="1766" y="1392"/>
                    </a:lnTo>
                    <a:lnTo>
                      <a:pt x="1570" y="1569"/>
                    </a:lnTo>
                    <a:lnTo>
                      <a:pt x="1393" y="1745"/>
                    </a:lnTo>
                    <a:lnTo>
                      <a:pt x="1236" y="1942"/>
                    </a:lnTo>
                    <a:lnTo>
                      <a:pt x="1060" y="2138"/>
                    </a:lnTo>
                    <a:lnTo>
                      <a:pt x="923" y="2353"/>
                    </a:lnTo>
                    <a:lnTo>
                      <a:pt x="785" y="2569"/>
                    </a:lnTo>
                    <a:lnTo>
                      <a:pt x="648" y="2785"/>
                    </a:lnTo>
                    <a:lnTo>
                      <a:pt x="530" y="3020"/>
                    </a:lnTo>
                    <a:lnTo>
                      <a:pt x="432" y="3255"/>
                    </a:lnTo>
                    <a:lnTo>
                      <a:pt x="334" y="3491"/>
                    </a:lnTo>
                    <a:lnTo>
                      <a:pt x="256" y="3746"/>
                    </a:lnTo>
                    <a:lnTo>
                      <a:pt x="177" y="4001"/>
                    </a:lnTo>
                    <a:lnTo>
                      <a:pt x="119" y="4255"/>
                    </a:lnTo>
                    <a:lnTo>
                      <a:pt x="79" y="4530"/>
                    </a:lnTo>
                    <a:lnTo>
                      <a:pt x="40" y="4785"/>
                    </a:lnTo>
                    <a:lnTo>
                      <a:pt x="21" y="5059"/>
                    </a:lnTo>
                    <a:lnTo>
                      <a:pt x="1" y="5334"/>
                    </a:lnTo>
                    <a:lnTo>
                      <a:pt x="21" y="5609"/>
                    </a:lnTo>
                    <a:lnTo>
                      <a:pt x="40" y="5883"/>
                    </a:lnTo>
                    <a:lnTo>
                      <a:pt x="79" y="6158"/>
                    </a:lnTo>
                    <a:lnTo>
                      <a:pt x="119" y="6413"/>
                    </a:lnTo>
                    <a:lnTo>
                      <a:pt x="177" y="6667"/>
                    </a:lnTo>
                    <a:lnTo>
                      <a:pt x="256" y="6922"/>
                    </a:lnTo>
                    <a:lnTo>
                      <a:pt x="334" y="7177"/>
                    </a:lnTo>
                    <a:lnTo>
                      <a:pt x="432" y="7413"/>
                    </a:lnTo>
                    <a:lnTo>
                      <a:pt x="530" y="7648"/>
                    </a:lnTo>
                    <a:lnTo>
                      <a:pt x="648" y="7883"/>
                    </a:lnTo>
                    <a:lnTo>
                      <a:pt x="785" y="8099"/>
                    </a:lnTo>
                    <a:lnTo>
                      <a:pt x="923" y="8315"/>
                    </a:lnTo>
                    <a:lnTo>
                      <a:pt x="1060" y="8530"/>
                    </a:lnTo>
                    <a:lnTo>
                      <a:pt x="1236" y="8727"/>
                    </a:lnTo>
                    <a:lnTo>
                      <a:pt x="1393" y="8923"/>
                    </a:lnTo>
                    <a:lnTo>
                      <a:pt x="1570" y="9119"/>
                    </a:lnTo>
                    <a:lnTo>
                      <a:pt x="1766" y="9295"/>
                    </a:lnTo>
                    <a:lnTo>
                      <a:pt x="1962" y="9452"/>
                    </a:lnTo>
                    <a:lnTo>
                      <a:pt x="2158" y="9609"/>
                    </a:lnTo>
                    <a:lnTo>
                      <a:pt x="2354" y="9766"/>
                    </a:lnTo>
                    <a:lnTo>
                      <a:pt x="2589" y="9903"/>
                    </a:lnTo>
                    <a:lnTo>
                      <a:pt x="2805" y="10040"/>
                    </a:lnTo>
                    <a:lnTo>
                      <a:pt x="3040" y="10158"/>
                    </a:lnTo>
                    <a:lnTo>
                      <a:pt x="3276" y="10256"/>
                    </a:lnTo>
                    <a:lnTo>
                      <a:pt x="3511" y="10354"/>
                    </a:lnTo>
                    <a:lnTo>
                      <a:pt x="3766" y="10433"/>
                    </a:lnTo>
                    <a:lnTo>
                      <a:pt x="4021" y="10511"/>
                    </a:lnTo>
                    <a:lnTo>
                      <a:pt x="4276" y="10570"/>
                    </a:lnTo>
                    <a:lnTo>
                      <a:pt x="4531" y="10609"/>
                    </a:lnTo>
                    <a:lnTo>
                      <a:pt x="4805" y="10648"/>
                    </a:lnTo>
                    <a:lnTo>
                      <a:pt x="5080" y="10668"/>
                    </a:lnTo>
                    <a:lnTo>
                      <a:pt x="5629" y="10668"/>
                    </a:lnTo>
                    <a:lnTo>
                      <a:pt x="5903" y="10648"/>
                    </a:lnTo>
                    <a:lnTo>
                      <a:pt x="6158" y="10609"/>
                    </a:lnTo>
                    <a:lnTo>
                      <a:pt x="6433" y="10570"/>
                    </a:lnTo>
                    <a:lnTo>
                      <a:pt x="6688" y="10511"/>
                    </a:lnTo>
                    <a:lnTo>
                      <a:pt x="6943" y="10433"/>
                    </a:lnTo>
                    <a:lnTo>
                      <a:pt x="7178" y="10354"/>
                    </a:lnTo>
                    <a:lnTo>
                      <a:pt x="7433" y="10256"/>
                    </a:lnTo>
                    <a:lnTo>
                      <a:pt x="7668" y="10158"/>
                    </a:lnTo>
                    <a:lnTo>
                      <a:pt x="7904" y="10040"/>
                    </a:lnTo>
                    <a:lnTo>
                      <a:pt x="8119" y="9903"/>
                    </a:lnTo>
                    <a:lnTo>
                      <a:pt x="8335" y="9766"/>
                    </a:lnTo>
                    <a:lnTo>
                      <a:pt x="8551" y="9609"/>
                    </a:lnTo>
                    <a:lnTo>
                      <a:pt x="8747" y="9452"/>
                    </a:lnTo>
                    <a:lnTo>
                      <a:pt x="8943" y="9295"/>
                    </a:lnTo>
                    <a:lnTo>
                      <a:pt x="9119" y="9119"/>
                    </a:lnTo>
                    <a:lnTo>
                      <a:pt x="9296" y="8923"/>
                    </a:lnTo>
                    <a:lnTo>
                      <a:pt x="9472" y="8727"/>
                    </a:lnTo>
                    <a:lnTo>
                      <a:pt x="9629" y="8530"/>
                    </a:lnTo>
                    <a:lnTo>
                      <a:pt x="9786" y="8315"/>
                    </a:lnTo>
                    <a:lnTo>
                      <a:pt x="9923" y="8099"/>
                    </a:lnTo>
                    <a:lnTo>
                      <a:pt x="10041" y="7883"/>
                    </a:lnTo>
                    <a:lnTo>
                      <a:pt x="10159" y="7648"/>
                    </a:lnTo>
                    <a:lnTo>
                      <a:pt x="10276" y="7413"/>
                    </a:lnTo>
                    <a:lnTo>
                      <a:pt x="10374" y="7177"/>
                    </a:lnTo>
                    <a:lnTo>
                      <a:pt x="10453" y="6922"/>
                    </a:lnTo>
                    <a:lnTo>
                      <a:pt x="10512" y="6667"/>
                    </a:lnTo>
                    <a:lnTo>
                      <a:pt x="10590" y="6413"/>
                    </a:lnTo>
                    <a:lnTo>
                      <a:pt x="10629" y="6158"/>
                    </a:lnTo>
                    <a:lnTo>
                      <a:pt x="10669" y="5883"/>
                    </a:lnTo>
                    <a:lnTo>
                      <a:pt x="10688" y="5609"/>
                    </a:lnTo>
                    <a:lnTo>
                      <a:pt x="10688" y="5334"/>
                    </a:lnTo>
                    <a:lnTo>
                      <a:pt x="10688" y="5059"/>
                    </a:lnTo>
                    <a:lnTo>
                      <a:pt x="10669" y="4785"/>
                    </a:lnTo>
                    <a:lnTo>
                      <a:pt x="10629" y="4530"/>
                    </a:lnTo>
                    <a:lnTo>
                      <a:pt x="10590" y="4255"/>
                    </a:lnTo>
                    <a:lnTo>
                      <a:pt x="10512" y="4001"/>
                    </a:lnTo>
                    <a:lnTo>
                      <a:pt x="10453" y="3746"/>
                    </a:lnTo>
                    <a:lnTo>
                      <a:pt x="10374" y="3491"/>
                    </a:lnTo>
                    <a:lnTo>
                      <a:pt x="10276" y="3255"/>
                    </a:lnTo>
                    <a:lnTo>
                      <a:pt x="10159" y="3020"/>
                    </a:lnTo>
                    <a:lnTo>
                      <a:pt x="10041" y="2785"/>
                    </a:lnTo>
                    <a:lnTo>
                      <a:pt x="9923" y="2569"/>
                    </a:lnTo>
                    <a:lnTo>
                      <a:pt x="9786" y="2353"/>
                    </a:lnTo>
                    <a:lnTo>
                      <a:pt x="9629" y="2138"/>
                    </a:lnTo>
                    <a:lnTo>
                      <a:pt x="9472" y="1942"/>
                    </a:lnTo>
                    <a:lnTo>
                      <a:pt x="9296" y="1745"/>
                    </a:lnTo>
                    <a:lnTo>
                      <a:pt x="9119" y="1569"/>
                    </a:lnTo>
                    <a:lnTo>
                      <a:pt x="8943" y="1392"/>
                    </a:lnTo>
                    <a:lnTo>
                      <a:pt x="8747" y="1216"/>
                    </a:lnTo>
                    <a:lnTo>
                      <a:pt x="8551" y="1059"/>
                    </a:lnTo>
                    <a:lnTo>
                      <a:pt x="8335" y="902"/>
                    </a:lnTo>
                    <a:lnTo>
                      <a:pt x="8119" y="765"/>
                    </a:lnTo>
                    <a:lnTo>
                      <a:pt x="7904" y="647"/>
                    </a:lnTo>
                    <a:lnTo>
                      <a:pt x="7668" y="530"/>
                    </a:lnTo>
                    <a:lnTo>
                      <a:pt x="7433" y="412"/>
                    </a:lnTo>
                    <a:lnTo>
                      <a:pt x="7178" y="314"/>
                    </a:lnTo>
                    <a:lnTo>
                      <a:pt x="6943" y="235"/>
                    </a:lnTo>
                    <a:lnTo>
                      <a:pt x="6688" y="157"/>
                    </a:lnTo>
                    <a:lnTo>
                      <a:pt x="6433" y="98"/>
                    </a:lnTo>
                    <a:lnTo>
                      <a:pt x="6158" y="59"/>
                    </a:lnTo>
                    <a:lnTo>
                      <a:pt x="5903" y="20"/>
                    </a:lnTo>
                    <a:lnTo>
                      <a:pt x="562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73"/>
              <p:cNvSpPr/>
              <p:nvPr/>
            </p:nvSpPr>
            <p:spPr>
              <a:xfrm>
                <a:off x="6696950" y="-1717775"/>
                <a:ext cx="139725" cy="139750"/>
              </a:xfrm>
              <a:custGeom>
                <a:rect b="b" l="l" r="r" t="t"/>
                <a:pathLst>
                  <a:path extrusionOk="0" h="5590" w="5589">
                    <a:moveTo>
                      <a:pt x="2510" y="0"/>
                    </a:moveTo>
                    <a:lnTo>
                      <a:pt x="2236" y="59"/>
                    </a:lnTo>
                    <a:lnTo>
                      <a:pt x="1961" y="118"/>
                    </a:lnTo>
                    <a:lnTo>
                      <a:pt x="1706" y="216"/>
                    </a:lnTo>
                    <a:lnTo>
                      <a:pt x="1471" y="334"/>
                    </a:lnTo>
                    <a:lnTo>
                      <a:pt x="1236" y="471"/>
                    </a:lnTo>
                    <a:lnTo>
                      <a:pt x="1020" y="628"/>
                    </a:lnTo>
                    <a:lnTo>
                      <a:pt x="824" y="804"/>
                    </a:lnTo>
                    <a:lnTo>
                      <a:pt x="647" y="1020"/>
                    </a:lnTo>
                    <a:lnTo>
                      <a:pt x="490" y="1216"/>
                    </a:lnTo>
                    <a:lnTo>
                      <a:pt x="353" y="1452"/>
                    </a:lnTo>
                    <a:lnTo>
                      <a:pt x="236" y="1706"/>
                    </a:lnTo>
                    <a:lnTo>
                      <a:pt x="137" y="1961"/>
                    </a:lnTo>
                    <a:lnTo>
                      <a:pt x="59" y="2216"/>
                    </a:lnTo>
                    <a:lnTo>
                      <a:pt x="20" y="2510"/>
                    </a:lnTo>
                    <a:lnTo>
                      <a:pt x="0" y="2785"/>
                    </a:lnTo>
                    <a:lnTo>
                      <a:pt x="20" y="3079"/>
                    </a:lnTo>
                    <a:lnTo>
                      <a:pt x="59" y="3354"/>
                    </a:lnTo>
                    <a:lnTo>
                      <a:pt x="137" y="3609"/>
                    </a:lnTo>
                    <a:lnTo>
                      <a:pt x="236" y="3883"/>
                    </a:lnTo>
                    <a:lnTo>
                      <a:pt x="353" y="4118"/>
                    </a:lnTo>
                    <a:lnTo>
                      <a:pt x="490" y="4354"/>
                    </a:lnTo>
                    <a:lnTo>
                      <a:pt x="647" y="4570"/>
                    </a:lnTo>
                    <a:lnTo>
                      <a:pt x="824" y="4766"/>
                    </a:lnTo>
                    <a:lnTo>
                      <a:pt x="1020" y="4942"/>
                    </a:lnTo>
                    <a:lnTo>
                      <a:pt x="1236" y="5099"/>
                    </a:lnTo>
                    <a:lnTo>
                      <a:pt x="1471" y="5236"/>
                    </a:lnTo>
                    <a:lnTo>
                      <a:pt x="1706" y="5354"/>
                    </a:lnTo>
                    <a:lnTo>
                      <a:pt x="1961" y="5452"/>
                    </a:lnTo>
                    <a:lnTo>
                      <a:pt x="2236" y="5530"/>
                    </a:lnTo>
                    <a:lnTo>
                      <a:pt x="2510" y="5570"/>
                    </a:lnTo>
                    <a:lnTo>
                      <a:pt x="2804" y="5589"/>
                    </a:lnTo>
                    <a:lnTo>
                      <a:pt x="3079" y="5570"/>
                    </a:lnTo>
                    <a:lnTo>
                      <a:pt x="3353" y="5530"/>
                    </a:lnTo>
                    <a:lnTo>
                      <a:pt x="3628" y="5452"/>
                    </a:lnTo>
                    <a:lnTo>
                      <a:pt x="3883" y="5354"/>
                    </a:lnTo>
                    <a:lnTo>
                      <a:pt x="4138" y="5236"/>
                    </a:lnTo>
                    <a:lnTo>
                      <a:pt x="4354" y="5099"/>
                    </a:lnTo>
                    <a:lnTo>
                      <a:pt x="4569" y="4942"/>
                    </a:lnTo>
                    <a:lnTo>
                      <a:pt x="4765" y="4766"/>
                    </a:lnTo>
                    <a:lnTo>
                      <a:pt x="4961" y="4570"/>
                    </a:lnTo>
                    <a:lnTo>
                      <a:pt x="5118" y="4354"/>
                    </a:lnTo>
                    <a:lnTo>
                      <a:pt x="5256" y="4118"/>
                    </a:lnTo>
                    <a:lnTo>
                      <a:pt x="5373" y="3883"/>
                    </a:lnTo>
                    <a:lnTo>
                      <a:pt x="5471" y="3609"/>
                    </a:lnTo>
                    <a:lnTo>
                      <a:pt x="5530" y="3354"/>
                    </a:lnTo>
                    <a:lnTo>
                      <a:pt x="5569" y="3079"/>
                    </a:lnTo>
                    <a:lnTo>
                      <a:pt x="5589" y="2785"/>
                    </a:lnTo>
                    <a:lnTo>
                      <a:pt x="5569" y="2510"/>
                    </a:lnTo>
                    <a:lnTo>
                      <a:pt x="5530" y="2216"/>
                    </a:lnTo>
                    <a:lnTo>
                      <a:pt x="5471" y="1961"/>
                    </a:lnTo>
                    <a:lnTo>
                      <a:pt x="5373" y="1706"/>
                    </a:lnTo>
                    <a:lnTo>
                      <a:pt x="5256" y="1452"/>
                    </a:lnTo>
                    <a:lnTo>
                      <a:pt x="5118" y="1216"/>
                    </a:lnTo>
                    <a:lnTo>
                      <a:pt x="4961" y="1020"/>
                    </a:lnTo>
                    <a:lnTo>
                      <a:pt x="4765" y="804"/>
                    </a:lnTo>
                    <a:lnTo>
                      <a:pt x="4569" y="628"/>
                    </a:lnTo>
                    <a:lnTo>
                      <a:pt x="4354" y="471"/>
                    </a:lnTo>
                    <a:lnTo>
                      <a:pt x="4138" y="334"/>
                    </a:lnTo>
                    <a:lnTo>
                      <a:pt x="3883" y="216"/>
                    </a:lnTo>
                    <a:lnTo>
                      <a:pt x="3628" y="118"/>
                    </a:lnTo>
                    <a:lnTo>
                      <a:pt x="3353" y="59"/>
                    </a:lnTo>
                    <a:lnTo>
                      <a:pt x="30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73"/>
              <p:cNvSpPr/>
              <p:nvPr/>
            </p:nvSpPr>
            <p:spPr>
              <a:xfrm>
                <a:off x="6502325" y="-2665425"/>
                <a:ext cx="64250" cy="471650"/>
              </a:xfrm>
              <a:custGeom>
                <a:rect b="b" l="l" r="r" t="t"/>
                <a:pathLst>
                  <a:path extrusionOk="0" h="18866" w="2570">
                    <a:moveTo>
                      <a:pt x="0" y="1"/>
                    </a:moveTo>
                    <a:lnTo>
                      <a:pt x="0" y="18865"/>
                    </a:lnTo>
                    <a:lnTo>
                      <a:pt x="2569" y="18865"/>
                    </a:lnTo>
                    <a:lnTo>
                      <a:pt x="256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73"/>
              <p:cNvSpPr/>
              <p:nvPr/>
            </p:nvSpPr>
            <p:spPr>
              <a:xfrm>
                <a:off x="6285625" y="-2116350"/>
                <a:ext cx="447125" cy="276525"/>
              </a:xfrm>
              <a:custGeom>
                <a:rect b="b" l="l" r="r" t="t"/>
                <a:pathLst>
                  <a:path extrusionOk="0" h="11061" w="17885">
                    <a:moveTo>
                      <a:pt x="1197" y="1"/>
                    </a:moveTo>
                    <a:lnTo>
                      <a:pt x="1" y="2275"/>
                    </a:lnTo>
                    <a:lnTo>
                      <a:pt x="16689" y="11061"/>
                    </a:lnTo>
                    <a:lnTo>
                      <a:pt x="17885" y="8786"/>
                    </a:lnTo>
                    <a:lnTo>
                      <a:pt x="119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73"/>
              <p:cNvSpPr/>
              <p:nvPr/>
            </p:nvSpPr>
            <p:spPr>
              <a:xfrm>
                <a:off x="6657225" y="-2448725"/>
                <a:ext cx="64250" cy="254950"/>
              </a:xfrm>
              <a:custGeom>
                <a:rect b="b" l="l" r="r" t="t"/>
                <a:pathLst>
                  <a:path extrusionOk="0" h="10198" w="2570">
                    <a:moveTo>
                      <a:pt x="1" y="0"/>
                    </a:moveTo>
                    <a:lnTo>
                      <a:pt x="1" y="10197"/>
                    </a:lnTo>
                    <a:lnTo>
                      <a:pt x="2570" y="10197"/>
                    </a:lnTo>
                    <a:lnTo>
                      <a:pt x="257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73"/>
              <p:cNvSpPr/>
              <p:nvPr/>
            </p:nvSpPr>
            <p:spPr>
              <a:xfrm>
                <a:off x="6812150" y="-2448725"/>
                <a:ext cx="64250" cy="254950"/>
              </a:xfrm>
              <a:custGeom>
                <a:rect b="b" l="l" r="r" t="t"/>
                <a:pathLst>
                  <a:path extrusionOk="0" h="10198" w="2570">
                    <a:moveTo>
                      <a:pt x="0" y="0"/>
                    </a:moveTo>
                    <a:lnTo>
                      <a:pt x="0" y="10197"/>
                    </a:lnTo>
                    <a:lnTo>
                      <a:pt x="2569" y="10197"/>
                    </a:lnTo>
                    <a:lnTo>
                      <a:pt x="256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73"/>
              <p:cNvSpPr/>
              <p:nvPr/>
            </p:nvSpPr>
            <p:spPr>
              <a:xfrm>
                <a:off x="6967075" y="-2363925"/>
                <a:ext cx="64250" cy="170150"/>
              </a:xfrm>
              <a:custGeom>
                <a:rect b="b" l="l" r="r" t="t"/>
                <a:pathLst>
                  <a:path extrusionOk="0" h="6806" w="2570">
                    <a:moveTo>
                      <a:pt x="0" y="1"/>
                    </a:moveTo>
                    <a:lnTo>
                      <a:pt x="0" y="6805"/>
                    </a:lnTo>
                    <a:lnTo>
                      <a:pt x="2569" y="6805"/>
                    </a:lnTo>
                    <a:lnTo>
                      <a:pt x="256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73"/>
              <p:cNvSpPr/>
              <p:nvPr/>
            </p:nvSpPr>
            <p:spPr>
              <a:xfrm>
                <a:off x="6440550" y="-2197725"/>
                <a:ext cx="652525" cy="499100"/>
              </a:xfrm>
              <a:custGeom>
                <a:rect b="b" l="l" r="r" t="t"/>
                <a:pathLst>
                  <a:path extrusionOk="0" h="19964" w="26101">
                    <a:moveTo>
                      <a:pt x="2569" y="0"/>
                    </a:moveTo>
                    <a:lnTo>
                      <a:pt x="2295" y="20"/>
                    </a:lnTo>
                    <a:lnTo>
                      <a:pt x="2040" y="59"/>
                    </a:lnTo>
                    <a:lnTo>
                      <a:pt x="1804" y="118"/>
                    </a:lnTo>
                    <a:lnTo>
                      <a:pt x="1569" y="216"/>
                    </a:lnTo>
                    <a:lnTo>
                      <a:pt x="1334" y="314"/>
                    </a:lnTo>
                    <a:lnTo>
                      <a:pt x="1138" y="452"/>
                    </a:lnTo>
                    <a:lnTo>
                      <a:pt x="942" y="589"/>
                    </a:lnTo>
                    <a:lnTo>
                      <a:pt x="745" y="765"/>
                    </a:lnTo>
                    <a:lnTo>
                      <a:pt x="589" y="942"/>
                    </a:lnTo>
                    <a:lnTo>
                      <a:pt x="432" y="1138"/>
                    </a:lnTo>
                    <a:lnTo>
                      <a:pt x="314" y="1354"/>
                    </a:lnTo>
                    <a:lnTo>
                      <a:pt x="196" y="1569"/>
                    </a:lnTo>
                    <a:lnTo>
                      <a:pt x="118" y="1805"/>
                    </a:lnTo>
                    <a:lnTo>
                      <a:pt x="59" y="2060"/>
                    </a:lnTo>
                    <a:lnTo>
                      <a:pt x="20" y="2314"/>
                    </a:lnTo>
                    <a:lnTo>
                      <a:pt x="0" y="2569"/>
                    </a:lnTo>
                    <a:lnTo>
                      <a:pt x="0" y="4707"/>
                    </a:lnTo>
                    <a:lnTo>
                      <a:pt x="20" y="5374"/>
                    </a:lnTo>
                    <a:lnTo>
                      <a:pt x="59" y="6060"/>
                    </a:lnTo>
                    <a:lnTo>
                      <a:pt x="138" y="6766"/>
                    </a:lnTo>
                    <a:lnTo>
                      <a:pt x="236" y="7511"/>
                    </a:lnTo>
                    <a:lnTo>
                      <a:pt x="373" y="8256"/>
                    </a:lnTo>
                    <a:lnTo>
                      <a:pt x="530" y="9001"/>
                    </a:lnTo>
                    <a:lnTo>
                      <a:pt x="726" y="9747"/>
                    </a:lnTo>
                    <a:lnTo>
                      <a:pt x="942" y="10492"/>
                    </a:lnTo>
                    <a:lnTo>
                      <a:pt x="1177" y="11217"/>
                    </a:lnTo>
                    <a:lnTo>
                      <a:pt x="1432" y="11923"/>
                    </a:lnTo>
                    <a:lnTo>
                      <a:pt x="1726" y="12610"/>
                    </a:lnTo>
                    <a:lnTo>
                      <a:pt x="2040" y="13257"/>
                    </a:lnTo>
                    <a:lnTo>
                      <a:pt x="2373" y="13865"/>
                    </a:lnTo>
                    <a:lnTo>
                      <a:pt x="2726" y="14453"/>
                    </a:lnTo>
                    <a:lnTo>
                      <a:pt x="2903" y="14708"/>
                    </a:lnTo>
                    <a:lnTo>
                      <a:pt x="3099" y="14963"/>
                    </a:lnTo>
                    <a:lnTo>
                      <a:pt x="3295" y="15218"/>
                    </a:lnTo>
                    <a:lnTo>
                      <a:pt x="3491" y="15433"/>
                    </a:lnTo>
                    <a:lnTo>
                      <a:pt x="3491" y="19963"/>
                    </a:lnTo>
                    <a:lnTo>
                      <a:pt x="22610" y="19963"/>
                    </a:lnTo>
                    <a:lnTo>
                      <a:pt x="22610" y="15433"/>
                    </a:lnTo>
                    <a:lnTo>
                      <a:pt x="22806" y="15218"/>
                    </a:lnTo>
                    <a:lnTo>
                      <a:pt x="23003" y="14963"/>
                    </a:lnTo>
                    <a:lnTo>
                      <a:pt x="23199" y="14708"/>
                    </a:lnTo>
                    <a:lnTo>
                      <a:pt x="23375" y="14453"/>
                    </a:lnTo>
                    <a:lnTo>
                      <a:pt x="23748" y="13865"/>
                    </a:lnTo>
                    <a:lnTo>
                      <a:pt x="24081" y="13257"/>
                    </a:lnTo>
                    <a:lnTo>
                      <a:pt x="24375" y="12610"/>
                    </a:lnTo>
                    <a:lnTo>
                      <a:pt x="24669" y="11923"/>
                    </a:lnTo>
                    <a:lnTo>
                      <a:pt x="24924" y="11217"/>
                    </a:lnTo>
                    <a:lnTo>
                      <a:pt x="25179" y="10492"/>
                    </a:lnTo>
                    <a:lnTo>
                      <a:pt x="25395" y="9747"/>
                    </a:lnTo>
                    <a:lnTo>
                      <a:pt x="25571" y="9001"/>
                    </a:lnTo>
                    <a:lnTo>
                      <a:pt x="25728" y="8256"/>
                    </a:lnTo>
                    <a:lnTo>
                      <a:pt x="25866" y="7511"/>
                    </a:lnTo>
                    <a:lnTo>
                      <a:pt x="25964" y="6766"/>
                    </a:lnTo>
                    <a:lnTo>
                      <a:pt x="26042" y="6060"/>
                    </a:lnTo>
                    <a:lnTo>
                      <a:pt x="26101" y="5374"/>
                    </a:lnTo>
                    <a:lnTo>
                      <a:pt x="26101" y="4707"/>
                    </a:lnTo>
                    <a:lnTo>
                      <a:pt x="26101" y="2569"/>
                    </a:lnTo>
                    <a:lnTo>
                      <a:pt x="26101" y="2314"/>
                    </a:lnTo>
                    <a:lnTo>
                      <a:pt x="26062" y="2060"/>
                    </a:lnTo>
                    <a:lnTo>
                      <a:pt x="25983" y="1805"/>
                    </a:lnTo>
                    <a:lnTo>
                      <a:pt x="25905" y="1569"/>
                    </a:lnTo>
                    <a:lnTo>
                      <a:pt x="25807" y="1354"/>
                    </a:lnTo>
                    <a:lnTo>
                      <a:pt x="25669" y="1138"/>
                    </a:lnTo>
                    <a:lnTo>
                      <a:pt x="25532" y="942"/>
                    </a:lnTo>
                    <a:lnTo>
                      <a:pt x="25356" y="765"/>
                    </a:lnTo>
                    <a:lnTo>
                      <a:pt x="25179" y="589"/>
                    </a:lnTo>
                    <a:lnTo>
                      <a:pt x="24983" y="452"/>
                    </a:lnTo>
                    <a:lnTo>
                      <a:pt x="24767" y="314"/>
                    </a:lnTo>
                    <a:lnTo>
                      <a:pt x="24552" y="216"/>
                    </a:lnTo>
                    <a:lnTo>
                      <a:pt x="24316" y="118"/>
                    </a:lnTo>
                    <a:lnTo>
                      <a:pt x="24061" y="59"/>
                    </a:lnTo>
                    <a:lnTo>
                      <a:pt x="23807" y="20"/>
                    </a:lnTo>
                    <a:lnTo>
                      <a:pt x="2355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73"/>
              <p:cNvSpPr/>
              <p:nvPr/>
            </p:nvSpPr>
            <p:spPr>
              <a:xfrm>
                <a:off x="6657225" y="-2197725"/>
                <a:ext cx="403025" cy="274550"/>
              </a:xfrm>
              <a:custGeom>
                <a:rect b="b" l="l" r="r" t="t"/>
                <a:pathLst>
                  <a:path extrusionOk="0" h="10982" w="16121">
                    <a:moveTo>
                      <a:pt x="1" y="0"/>
                    </a:moveTo>
                    <a:lnTo>
                      <a:pt x="1" y="7962"/>
                    </a:lnTo>
                    <a:lnTo>
                      <a:pt x="20" y="8276"/>
                    </a:lnTo>
                    <a:lnTo>
                      <a:pt x="60" y="8570"/>
                    </a:lnTo>
                    <a:lnTo>
                      <a:pt x="138" y="8864"/>
                    </a:lnTo>
                    <a:lnTo>
                      <a:pt x="236" y="9139"/>
                    </a:lnTo>
                    <a:lnTo>
                      <a:pt x="373" y="9394"/>
                    </a:lnTo>
                    <a:lnTo>
                      <a:pt x="511" y="9648"/>
                    </a:lnTo>
                    <a:lnTo>
                      <a:pt x="687" y="9884"/>
                    </a:lnTo>
                    <a:lnTo>
                      <a:pt x="883" y="10100"/>
                    </a:lnTo>
                    <a:lnTo>
                      <a:pt x="1099" y="10276"/>
                    </a:lnTo>
                    <a:lnTo>
                      <a:pt x="1334" y="10452"/>
                    </a:lnTo>
                    <a:lnTo>
                      <a:pt x="1589" y="10609"/>
                    </a:lnTo>
                    <a:lnTo>
                      <a:pt x="1844" y="10727"/>
                    </a:lnTo>
                    <a:lnTo>
                      <a:pt x="2119" y="10845"/>
                    </a:lnTo>
                    <a:lnTo>
                      <a:pt x="2413" y="10904"/>
                    </a:lnTo>
                    <a:lnTo>
                      <a:pt x="2707" y="10962"/>
                    </a:lnTo>
                    <a:lnTo>
                      <a:pt x="3021" y="10982"/>
                    </a:lnTo>
                    <a:lnTo>
                      <a:pt x="13120" y="10982"/>
                    </a:lnTo>
                    <a:lnTo>
                      <a:pt x="13414" y="10962"/>
                    </a:lnTo>
                    <a:lnTo>
                      <a:pt x="13728" y="10904"/>
                    </a:lnTo>
                    <a:lnTo>
                      <a:pt x="14002" y="10845"/>
                    </a:lnTo>
                    <a:lnTo>
                      <a:pt x="14296" y="10727"/>
                    </a:lnTo>
                    <a:lnTo>
                      <a:pt x="14551" y="10609"/>
                    </a:lnTo>
                    <a:lnTo>
                      <a:pt x="14806" y="10452"/>
                    </a:lnTo>
                    <a:lnTo>
                      <a:pt x="15022" y="10276"/>
                    </a:lnTo>
                    <a:lnTo>
                      <a:pt x="15238" y="10100"/>
                    </a:lnTo>
                    <a:lnTo>
                      <a:pt x="15434" y="9884"/>
                    </a:lnTo>
                    <a:lnTo>
                      <a:pt x="15610" y="9648"/>
                    </a:lnTo>
                    <a:lnTo>
                      <a:pt x="15767" y="9394"/>
                    </a:lnTo>
                    <a:lnTo>
                      <a:pt x="15885" y="9139"/>
                    </a:lnTo>
                    <a:lnTo>
                      <a:pt x="16002" y="8864"/>
                    </a:lnTo>
                    <a:lnTo>
                      <a:pt x="16061" y="8570"/>
                    </a:lnTo>
                    <a:lnTo>
                      <a:pt x="16120" y="8276"/>
                    </a:lnTo>
                    <a:lnTo>
                      <a:pt x="16120" y="7962"/>
                    </a:lnTo>
                    <a:lnTo>
                      <a:pt x="16120" y="608"/>
                    </a:lnTo>
                    <a:lnTo>
                      <a:pt x="16120" y="471"/>
                    </a:lnTo>
                    <a:lnTo>
                      <a:pt x="16081" y="373"/>
                    </a:lnTo>
                    <a:lnTo>
                      <a:pt x="16022" y="275"/>
                    </a:lnTo>
                    <a:lnTo>
                      <a:pt x="15963" y="177"/>
                    </a:lnTo>
                    <a:lnTo>
                      <a:pt x="15865" y="118"/>
                    </a:lnTo>
                    <a:lnTo>
                      <a:pt x="15767" y="59"/>
                    </a:lnTo>
                    <a:lnTo>
                      <a:pt x="15649" y="20"/>
                    </a:lnTo>
                    <a:lnTo>
                      <a:pt x="1553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73"/>
              <p:cNvSpPr/>
              <p:nvPr/>
            </p:nvSpPr>
            <p:spPr>
              <a:xfrm>
                <a:off x="6485150" y="-2471275"/>
                <a:ext cx="93675" cy="204950"/>
              </a:xfrm>
              <a:custGeom>
                <a:rect b="b" l="l" r="r" t="t"/>
                <a:pathLst>
                  <a:path extrusionOk="0" h="8198" w="3747">
                    <a:moveTo>
                      <a:pt x="256" y="0"/>
                    </a:moveTo>
                    <a:lnTo>
                      <a:pt x="197" y="20"/>
                    </a:lnTo>
                    <a:lnTo>
                      <a:pt x="158" y="59"/>
                    </a:lnTo>
                    <a:lnTo>
                      <a:pt x="99" y="79"/>
                    </a:lnTo>
                    <a:lnTo>
                      <a:pt x="60" y="137"/>
                    </a:lnTo>
                    <a:lnTo>
                      <a:pt x="40" y="196"/>
                    </a:lnTo>
                    <a:lnTo>
                      <a:pt x="20" y="255"/>
                    </a:lnTo>
                    <a:lnTo>
                      <a:pt x="1" y="314"/>
                    </a:lnTo>
                    <a:lnTo>
                      <a:pt x="1" y="7883"/>
                    </a:lnTo>
                    <a:lnTo>
                      <a:pt x="20" y="7942"/>
                    </a:lnTo>
                    <a:lnTo>
                      <a:pt x="40" y="8001"/>
                    </a:lnTo>
                    <a:lnTo>
                      <a:pt x="60" y="8060"/>
                    </a:lnTo>
                    <a:lnTo>
                      <a:pt x="99" y="8099"/>
                    </a:lnTo>
                    <a:lnTo>
                      <a:pt x="158" y="8138"/>
                    </a:lnTo>
                    <a:lnTo>
                      <a:pt x="197" y="8178"/>
                    </a:lnTo>
                    <a:lnTo>
                      <a:pt x="256" y="8178"/>
                    </a:lnTo>
                    <a:lnTo>
                      <a:pt x="334" y="8197"/>
                    </a:lnTo>
                    <a:lnTo>
                      <a:pt x="3433" y="8197"/>
                    </a:lnTo>
                    <a:lnTo>
                      <a:pt x="3491" y="8178"/>
                    </a:lnTo>
                    <a:lnTo>
                      <a:pt x="3570" y="8178"/>
                    </a:lnTo>
                    <a:lnTo>
                      <a:pt x="3609" y="8138"/>
                    </a:lnTo>
                    <a:lnTo>
                      <a:pt x="3668" y="8099"/>
                    </a:lnTo>
                    <a:lnTo>
                      <a:pt x="3707" y="8060"/>
                    </a:lnTo>
                    <a:lnTo>
                      <a:pt x="3727" y="8001"/>
                    </a:lnTo>
                    <a:lnTo>
                      <a:pt x="3746" y="7942"/>
                    </a:lnTo>
                    <a:lnTo>
                      <a:pt x="3746" y="7883"/>
                    </a:lnTo>
                    <a:lnTo>
                      <a:pt x="3746" y="314"/>
                    </a:lnTo>
                    <a:lnTo>
                      <a:pt x="3746" y="255"/>
                    </a:lnTo>
                    <a:lnTo>
                      <a:pt x="3727" y="196"/>
                    </a:lnTo>
                    <a:lnTo>
                      <a:pt x="3707" y="137"/>
                    </a:lnTo>
                    <a:lnTo>
                      <a:pt x="3668" y="79"/>
                    </a:lnTo>
                    <a:lnTo>
                      <a:pt x="3609" y="59"/>
                    </a:lnTo>
                    <a:lnTo>
                      <a:pt x="3570" y="20"/>
                    </a:lnTo>
                    <a:lnTo>
                      <a:pt x="349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73"/>
              <p:cNvSpPr/>
              <p:nvPr/>
            </p:nvSpPr>
            <p:spPr>
              <a:xfrm>
                <a:off x="6642525" y="-2471275"/>
                <a:ext cx="93650" cy="204950"/>
              </a:xfrm>
              <a:custGeom>
                <a:rect b="b" l="l" r="r" t="t"/>
                <a:pathLst>
                  <a:path extrusionOk="0" h="8198" w="3746">
                    <a:moveTo>
                      <a:pt x="1687" y="0"/>
                    </a:moveTo>
                    <a:lnTo>
                      <a:pt x="1491" y="39"/>
                    </a:lnTo>
                    <a:lnTo>
                      <a:pt x="1314" y="79"/>
                    </a:lnTo>
                    <a:lnTo>
                      <a:pt x="1138" y="137"/>
                    </a:lnTo>
                    <a:lnTo>
                      <a:pt x="981" y="216"/>
                    </a:lnTo>
                    <a:lnTo>
                      <a:pt x="824" y="314"/>
                    </a:lnTo>
                    <a:lnTo>
                      <a:pt x="687" y="432"/>
                    </a:lnTo>
                    <a:lnTo>
                      <a:pt x="550" y="549"/>
                    </a:lnTo>
                    <a:lnTo>
                      <a:pt x="432" y="667"/>
                    </a:lnTo>
                    <a:lnTo>
                      <a:pt x="314" y="824"/>
                    </a:lnTo>
                    <a:lnTo>
                      <a:pt x="236" y="981"/>
                    </a:lnTo>
                    <a:lnTo>
                      <a:pt x="157" y="1138"/>
                    </a:lnTo>
                    <a:lnTo>
                      <a:pt x="79" y="1314"/>
                    </a:lnTo>
                    <a:lnTo>
                      <a:pt x="40" y="1491"/>
                    </a:lnTo>
                    <a:lnTo>
                      <a:pt x="20" y="1667"/>
                    </a:lnTo>
                    <a:lnTo>
                      <a:pt x="1" y="1863"/>
                    </a:lnTo>
                    <a:lnTo>
                      <a:pt x="1" y="7334"/>
                    </a:lnTo>
                    <a:lnTo>
                      <a:pt x="20" y="7511"/>
                    </a:lnTo>
                    <a:lnTo>
                      <a:pt x="79" y="7668"/>
                    </a:lnTo>
                    <a:lnTo>
                      <a:pt x="157" y="7825"/>
                    </a:lnTo>
                    <a:lnTo>
                      <a:pt x="255" y="7942"/>
                    </a:lnTo>
                    <a:lnTo>
                      <a:pt x="373" y="8040"/>
                    </a:lnTo>
                    <a:lnTo>
                      <a:pt x="530" y="8119"/>
                    </a:lnTo>
                    <a:lnTo>
                      <a:pt x="687" y="8178"/>
                    </a:lnTo>
                    <a:lnTo>
                      <a:pt x="863" y="8197"/>
                    </a:lnTo>
                    <a:lnTo>
                      <a:pt x="2903" y="8197"/>
                    </a:lnTo>
                    <a:lnTo>
                      <a:pt x="3060" y="8178"/>
                    </a:lnTo>
                    <a:lnTo>
                      <a:pt x="3236" y="8119"/>
                    </a:lnTo>
                    <a:lnTo>
                      <a:pt x="3373" y="8040"/>
                    </a:lnTo>
                    <a:lnTo>
                      <a:pt x="3491" y="7942"/>
                    </a:lnTo>
                    <a:lnTo>
                      <a:pt x="3609" y="7825"/>
                    </a:lnTo>
                    <a:lnTo>
                      <a:pt x="3687" y="7668"/>
                    </a:lnTo>
                    <a:lnTo>
                      <a:pt x="3726" y="7511"/>
                    </a:lnTo>
                    <a:lnTo>
                      <a:pt x="3746" y="7334"/>
                    </a:lnTo>
                    <a:lnTo>
                      <a:pt x="3746" y="1863"/>
                    </a:lnTo>
                    <a:lnTo>
                      <a:pt x="3746" y="1667"/>
                    </a:lnTo>
                    <a:lnTo>
                      <a:pt x="3707" y="1491"/>
                    </a:lnTo>
                    <a:lnTo>
                      <a:pt x="3668" y="1314"/>
                    </a:lnTo>
                    <a:lnTo>
                      <a:pt x="3609" y="1138"/>
                    </a:lnTo>
                    <a:lnTo>
                      <a:pt x="3530" y="981"/>
                    </a:lnTo>
                    <a:lnTo>
                      <a:pt x="3432" y="824"/>
                    </a:lnTo>
                    <a:lnTo>
                      <a:pt x="3315" y="667"/>
                    </a:lnTo>
                    <a:lnTo>
                      <a:pt x="3197" y="549"/>
                    </a:lnTo>
                    <a:lnTo>
                      <a:pt x="3060" y="432"/>
                    </a:lnTo>
                    <a:lnTo>
                      <a:pt x="2922" y="314"/>
                    </a:lnTo>
                    <a:lnTo>
                      <a:pt x="2766" y="216"/>
                    </a:lnTo>
                    <a:lnTo>
                      <a:pt x="2609" y="137"/>
                    </a:lnTo>
                    <a:lnTo>
                      <a:pt x="2432" y="79"/>
                    </a:lnTo>
                    <a:lnTo>
                      <a:pt x="2256" y="39"/>
                    </a:lnTo>
                    <a:lnTo>
                      <a:pt x="206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73"/>
              <p:cNvSpPr/>
              <p:nvPr/>
            </p:nvSpPr>
            <p:spPr>
              <a:xfrm>
                <a:off x="6799900" y="-2471275"/>
                <a:ext cx="93650" cy="204950"/>
              </a:xfrm>
              <a:custGeom>
                <a:rect b="b" l="l" r="r" t="t"/>
                <a:pathLst>
                  <a:path extrusionOk="0" h="8198" w="3746">
                    <a:moveTo>
                      <a:pt x="1687" y="0"/>
                    </a:moveTo>
                    <a:lnTo>
                      <a:pt x="1491" y="39"/>
                    </a:lnTo>
                    <a:lnTo>
                      <a:pt x="1314" y="79"/>
                    </a:lnTo>
                    <a:lnTo>
                      <a:pt x="1138" y="137"/>
                    </a:lnTo>
                    <a:lnTo>
                      <a:pt x="981" y="216"/>
                    </a:lnTo>
                    <a:lnTo>
                      <a:pt x="824" y="314"/>
                    </a:lnTo>
                    <a:lnTo>
                      <a:pt x="687" y="432"/>
                    </a:lnTo>
                    <a:lnTo>
                      <a:pt x="549" y="549"/>
                    </a:lnTo>
                    <a:lnTo>
                      <a:pt x="432" y="667"/>
                    </a:lnTo>
                    <a:lnTo>
                      <a:pt x="314" y="824"/>
                    </a:lnTo>
                    <a:lnTo>
                      <a:pt x="216" y="981"/>
                    </a:lnTo>
                    <a:lnTo>
                      <a:pt x="138" y="1138"/>
                    </a:lnTo>
                    <a:lnTo>
                      <a:pt x="79" y="1314"/>
                    </a:lnTo>
                    <a:lnTo>
                      <a:pt x="39" y="1491"/>
                    </a:lnTo>
                    <a:lnTo>
                      <a:pt x="0" y="1667"/>
                    </a:lnTo>
                    <a:lnTo>
                      <a:pt x="0" y="1863"/>
                    </a:lnTo>
                    <a:lnTo>
                      <a:pt x="0" y="7334"/>
                    </a:lnTo>
                    <a:lnTo>
                      <a:pt x="20" y="7511"/>
                    </a:lnTo>
                    <a:lnTo>
                      <a:pt x="59" y="7668"/>
                    </a:lnTo>
                    <a:lnTo>
                      <a:pt x="138" y="7825"/>
                    </a:lnTo>
                    <a:lnTo>
                      <a:pt x="255" y="7942"/>
                    </a:lnTo>
                    <a:lnTo>
                      <a:pt x="373" y="8040"/>
                    </a:lnTo>
                    <a:lnTo>
                      <a:pt x="510" y="8119"/>
                    </a:lnTo>
                    <a:lnTo>
                      <a:pt x="687" y="8178"/>
                    </a:lnTo>
                    <a:lnTo>
                      <a:pt x="843" y="8197"/>
                    </a:lnTo>
                    <a:lnTo>
                      <a:pt x="2883" y="8197"/>
                    </a:lnTo>
                    <a:lnTo>
                      <a:pt x="3059" y="8178"/>
                    </a:lnTo>
                    <a:lnTo>
                      <a:pt x="3216" y="8119"/>
                    </a:lnTo>
                    <a:lnTo>
                      <a:pt x="3373" y="8040"/>
                    </a:lnTo>
                    <a:lnTo>
                      <a:pt x="3491" y="7942"/>
                    </a:lnTo>
                    <a:lnTo>
                      <a:pt x="3589" y="7825"/>
                    </a:lnTo>
                    <a:lnTo>
                      <a:pt x="3667" y="7668"/>
                    </a:lnTo>
                    <a:lnTo>
                      <a:pt x="3726" y="7511"/>
                    </a:lnTo>
                    <a:lnTo>
                      <a:pt x="3746" y="7334"/>
                    </a:lnTo>
                    <a:lnTo>
                      <a:pt x="3746" y="1863"/>
                    </a:lnTo>
                    <a:lnTo>
                      <a:pt x="3726" y="1667"/>
                    </a:lnTo>
                    <a:lnTo>
                      <a:pt x="3706" y="1491"/>
                    </a:lnTo>
                    <a:lnTo>
                      <a:pt x="3667" y="1314"/>
                    </a:lnTo>
                    <a:lnTo>
                      <a:pt x="3589" y="1138"/>
                    </a:lnTo>
                    <a:lnTo>
                      <a:pt x="3510" y="981"/>
                    </a:lnTo>
                    <a:lnTo>
                      <a:pt x="3432" y="824"/>
                    </a:lnTo>
                    <a:lnTo>
                      <a:pt x="3314" y="667"/>
                    </a:lnTo>
                    <a:lnTo>
                      <a:pt x="3197" y="549"/>
                    </a:lnTo>
                    <a:lnTo>
                      <a:pt x="3059" y="432"/>
                    </a:lnTo>
                    <a:lnTo>
                      <a:pt x="2922" y="314"/>
                    </a:lnTo>
                    <a:lnTo>
                      <a:pt x="2765" y="216"/>
                    </a:lnTo>
                    <a:lnTo>
                      <a:pt x="2589" y="137"/>
                    </a:lnTo>
                    <a:lnTo>
                      <a:pt x="2432" y="79"/>
                    </a:lnTo>
                    <a:lnTo>
                      <a:pt x="2255" y="39"/>
                    </a:lnTo>
                    <a:lnTo>
                      <a:pt x="20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73"/>
              <p:cNvSpPr/>
              <p:nvPr/>
            </p:nvSpPr>
            <p:spPr>
              <a:xfrm>
                <a:off x="6952350" y="-2471275"/>
                <a:ext cx="93675" cy="204950"/>
              </a:xfrm>
              <a:custGeom>
                <a:rect b="b" l="l" r="r" t="t"/>
                <a:pathLst>
                  <a:path extrusionOk="0" h="8198" w="3747">
                    <a:moveTo>
                      <a:pt x="1668" y="0"/>
                    </a:moveTo>
                    <a:lnTo>
                      <a:pt x="1491" y="39"/>
                    </a:lnTo>
                    <a:lnTo>
                      <a:pt x="1315" y="79"/>
                    </a:lnTo>
                    <a:lnTo>
                      <a:pt x="1138" y="137"/>
                    </a:lnTo>
                    <a:lnTo>
                      <a:pt x="981" y="216"/>
                    </a:lnTo>
                    <a:lnTo>
                      <a:pt x="824" y="314"/>
                    </a:lnTo>
                    <a:lnTo>
                      <a:pt x="668" y="432"/>
                    </a:lnTo>
                    <a:lnTo>
                      <a:pt x="550" y="549"/>
                    </a:lnTo>
                    <a:lnTo>
                      <a:pt x="413" y="667"/>
                    </a:lnTo>
                    <a:lnTo>
                      <a:pt x="315" y="824"/>
                    </a:lnTo>
                    <a:lnTo>
                      <a:pt x="217" y="981"/>
                    </a:lnTo>
                    <a:lnTo>
                      <a:pt x="138" y="1138"/>
                    </a:lnTo>
                    <a:lnTo>
                      <a:pt x="79" y="1314"/>
                    </a:lnTo>
                    <a:lnTo>
                      <a:pt x="20" y="1491"/>
                    </a:lnTo>
                    <a:lnTo>
                      <a:pt x="1" y="1667"/>
                    </a:lnTo>
                    <a:lnTo>
                      <a:pt x="1" y="1863"/>
                    </a:lnTo>
                    <a:lnTo>
                      <a:pt x="1" y="7334"/>
                    </a:lnTo>
                    <a:lnTo>
                      <a:pt x="1" y="7511"/>
                    </a:lnTo>
                    <a:lnTo>
                      <a:pt x="60" y="7668"/>
                    </a:lnTo>
                    <a:lnTo>
                      <a:pt x="138" y="7825"/>
                    </a:lnTo>
                    <a:lnTo>
                      <a:pt x="236" y="7942"/>
                    </a:lnTo>
                    <a:lnTo>
                      <a:pt x="373" y="8040"/>
                    </a:lnTo>
                    <a:lnTo>
                      <a:pt x="511" y="8119"/>
                    </a:lnTo>
                    <a:lnTo>
                      <a:pt x="668" y="8178"/>
                    </a:lnTo>
                    <a:lnTo>
                      <a:pt x="844" y="8197"/>
                    </a:lnTo>
                    <a:lnTo>
                      <a:pt x="2884" y="8197"/>
                    </a:lnTo>
                    <a:lnTo>
                      <a:pt x="3060" y="8178"/>
                    </a:lnTo>
                    <a:lnTo>
                      <a:pt x="3217" y="8119"/>
                    </a:lnTo>
                    <a:lnTo>
                      <a:pt x="3354" y="8040"/>
                    </a:lnTo>
                    <a:lnTo>
                      <a:pt x="3491" y="7942"/>
                    </a:lnTo>
                    <a:lnTo>
                      <a:pt x="3589" y="7825"/>
                    </a:lnTo>
                    <a:lnTo>
                      <a:pt x="3668" y="7668"/>
                    </a:lnTo>
                    <a:lnTo>
                      <a:pt x="3727" y="7511"/>
                    </a:lnTo>
                    <a:lnTo>
                      <a:pt x="3746" y="7334"/>
                    </a:lnTo>
                    <a:lnTo>
                      <a:pt x="3746" y="1863"/>
                    </a:lnTo>
                    <a:lnTo>
                      <a:pt x="3727" y="1667"/>
                    </a:lnTo>
                    <a:lnTo>
                      <a:pt x="3707" y="1491"/>
                    </a:lnTo>
                    <a:lnTo>
                      <a:pt x="3648" y="1314"/>
                    </a:lnTo>
                    <a:lnTo>
                      <a:pt x="3589" y="1138"/>
                    </a:lnTo>
                    <a:lnTo>
                      <a:pt x="3511" y="981"/>
                    </a:lnTo>
                    <a:lnTo>
                      <a:pt x="3413" y="824"/>
                    </a:lnTo>
                    <a:lnTo>
                      <a:pt x="3315" y="667"/>
                    </a:lnTo>
                    <a:lnTo>
                      <a:pt x="3197" y="549"/>
                    </a:lnTo>
                    <a:lnTo>
                      <a:pt x="3060" y="432"/>
                    </a:lnTo>
                    <a:lnTo>
                      <a:pt x="2903" y="314"/>
                    </a:lnTo>
                    <a:lnTo>
                      <a:pt x="2766" y="216"/>
                    </a:lnTo>
                    <a:lnTo>
                      <a:pt x="2589" y="137"/>
                    </a:lnTo>
                    <a:lnTo>
                      <a:pt x="2413" y="79"/>
                    </a:lnTo>
                    <a:lnTo>
                      <a:pt x="2236" y="39"/>
                    </a:lnTo>
                    <a:lnTo>
                      <a:pt x="206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73"/>
              <p:cNvSpPr/>
              <p:nvPr/>
            </p:nvSpPr>
            <p:spPr>
              <a:xfrm>
                <a:off x="6485150" y="-2813950"/>
                <a:ext cx="93675" cy="273575"/>
              </a:xfrm>
              <a:custGeom>
                <a:rect b="b" l="l" r="r" t="t"/>
                <a:pathLst>
                  <a:path extrusionOk="0" h="10943" w="3747">
                    <a:moveTo>
                      <a:pt x="1687" y="0"/>
                    </a:moveTo>
                    <a:lnTo>
                      <a:pt x="1511" y="20"/>
                    </a:lnTo>
                    <a:lnTo>
                      <a:pt x="1334" y="78"/>
                    </a:lnTo>
                    <a:lnTo>
                      <a:pt x="1158" y="137"/>
                    </a:lnTo>
                    <a:lnTo>
                      <a:pt x="981" y="216"/>
                    </a:lnTo>
                    <a:lnTo>
                      <a:pt x="844" y="314"/>
                    </a:lnTo>
                    <a:lnTo>
                      <a:pt x="687" y="412"/>
                    </a:lnTo>
                    <a:lnTo>
                      <a:pt x="550" y="529"/>
                    </a:lnTo>
                    <a:lnTo>
                      <a:pt x="432" y="667"/>
                    </a:lnTo>
                    <a:lnTo>
                      <a:pt x="334" y="824"/>
                    </a:lnTo>
                    <a:lnTo>
                      <a:pt x="236" y="980"/>
                    </a:lnTo>
                    <a:lnTo>
                      <a:pt x="158" y="1137"/>
                    </a:lnTo>
                    <a:lnTo>
                      <a:pt x="99" y="1314"/>
                    </a:lnTo>
                    <a:lnTo>
                      <a:pt x="40" y="1490"/>
                    </a:lnTo>
                    <a:lnTo>
                      <a:pt x="20" y="1667"/>
                    </a:lnTo>
                    <a:lnTo>
                      <a:pt x="1" y="1863"/>
                    </a:lnTo>
                    <a:lnTo>
                      <a:pt x="1" y="9962"/>
                    </a:lnTo>
                    <a:lnTo>
                      <a:pt x="20" y="10158"/>
                    </a:lnTo>
                    <a:lnTo>
                      <a:pt x="79" y="10354"/>
                    </a:lnTo>
                    <a:lnTo>
                      <a:pt x="177" y="10511"/>
                    </a:lnTo>
                    <a:lnTo>
                      <a:pt x="295" y="10668"/>
                    </a:lnTo>
                    <a:lnTo>
                      <a:pt x="432" y="10785"/>
                    </a:lnTo>
                    <a:lnTo>
                      <a:pt x="609" y="10864"/>
                    </a:lnTo>
                    <a:lnTo>
                      <a:pt x="785" y="10923"/>
                    </a:lnTo>
                    <a:lnTo>
                      <a:pt x="981" y="10942"/>
                    </a:lnTo>
                    <a:lnTo>
                      <a:pt x="2785" y="10942"/>
                    </a:lnTo>
                    <a:lnTo>
                      <a:pt x="2981" y="10923"/>
                    </a:lnTo>
                    <a:lnTo>
                      <a:pt x="3158" y="10864"/>
                    </a:lnTo>
                    <a:lnTo>
                      <a:pt x="3334" y="10785"/>
                    </a:lnTo>
                    <a:lnTo>
                      <a:pt x="3472" y="10668"/>
                    </a:lnTo>
                    <a:lnTo>
                      <a:pt x="3589" y="10511"/>
                    </a:lnTo>
                    <a:lnTo>
                      <a:pt x="3687" y="10354"/>
                    </a:lnTo>
                    <a:lnTo>
                      <a:pt x="3727" y="10158"/>
                    </a:lnTo>
                    <a:lnTo>
                      <a:pt x="3746" y="9962"/>
                    </a:lnTo>
                    <a:lnTo>
                      <a:pt x="3746" y="1863"/>
                    </a:lnTo>
                    <a:lnTo>
                      <a:pt x="3746" y="1667"/>
                    </a:lnTo>
                    <a:lnTo>
                      <a:pt x="3727" y="1490"/>
                    </a:lnTo>
                    <a:lnTo>
                      <a:pt x="3668" y="1314"/>
                    </a:lnTo>
                    <a:lnTo>
                      <a:pt x="3609" y="1137"/>
                    </a:lnTo>
                    <a:lnTo>
                      <a:pt x="3531" y="980"/>
                    </a:lnTo>
                    <a:lnTo>
                      <a:pt x="3433" y="824"/>
                    </a:lnTo>
                    <a:lnTo>
                      <a:pt x="3334" y="667"/>
                    </a:lnTo>
                    <a:lnTo>
                      <a:pt x="3217" y="529"/>
                    </a:lnTo>
                    <a:lnTo>
                      <a:pt x="3080" y="412"/>
                    </a:lnTo>
                    <a:lnTo>
                      <a:pt x="2923" y="314"/>
                    </a:lnTo>
                    <a:lnTo>
                      <a:pt x="2766" y="216"/>
                    </a:lnTo>
                    <a:lnTo>
                      <a:pt x="2609" y="137"/>
                    </a:lnTo>
                    <a:lnTo>
                      <a:pt x="2432" y="78"/>
                    </a:lnTo>
                    <a:lnTo>
                      <a:pt x="2256" y="20"/>
                    </a:lnTo>
                    <a:lnTo>
                      <a:pt x="20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73"/>
              <p:cNvSpPr/>
              <p:nvPr/>
            </p:nvSpPr>
            <p:spPr>
              <a:xfrm>
                <a:off x="6260125" y="-2301650"/>
                <a:ext cx="208400" cy="280425"/>
              </a:xfrm>
              <a:custGeom>
                <a:rect b="b" l="l" r="r" t="t"/>
                <a:pathLst>
                  <a:path extrusionOk="0" h="11217" w="8336">
                    <a:moveTo>
                      <a:pt x="5335" y="0"/>
                    </a:moveTo>
                    <a:lnTo>
                      <a:pt x="40" y="9158"/>
                    </a:lnTo>
                    <a:lnTo>
                      <a:pt x="21" y="9236"/>
                    </a:lnTo>
                    <a:lnTo>
                      <a:pt x="1" y="9295"/>
                    </a:lnTo>
                    <a:lnTo>
                      <a:pt x="1" y="9374"/>
                    </a:lnTo>
                    <a:lnTo>
                      <a:pt x="21" y="9452"/>
                    </a:lnTo>
                    <a:lnTo>
                      <a:pt x="40" y="9511"/>
                    </a:lnTo>
                    <a:lnTo>
                      <a:pt x="79" y="9570"/>
                    </a:lnTo>
                    <a:lnTo>
                      <a:pt x="119" y="9629"/>
                    </a:lnTo>
                    <a:lnTo>
                      <a:pt x="177" y="9668"/>
                    </a:lnTo>
                    <a:lnTo>
                      <a:pt x="2786" y="11178"/>
                    </a:lnTo>
                    <a:lnTo>
                      <a:pt x="2864" y="11197"/>
                    </a:lnTo>
                    <a:lnTo>
                      <a:pt x="2923" y="11217"/>
                    </a:lnTo>
                    <a:lnTo>
                      <a:pt x="3080" y="11217"/>
                    </a:lnTo>
                    <a:lnTo>
                      <a:pt x="3139" y="11178"/>
                    </a:lnTo>
                    <a:lnTo>
                      <a:pt x="3197" y="11139"/>
                    </a:lnTo>
                    <a:lnTo>
                      <a:pt x="3256" y="11099"/>
                    </a:lnTo>
                    <a:lnTo>
                      <a:pt x="3295" y="11041"/>
                    </a:lnTo>
                    <a:lnTo>
                      <a:pt x="8237" y="2471"/>
                    </a:lnTo>
                    <a:lnTo>
                      <a:pt x="8296" y="2353"/>
                    </a:lnTo>
                    <a:lnTo>
                      <a:pt x="8335" y="2216"/>
                    </a:lnTo>
                    <a:lnTo>
                      <a:pt x="8335" y="2079"/>
                    </a:lnTo>
                    <a:lnTo>
                      <a:pt x="8315" y="1942"/>
                    </a:lnTo>
                    <a:lnTo>
                      <a:pt x="8257" y="1824"/>
                    </a:lnTo>
                    <a:lnTo>
                      <a:pt x="8198" y="1706"/>
                    </a:lnTo>
                    <a:lnTo>
                      <a:pt x="8100" y="1608"/>
                    </a:lnTo>
                    <a:lnTo>
                      <a:pt x="7982" y="1510"/>
                    </a:lnTo>
                    <a:lnTo>
                      <a:pt x="53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73"/>
              <p:cNvSpPr/>
              <p:nvPr/>
            </p:nvSpPr>
            <p:spPr>
              <a:xfrm>
                <a:off x="6556725" y="-2060450"/>
                <a:ext cx="179450" cy="179450"/>
              </a:xfrm>
              <a:custGeom>
                <a:rect b="b" l="l" r="r" t="t"/>
                <a:pathLst>
                  <a:path extrusionOk="0" h="7178" w="7178">
                    <a:moveTo>
                      <a:pt x="3589" y="0"/>
                    </a:moveTo>
                    <a:lnTo>
                      <a:pt x="3217" y="20"/>
                    </a:lnTo>
                    <a:lnTo>
                      <a:pt x="2864" y="79"/>
                    </a:lnTo>
                    <a:lnTo>
                      <a:pt x="2530" y="157"/>
                    </a:lnTo>
                    <a:lnTo>
                      <a:pt x="2197" y="275"/>
                    </a:lnTo>
                    <a:lnTo>
                      <a:pt x="1883" y="432"/>
                    </a:lnTo>
                    <a:lnTo>
                      <a:pt x="1589" y="608"/>
                    </a:lnTo>
                    <a:lnTo>
                      <a:pt x="1315" y="824"/>
                    </a:lnTo>
                    <a:lnTo>
                      <a:pt x="1060" y="1059"/>
                    </a:lnTo>
                    <a:lnTo>
                      <a:pt x="824" y="1314"/>
                    </a:lnTo>
                    <a:lnTo>
                      <a:pt x="609" y="1589"/>
                    </a:lnTo>
                    <a:lnTo>
                      <a:pt x="432" y="1883"/>
                    </a:lnTo>
                    <a:lnTo>
                      <a:pt x="275" y="2197"/>
                    </a:lnTo>
                    <a:lnTo>
                      <a:pt x="158" y="2530"/>
                    </a:lnTo>
                    <a:lnTo>
                      <a:pt x="79" y="2863"/>
                    </a:lnTo>
                    <a:lnTo>
                      <a:pt x="20" y="3216"/>
                    </a:lnTo>
                    <a:lnTo>
                      <a:pt x="1" y="3589"/>
                    </a:lnTo>
                    <a:lnTo>
                      <a:pt x="20" y="3961"/>
                    </a:lnTo>
                    <a:lnTo>
                      <a:pt x="79" y="4314"/>
                    </a:lnTo>
                    <a:lnTo>
                      <a:pt x="158" y="4667"/>
                    </a:lnTo>
                    <a:lnTo>
                      <a:pt x="275" y="4981"/>
                    </a:lnTo>
                    <a:lnTo>
                      <a:pt x="432" y="5295"/>
                    </a:lnTo>
                    <a:lnTo>
                      <a:pt x="609" y="5589"/>
                    </a:lnTo>
                    <a:lnTo>
                      <a:pt x="824" y="5883"/>
                    </a:lnTo>
                    <a:lnTo>
                      <a:pt x="1060" y="6138"/>
                    </a:lnTo>
                    <a:lnTo>
                      <a:pt x="1315" y="6354"/>
                    </a:lnTo>
                    <a:lnTo>
                      <a:pt x="1589" y="6569"/>
                    </a:lnTo>
                    <a:lnTo>
                      <a:pt x="1883" y="6746"/>
                    </a:lnTo>
                    <a:lnTo>
                      <a:pt x="2197" y="6903"/>
                    </a:lnTo>
                    <a:lnTo>
                      <a:pt x="2530" y="7021"/>
                    </a:lnTo>
                    <a:lnTo>
                      <a:pt x="2864" y="7119"/>
                    </a:lnTo>
                    <a:lnTo>
                      <a:pt x="3217" y="7158"/>
                    </a:lnTo>
                    <a:lnTo>
                      <a:pt x="3589" y="7177"/>
                    </a:lnTo>
                    <a:lnTo>
                      <a:pt x="3962" y="7158"/>
                    </a:lnTo>
                    <a:lnTo>
                      <a:pt x="4315" y="7119"/>
                    </a:lnTo>
                    <a:lnTo>
                      <a:pt x="4648" y="7021"/>
                    </a:lnTo>
                    <a:lnTo>
                      <a:pt x="4982" y="6903"/>
                    </a:lnTo>
                    <a:lnTo>
                      <a:pt x="5295" y="6746"/>
                    </a:lnTo>
                    <a:lnTo>
                      <a:pt x="5590" y="6569"/>
                    </a:lnTo>
                    <a:lnTo>
                      <a:pt x="5884" y="6354"/>
                    </a:lnTo>
                    <a:lnTo>
                      <a:pt x="6139" y="6138"/>
                    </a:lnTo>
                    <a:lnTo>
                      <a:pt x="6354" y="5883"/>
                    </a:lnTo>
                    <a:lnTo>
                      <a:pt x="6570" y="5589"/>
                    </a:lnTo>
                    <a:lnTo>
                      <a:pt x="6747" y="5295"/>
                    </a:lnTo>
                    <a:lnTo>
                      <a:pt x="6903" y="4981"/>
                    </a:lnTo>
                    <a:lnTo>
                      <a:pt x="7021" y="4667"/>
                    </a:lnTo>
                    <a:lnTo>
                      <a:pt x="7100" y="4314"/>
                    </a:lnTo>
                    <a:lnTo>
                      <a:pt x="7158" y="3961"/>
                    </a:lnTo>
                    <a:lnTo>
                      <a:pt x="7178" y="3589"/>
                    </a:lnTo>
                    <a:lnTo>
                      <a:pt x="7158" y="3216"/>
                    </a:lnTo>
                    <a:lnTo>
                      <a:pt x="7100" y="2863"/>
                    </a:lnTo>
                    <a:lnTo>
                      <a:pt x="7021" y="2530"/>
                    </a:lnTo>
                    <a:lnTo>
                      <a:pt x="6903" y="2197"/>
                    </a:lnTo>
                    <a:lnTo>
                      <a:pt x="6747" y="1883"/>
                    </a:lnTo>
                    <a:lnTo>
                      <a:pt x="6570" y="1589"/>
                    </a:lnTo>
                    <a:lnTo>
                      <a:pt x="6354" y="1314"/>
                    </a:lnTo>
                    <a:lnTo>
                      <a:pt x="6139" y="1059"/>
                    </a:lnTo>
                    <a:lnTo>
                      <a:pt x="5884" y="824"/>
                    </a:lnTo>
                    <a:lnTo>
                      <a:pt x="5590" y="608"/>
                    </a:lnTo>
                    <a:lnTo>
                      <a:pt x="5295" y="432"/>
                    </a:lnTo>
                    <a:lnTo>
                      <a:pt x="4982" y="275"/>
                    </a:lnTo>
                    <a:lnTo>
                      <a:pt x="4648" y="157"/>
                    </a:lnTo>
                    <a:lnTo>
                      <a:pt x="4315" y="79"/>
                    </a:lnTo>
                    <a:lnTo>
                      <a:pt x="3962" y="20"/>
                    </a:lnTo>
                    <a:lnTo>
                      <a:pt x="358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73"/>
              <p:cNvSpPr/>
              <p:nvPr/>
            </p:nvSpPr>
            <p:spPr>
              <a:xfrm>
                <a:off x="6534175" y="-1578050"/>
                <a:ext cx="469675" cy="355450"/>
              </a:xfrm>
              <a:custGeom>
                <a:rect b="b" l="l" r="r" t="t"/>
                <a:pathLst>
                  <a:path extrusionOk="0" h="14218" w="18787">
                    <a:moveTo>
                      <a:pt x="1" y="0"/>
                    </a:moveTo>
                    <a:lnTo>
                      <a:pt x="1" y="14217"/>
                    </a:lnTo>
                    <a:lnTo>
                      <a:pt x="18787" y="14217"/>
                    </a:lnTo>
                    <a:lnTo>
                      <a:pt x="1878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85" name="Google Shape;1285;p73"/>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200"/>
              <a:buFont typeface="Arial"/>
              <a:buNone/>
            </a:pPr>
            <a:r>
              <a:rPr b="0" i="0" lang="en" sz="1200" u="none" cap="none" strike="noStrike">
                <a:solidFill>
                  <a:schemeClr val="lt1"/>
                </a:solidFill>
                <a:latin typeface="Figtree"/>
                <a:ea typeface="Figtree"/>
                <a:cs typeface="Figtree"/>
                <a:sym typeface="Figtree"/>
              </a:rPr>
              <a:t>CREDITS: This presentation template was created by </a:t>
            </a:r>
            <a:r>
              <a:rPr b="1" i="0" lang="en" sz="1200" u="sng" cap="none" strike="noStrike">
                <a:solidFill>
                  <a:schemeClr val="lt1"/>
                </a:solidFill>
                <a:latin typeface="Figtree"/>
                <a:ea typeface="Figtree"/>
                <a:cs typeface="Figtree"/>
                <a:sym typeface="Figtree"/>
                <a:hlinkClick r:id="rId2">
                  <a:extLst>
                    <a:ext uri="{A12FA001-AC4F-418D-AE19-62706E023703}">
                      <ahyp:hlinkClr val="tx"/>
                    </a:ext>
                  </a:extLst>
                </a:hlinkClick>
              </a:rPr>
              <a:t>Slidesgo</a:t>
            </a:r>
            <a:r>
              <a:rPr b="1" i="0" lang="en" sz="1200" u="none" cap="none" strike="noStrike">
                <a:solidFill>
                  <a:schemeClr val="lt1"/>
                </a:solidFill>
                <a:latin typeface="Figtree"/>
                <a:ea typeface="Figtree"/>
                <a:cs typeface="Figtree"/>
                <a:sym typeface="Figtree"/>
              </a:rPr>
              <a:t>,</a:t>
            </a:r>
            <a:r>
              <a:rPr b="0" i="0" lang="en" sz="1200" u="none" cap="none" strike="noStrike">
                <a:solidFill>
                  <a:schemeClr val="lt1"/>
                </a:solidFill>
                <a:latin typeface="Figtree"/>
                <a:ea typeface="Figtree"/>
                <a:cs typeface="Figtree"/>
                <a:sym typeface="Figtree"/>
              </a:rPr>
              <a:t> and includes icons by</a:t>
            </a:r>
            <a:r>
              <a:rPr b="1" i="0" lang="en" sz="1200" u="none" cap="none" strike="noStrike">
                <a:solidFill>
                  <a:schemeClr val="lt1"/>
                </a:solidFill>
                <a:latin typeface="Figtree"/>
                <a:ea typeface="Figtree"/>
                <a:cs typeface="Figtree"/>
                <a:sym typeface="Figtree"/>
              </a:rPr>
              <a:t> </a:t>
            </a:r>
            <a:r>
              <a:rPr b="1" i="0" lang="en" sz="1200" u="sng" cap="none" strike="noStrike">
                <a:solidFill>
                  <a:schemeClr val="lt1"/>
                </a:solidFill>
                <a:latin typeface="Figtree"/>
                <a:ea typeface="Figtree"/>
                <a:cs typeface="Figtree"/>
                <a:sym typeface="Figtree"/>
                <a:hlinkClick r:id="rId3">
                  <a:extLst>
                    <a:ext uri="{A12FA001-AC4F-418D-AE19-62706E023703}">
                      <ahyp:hlinkClr val="tx"/>
                    </a:ext>
                  </a:extLst>
                </a:hlinkClick>
              </a:rPr>
              <a:t>Flaticon</a:t>
            </a:r>
            <a:r>
              <a:rPr b="1" i="0" lang="en" sz="1200" u="none" cap="none" strike="noStrike">
                <a:solidFill>
                  <a:schemeClr val="lt1"/>
                </a:solidFill>
                <a:latin typeface="Figtree"/>
                <a:ea typeface="Figtree"/>
                <a:cs typeface="Figtree"/>
                <a:sym typeface="Figtree"/>
              </a:rPr>
              <a:t>,</a:t>
            </a:r>
            <a:r>
              <a:rPr b="0" i="0" lang="en" sz="1200" u="none" cap="none" strike="noStrike">
                <a:solidFill>
                  <a:schemeClr val="lt1"/>
                </a:solidFill>
                <a:latin typeface="Figtree"/>
                <a:ea typeface="Figtree"/>
                <a:cs typeface="Figtree"/>
                <a:sym typeface="Figtree"/>
              </a:rPr>
              <a:t> and infographics &amp; images by </a:t>
            </a:r>
            <a:r>
              <a:rPr b="1" i="0" lang="en" sz="1200" u="sng" cap="none" strike="noStrike">
                <a:solidFill>
                  <a:schemeClr val="lt1"/>
                </a:solidFill>
                <a:latin typeface="Figtree"/>
                <a:ea typeface="Figtree"/>
                <a:cs typeface="Figtree"/>
                <a:sym typeface="Figtree"/>
                <a:hlinkClick r:id="rId4">
                  <a:extLst>
                    <a:ext uri="{A12FA001-AC4F-418D-AE19-62706E023703}">
                      <ahyp:hlinkClr val="tx"/>
                    </a:ext>
                  </a:extLst>
                </a:hlinkClick>
              </a:rPr>
              <a:t>Freepik</a:t>
            </a:r>
            <a:r>
              <a:rPr b="1" i="0" lang="en" sz="1200" u="sng" cap="none" strike="noStrike">
                <a:solidFill>
                  <a:schemeClr val="lt1"/>
                </a:solidFill>
                <a:latin typeface="Figtree"/>
                <a:ea typeface="Figtree"/>
                <a:cs typeface="Figtree"/>
                <a:sym typeface="Figtree"/>
              </a:rPr>
              <a:t> </a:t>
            </a:r>
            <a:endParaRPr b="1" i="0" sz="1200" u="sng" cap="none" strike="noStrike">
              <a:solidFill>
                <a:schemeClr val="lt1"/>
              </a:solidFill>
              <a:latin typeface="Figtree"/>
              <a:ea typeface="Figtree"/>
              <a:cs typeface="Figtree"/>
              <a:sym typeface="Figtre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86" name="Shape 1286"/>
        <p:cNvGrpSpPr/>
        <p:nvPr/>
      </p:nvGrpSpPr>
      <p:grpSpPr>
        <a:xfrm>
          <a:off x="0" y="0"/>
          <a:ext cx="0" cy="0"/>
          <a:chOff x="0" y="0"/>
          <a:chExt cx="0" cy="0"/>
        </a:xfrm>
      </p:grpSpPr>
      <p:grpSp>
        <p:nvGrpSpPr>
          <p:cNvPr id="1287" name="Google Shape;1287;p77"/>
          <p:cNvGrpSpPr/>
          <p:nvPr/>
        </p:nvGrpSpPr>
        <p:grpSpPr>
          <a:xfrm>
            <a:off x="-796360" y="-760648"/>
            <a:ext cx="10741700" cy="1510188"/>
            <a:chOff x="-796360" y="-760648"/>
            <a:chExt cx="10741700" cy="1510188"/>
          </a:xfrm>
        </p:grpSpPr>
        <p:sp>
          <p:nvSpPr>
            <p:cNvPr id="1288" name="Google Shape;1288;p77"/>
            <p:cNvSpPr/>
            <p:nvPr/>
          </p:nvSpPr>
          <p:spPr>
            <a:xfrm>
              <a:off x="-796360" y="-760648"/>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77"/>
            <p:cNvSpPr/>
            <p:nvPr/>
          </p:nvSpPr>
          <p:spPr>
            <a:xfrm>
              <a:off x="8435745" y="-760648"/>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0" name="Google Shape;1290;p77"/>
          <p:cNvGrpSpPr/>
          <p:nvPr/>
        </p:nvGrpSpPr>
        <p:grpSpPr>
          <a:xfrm>
            <a:off x="-123450" y="4272863"/>
            <a:ext cx="9390900" cy="718237"/>
            <a:chOff x="-123450" y="4272863"/>
            <a:chExt cx="9390900" cy="718237"/>
          </a:xfrm>
        </p:grpSpPr>
        <p:grpSp>
          <p:nvGrpSpPr>
            <p:cNvPr id="1291" name="Google Shape;1291;p77"/>
            <p:cNvGrpSpPr/>
            <p:nvPr/>
          </p:nvGrpSpPr>
          <p:grpSpPr>
            <a:xfrm>
              <a:off x="-123450" y="4272863"/>
              <a:ext cx="767250" cy="718225"/>
              <a:chOff x="5215250" y="4706200"/>
              <a:chExt cx="767250" cy="718225"/>
            </a:xfrm>
          </p:grpSpPr>
          <p:sp>
            <p:nvSpPr>
              <p:cNvPr id="1292" name="Google Shape;1292;p77"/>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77"/>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77"/>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77"/>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77"/>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77"/>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77"/>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77"/>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77"/>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77"/>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77"/>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77"/>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77"/>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77"/>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77"/>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77"/>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77"/>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77"/>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77"/>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77"/>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2" name="Google Shape;1312;p77"/>
            <p:cNvGrpSpPr/>
            <p:nvPr/>
          </p:nvGrpSpPr>
          <p:grpSpPr>
            <a:xfrm>
              <a:off x="8500200" y="4272875"/>
              <a:ext cx="767250" cy="718225"/>
              <a:chOff x="5215250" y="4706200"/>
              <a:chExt cx="767250" cy="718225"/>
            </a:xfrm>
          </p:grpSpPr>
          <p:sp>
            <p:nvSpPr>
              <p:cNvPr id="1313" name="Google Shape;1313;p77"/>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77"/>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77"/>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77"/>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77"/>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77"/>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77"/>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77"/>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77"/>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77"/>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77"/>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77"/>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77"/>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77"/>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77"/>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77"/>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77"/>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77"/>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77"/>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77"/>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33" name="Google Shape;1333;p77"/>
          <p:cNvSpPr txBox="1"/>
          <p:nvPr>
            <p:ph type="title"/>
          </p:nvPr>
        </p:nvSpPr>
        <p:spPr>
          <a:xfrm>
            <a:off x="720000" y="1413525"/>
            <a:ext cx="4294800" cy="209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34" name="Google Shape;1334;p77"/>
          <p:cNvSpPr txBox="1"/>
          <p:nvPr>
            <p:ph idx="1" type="subTitle"/>
          </p:nvPr>
        </p:nvSpPr>
        <p:spPr>
          <a:xfrm>
            <a:off x="720000" y="3508800"/>
            <a:ext cx="4294800" cy="100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335" name="Shape 133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336" name="Shape 1336"/>
        <p:cNvGrpSpPr/>
        <p:nvPr/>
      </p:nvGrpSpPr>
      <p:grpSpPr>
        <a:xfrm>
          <a:off x="0" y="0"/>
          <a:ext cx="0" cy="0"/>
          <a:chOff x="0" y="0"/>
          <a:chExt cx="0" cy="0"/>
        </a:xfrm>
      </p:grpSpPr>
      <p:grpSp>
        <p:nvGrpSpPr>
          <p:cNvPr id="1337" name="Google Shape;1337;p79"/>
          <p:cNvGrpSpPr/>
          <p:nvPr/>
        </p:nvGrpSpPr>
        <p:grpSpPr>
          <a:xfrm>
            <a:off x="-796360" y="4319112"/>
            <a:ext cx="10741700" cy="1510188"/>
            <a:chOff x="-796360" y="4319112"/>
            <a:chExt cx="10741700" cy="1510188"/>
          </a:xfrm>
        </p:grpSpPr>
        <p:sp>
          <p:nvSpPr>
            <p:cNvPr id="1338" name="Google Shape;1338;p79"/>
            <p:cNvSpPr/>
            <p:nvPr/>
          </p:nvSpPr>
          <p:spPr>
            <a:xfrm flipH="1" rot="10800000">
              <a:off x="8435745" y="4319112"/>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79"/>
            <p:cNvSpPr/>
            <p:nvPr/>
          </p:nvSpPr>
          <p:spPr>
            <a:xfrm flipH="1" rot="10800000">
              <a:off x="-796360" y="4319112"/>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0" name="Google Shape;1340;p79"/>
          <p:cNvGrpSpPr/>
          <p:nvPr/>
        </p:nvGrpSpPr>
        <p:grpSpPr>
          <a:xfrm>
            <a:off x="-123450" y="77552"/>
            <a:ext cx="9390900" cy="718238"/>
            <a:chOff x="-123450" y="77552"/>
            <a:chExt cx="9390900" cy="718238"/>
          </a:xfrm>
        </p:grpSpPr>
        <p:grpSp>
          <p:nvGrpSpPr>
            <p:cNvPr id="1341" name="Google Shape;1341;p79"/>
            <p:cNvGrpSpPr/>
            <p:nvPr/>
          </p:nvGrpSpPr>
          <p:grpSpPr>
            <a:xfrm flipH="1" rot="10800000">
              <a:off x="8500200" y="77552"/>
              <a:ext cx="767250" cy="718225"/>
              <a:chOff x="5215250" y="4706200"/>
              <a:chExt cx="767250" cy="718225"/>
            </a:xfrm>
          </p:grpSpPr>
          <p:sp>
            <p:nvSpPr>
              <p:cNvPr id="1342" name="Google Shape;1342;p79"/>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79"/>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79"/>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79"/>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79"/>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79"/>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79"/>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79"/>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79"/>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79"/>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79"/>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79"/>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79"/>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79"/>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79"/>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9"/>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79"/>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79"/>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79"/>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9"/>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2" name="Google Shape;1362;p79"/>
            <p:cNvGrpSpPr/>
            <p:nvPr/>
          </p:nvGrpSpPr>
          <p:grpSpPr>
            <a:xfrm flipH="1" rot="10800000">
              <a:off x="-123450" y="77565"/>
              <a:ext cx="767250" cy="718225"/>
              <a:chOff x="5215250" y="4706200"/>
              <a:chExt cx="767250" cy="718225"/>
            </a:xfrm>
          </p:grpSpPr>
          <p:sp>
            <p:nvSpPr>
              <p:cNvPr id="1363" name="Google Shape;1363;p79"/>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9"/>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79"/>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79"/>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79"/>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9"/>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9"/>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9"/>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79"/>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79"/>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79"/>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79"/>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79"/>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79"/>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79"/>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79"/>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79"/>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79"/>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79"/>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79"/>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1383" name="Shape 1383"/>
        <p:cNvGrpSpPr/>
        <p:nvPr/>
      </p:nvGrpSpPr>
      <p:grpSpPr>
        <a:xfrm>
          <a:off x="0" y="0"/>
          <a:ext cx="0" cy="0"/>
          <a:chOff x="0" y="0"/>
          <a:chExt cx="0" cy="0"/>
        </a:xfrm>
      </p:grpSpPr>
      <p:grpSp>
        <p:nvGrpSpPr>
          <p:cNvPr id="1384" name="Google Shape;1384;p80"/>
          <p:cNvGrpSpPr/>
          <p:nvPr/>
        </p:nvGrpSpPr>
        <p:grpSpPr>
          <a:xfrm>
            <a:off x="-1069325" y="-701557"/>
            <a:ext cx="11282650" cy="1782550"/>
            <a:chOff x="-1069325" y="-701557"/>
            <a:chExt cx="11282650" cy="1782550"/>
          </a:xfrm>
        </p:grpSpPr>
        <p:sp>
          <p:nvSpPr>
            <p:cNvPr id="1385" name="Google Shape;1385;p80"/>
            <p:cNvSpPr/>
            <p:nvPr/>
          </p:nvSpPr>
          <p:spPr>
            <a:xfrm>
              <a:off x="8430775" y="-701557"/>
              <a:ext cx="1782550" cy="1782550"/>
            </a:xfrm>
            <a:custGeom>
              <a:rect b="b" l="l" r="r" t="t"/>
              <a:pathLst>
                <a:path extrusionOk="0" h="71302" w="71302">
                  <a:moveTo>
                    <a:pt x="35651" y="10021"/>
                  </a:moveTo>
                  <a:lnTo>
                    <a:pt x="36298" y="10041"/>
                  </a:lnTo>
                  <a:lnTo>
                    <a:pt x="36926" y="10060"/>
                  </a:lnTo>
                  <a:lnTo>
                    <a:pt x="37573" y="10100"/>
                  </a:lnTo>
                  <a:lnTo>
                    <a:pt x="38200" y="10158"/>
                  </a:lnTo>
                  <a:lnTo>
                    <a:pt x="38828" y="10217"/>
                  </a:lnTo>
                  <a:lnTo>
                    <a:pt x="39455" y="10315"/>
                  </a:lnTo>
                  <a:lnTo>
                    <a:pt x="40063" y="10413"/>
                  </a:lnTo>
                  <a:lnTo>
                    <a:pt x="40691" y="10531"/>
                  </a:lnTo>
                  <a:lnTo>
                    <a:pt x="41299" y="10649"/>
                  </a:lnTo>
                  <a:lnTo>
                    <a:pt x="41906" y="10805"/>
                  </a:lnTo>
                  <a:lnTo>
                    <a:pt x="42514" y="10962"/>
                  </a:lnTo>
                  <a:lnTo>
                    <a:pt x="43122" y="11139"/>
                  </a:lnTo>
                  <a:lnTo>
                    <a:pt x="43711" y="11315"/>
                  </a:lnTo>
                  <a:lnTo>
                    <a:pt x="44299" y="11511"/>
                  </a:lnTo>
                  <a:lnTo>
                    <a:pt x="44887" y="11727"/>
                  </a:lnTo>
                  <a:lnTo>
                    <a:pt x="45456" y="11962"/>
                  </a:lnTo>
                  <a:lnTo>
                    <a:pt x="46044" y="12217"/>
                  </a:lnTo>
                  <a:lnTo>
                    <a:pt x="46593" y="12472"/>
                  </a:lnTo>
                  <a:lnTo>
                    <a:pt x="47162" y="12747"/>
                  </a:lnTo>
                  <a:lnTo>
                    <a:pt x="47711" y="13041"/>
                  </a:lnTo>
                  <a:lnTo>
                    <a:pt x="48260" y="13335"/>
                  </a:lnTo>
                  <a:lnTo>
                    <a:pt x="48809" y="13649"/>
                  </a:lnTo>
                  <a:lnTo>
                    <a:pt x="49339" y="13982"/>
                  </a:lnTo>
                  <a:lnTo>
                    <a:pt x="49868" y="14316"/>
                  </a:lnTo>
                  <a:lnTo>
                    <a:pt x="50378" y="14669"/>
                  </a:lnTo>
                  <a:lnTo>
                    <a:pt x="50888" y="15041"/>
                  </a:lnTo>
                  <a:lnTo>
                    <a:pt x="51398" y="15433"/>
                  </a:lnTo>
                  <a:lnTo>
                    <a:pt x="51888" y="15826"/>
                  </a:lnTo>
                  <a:lnTo>
                    <a:pt x="52378" y="16237"/>
                  </a:lnTo>
                  <a:lnTo>
                    <a:pt x="52849" y="16649"/>
                  </a:lnTo>
                  <a:lnTo>
                    <a:pt x="53319" y="17081"/>
                  </a:lnTo>
                  <a:lnTo>
                    <a:pt x="53770" y="17532"/>
                  </a:lnTo>
                  <a:lnTo>
                    <a:pt x="54221" y="18002"/>
                  </a:lnTo>
                  <a:lnTo>
                    <a:pt x="54653" y="18453"/>
                  </a:lnTo>
                  <a:lnTo>
                    <a:pt x="55084" y="18944"/>
                  </a:lnTo>
                  <a:lnTo>
                    <a:pt x="55476" y="19414"/>
                  </a:lnTo>
                  <a:lnTo>
                    <a:pt x="55888" y="19924"/>
                  </a:lnTo>
                  <a:lnTo>
                    <a:pt x="56261" y="20414"/>
                  </a:lnTo>
                  <a:lnTo>
                    <a:pt x="56633" y="20924"/>
                  </a:lnTo>
                  <a:lnTo>
                    <a:pt x="56986" y="21454"/>
                  </a:lnTo>
                  <a:lnTo>
                    <a:pt x="57320" y="21963"/>
                  </a:lnTo>
                  <a:lnTo>
                    <a:pt x="57653" y="22513"/>
                  </a:lnTo>
                  <a:lnTo>
                    <a:pt x="57967" y="23042"/>
                  </a:lnTo>
                  <a:lnTo>
                    <a:pt x="58281" y="23591"/>
                  </a:lnTo>
                  <a:lnTo>
                    <a:pt x="58555" y="24140"/>
                  </a:lnTo>
                  <a:lnTo>
                    <a:pt x="58830" y="24709"/>
                  </a:lnTo>
                  <a:lnTo>
                    <a:pt x="59104" y="25277"/>
                  </a:lnTo>
                  <a:lnTo>
                    <a:pt x="59339" y="25846"/>
                  </a:lnTo>
                  <a:lnTo>
                    <a:pt x="59575" y="26415"/>
                  </a:lnTo>
                  <a:lnTo>
                    <a:pt x="59790" y="27003"/>
                  </a:lnTo>
                  <a:lnTo>
                    <a:pt x="59987" y="27591"/>
                  </a:lnTo>
                  <a:lnTo>
                    <a:pt x="60183" y="28199"/>
                  </a:lnTo>
                  <a:lnTo>
                    <a:pt x="60359" y="28788"/>
                  </a:lnTo>
                  <a:lnTo>
                    <a:pt x="60516" y="29396"/>
                  </a:lnTo>
                  <a:lnTo>
                    <a:pt x="60653" y="30003"/>
                  </a:lnTo>
                  <a:lnTo>
                    <a:pt x="60791" y="30611"/>
                  </a:lnTo>
                  <a:lnTo>
                    <a:pt x="60908" y="31239"/>
                  </a:lnTo>
                  <a:lnTo>
                    <a:pt x="61006" y="31866"/>
                  </a:lnTo>
                  <a:lnTo>
                    <a:pt x="61085" y="32474"/>
                  </a:lnTo>
                  <a:lnTo>
                    <a:pt x="61163" y="33121"/>
                  </a:lnTo>
                  <a:lnTo>
                    <a:pt x="61202" y="33749"/>
                  </a:lnTo>
                  <a:lnTo>
                    <a:pt x="61242" y="34376"/>
                  </a:lnTo>
                  <a:lnTo>
                    <a:pt x="61261" y="35024"/>
                  </a:lnTo>
                  <a:lnTo>
                    <a:pt x="61281" y="35651"/>
                  </a:lnTo>
                  <a:lnTo>
                    <a:pt x="61261" y="36298"/>
                  </a:lnTo>
                  <a:lnTo>
                    <a:pt x="61242" y="36926"/>
                  </a:lnTo>
                  <a:lnTo>
                    <a:pt x="61202" y="37573"/>
                  </a:lnTo>
                  <a:lnTo>
                    <a:pt x="61163" y="38200"/>
                  </a:lnTo>
                  <a:lnTo>
                    <a:pt x="61085" y="38828"/>
                  </a:lnTo>
                  <a:lnTo>
                    <a:pt x="61006" y="39455"/>
                  </a:lnTo>
                  <a:lnTo>
                    <a:pt x="60908" y="40083"/>
                  </a:lnTo>
                  <a:lnTo>
                    <a:pt x="60791" y="40691"/>
                  </a:lnTo>
                  <a:lnTo>
                    <a:pt x="60653" y="41318"/>
                  </a:lnTo>
                  <a:lnTo>
                    <a:pt x="60516" y="41926"/>
                  </a:lnTo>
                  <a:lnTo>
                    <a:pt x="60359" y="42514"/>
                  </a:lnTo>
                  <a:lnTo>
                    <a:pt x="60183" y="43122"/>
                  </a:lnTo>
                  <a:lnTo>
                    <a:pt x="59987" y="43711"/>
                  </a:lnTo>
                  <a:lnTo>
                    <a:pt x="59790" y="44299"/>
                  </a:lnTo>
                  <a:lnTo>
                    <a:pt x="59575" y="44887"/>
                  </a:lnTo>
                  <a:lnTo>
                    <a:pt x="59339" y="45476"/>
                  </a:lnTo>
                  <a:lnTo>
                    <a:pt x="59104" y="46044"/>
                  </a:lnTo>
                  <a:lnTo>
                    <a:pt x="58830" y="46613"/>
                  </a:lnTo>
                  <a:lnTo>
                    <a:pt x="58555" y="47162"/>
                  </a:lnTo>
                  <a:lnTo>
                    <a:pt x="58281" y="47731"/>
                  </a:lnTo>
                  <a:lnTo>
                    <a:pt x="57967" y="48260"/>
                  </a:lnTo>
                  <a:lnTo>
                    <a:pt x="57653" y="48809"/>
                  </a:lnTo>
                  <a:lnTo>
                    <a:pt x="57320" y="49339"/>
                  </a:lnTo>
                  <a:lnTo>
                    <a:pt x="56986" y="49868"/>
                  </a:lnTo>
                  <a:lnTo>
                    <a:pt x="56633" y="50378"/>
                  </a:lnTo>
                  <a:lnTo>
                    <a:pt x="56261" y="50888"/>
                  </a:lnTo>
                  <a:lnTo>
                    <a:pt x="55888" y="51398"/>
                  </a:lnTo>
                  <a:lnTo>
                    <a:pt x="55476" y="51888"/>
                  </a:lnTo>
                  <a:lnTo>
                    <a:pt x="55084" y="52378"/>
                  </a:lnTo>
                  <a:lnTo>
                    <a:pt x="54653" y="52849"/>
                  </a:lnTo>
                  <a:lnTo>
                    <a:pt x="54221" y="53319"/>
                  </a:lnTo>
                  <a:lnTo>
                    <a:pt x="53770" y="53770"/>
                  </a:lnTo>
                  <a:lnTo>
                    <a:pt x="53319" y="54222"/>
                  </a:lnTo>
                  <a:lnTo>
                    <a:pt x="52849" y="54653"/>
                  </a:lnTo>
                  <a:lnTo>
                    <a:pt x="52378" y="55084"/>
                  </a:lnTo>
                  <a:lnTo>
                    <a:pt x="51888" y="55496"/>
                  </a:lnTo>
                  <a:lnTo>
                    <a:pt x="51398" y="55888"/>
                  </a:lnTo>
                  <a:lnTo>
                    <a:pt x="50888" y="56261"/>
                  </a:lnTo>
                  <a:lnTo>
                    <a:pt x="50378" y="56634"/>
                  </a:lnTo>
                  <a:lnTo>
                    <a:pt x="49868" y="56986"/>
                  </a:lnTo>
                  <a:lnTo>
                    <a:pt x="49339" y="57339"/>
                  </a:lnTo>
                  <a:lnTo>
                    <a:pt x="48809" y="57673"/>
                  </a:lnTo>
                  <a:lnTo>
                    <a:pt x="48260" y="57987"/>
                  </a:lnTo>
                  <a:lnTo>
                    <a:pt x="47711" y="58281"/>
                  </a:lnTo>
                  <a:lnTo>
                    <a:pt x="47162" y="58575"/>
                  </a:lnTo>
                  <a:lnTo>
                    <a:pt x="46593" y="58849"/>
                  </a:lnTo>
                  <a:lnTo>
                    <a:pt x="46044" y="59104"/>
                  </a:lnTo>
                  <a:lnTo>
                    <a:pt x="45456" y="59340"/>
                  </a:lnTo>
                  <a:lnTo>
                    <a:pt x="44887" y="59575"/>
                  </a:lnTo>
                  <a:lnTo>
                    <a:pt x="44299" y="59791"/>
                  </a:lnTo>
                  <a:lnTo>
                    <a:pt x="43711" y="60006"/>
                  </a:lnTo>
                  <a:lnTo>
                    <a:pt x="43122" y="60183"/>
                  </a:lnTo>
                  <a:lnTo>
                    <a:pt x="42514" y="60359"/>
                  </a:lnTo>
                  <a:lnTo>
                    <a:pt x="41906" y="60516"/>
                  </a:lnTo>
                  <a:lnTo>
                    <a:pt x="41299" y="60654"/>
                  </a:lnTo>
                  <a:lnTo>
                    <a:pt x="40691" y="60791"/>
                  </a:lnTo>
                  <a:lnTo>
                    <a:pt x="40063" y="60908"/>
                  </a:lnTo>
                  <a:lnTo>
                    <a:pt x="39455" y="61006"/>
                  </a:lnTo>
                  <a:lnTo>
                    <a:pt x="38828" y="61085"/>
                  </a:lnTo>
                  <a:lnTo>
                    <a:pt x="38200" y="61163"/>
                  </a:lnTo>
                  <a:lnTo>
                    <a:pt x="37573" y="61222"/>
                  </a:lnTo>
                  <a:lnTo>
                    <a:pt x="36926" y="61261"/>
                  </a:lnTo>
                  <a:lnTo>
                    <a:pt x="36298" y="61281"/>
                  </a:lnTo>
                  <a:lnTo>
                    <a:pt x="35004" y="61281"/>
                  </a:lnTo>
                  <a:lnTo>
                    <a:pt x="34376" y="61261"/>
                  </a:lnTo>
                  <a:lnTo>
                    <a:pt x="33729" y="61222"/>
                  </a:lnTo>
                  <a:lnTo>
                    <a:pt x="33102" y="61163"/>
                  </a:lnTo>
                  <a:lnTo>
                    <a:pt x="32474" y="61085"/>
                  </a:lnTo>
                  <a:lnTo>
                    <a:pt x="31847" y="61006"/>
                  </a:lnTo>
                  <a:lnTo>
                    <a:pt x="31239" y="60908"/>
                  </a:lnTo>
                  <a:lnTo>
                    <a:pt x="30611" y="60791"/>
                  </a:lnTo>
                  <a:lnTo>
                    <a:pt x="30003" y="60654"/>
                  </a:lnTo>
                  <a:lnTo>
                    <a:pt x="29395" y="60516"/>
                  </a:lnTo>
                  <a:lnTo>
                    <a:pt x="28788" y="60359"/>
                  </a:lnTo>
                  <a:lnTo>
                    <a:pt x="28180" y="60183"/>
                  </a:lnTo>
                  <a:lnTo>
                    <a:pt x="27591" y="60006"/>
                  </a:lnTo>
                  <a:lnTo>
                    <a:pt x="27003" y="59791"/>
                  </a:lnTo>
                  <a:lnTo>
                    <a:pt x="26415" y="59575"/>
                  </a:lnTo>
                  <a:lnTo>
                    <a:pt x="25846" y="59340"/>
                  </a:lnTo>
                  <a:lnTo>
                    <a:pt x="25258" y="59104"/>
                  </a:lnTo>
                  <a:lnTo>
                    <a:pt x="24709" y="58849"/>
                  </a:lnTo>
                  <a:lnTo>
                    <a:pt x="24140" y="58575"/>
                  </a:lnTo>
                  <a:lnTo>
                    <a:pt x="23591" y="58281"/>
                  </a:lnTo>
                  <a:lnTo>
                    <a:pt x="23042" y="57987"/>
                  </a:lnTo>
                  <a:lnTo>
                    <a:pt x="22493" y="57673"/>
                  </a:lnTo>
                  <a:lnTo>
                    <a:pt x="21963" y="57339"/>
                  </a:lnTo>
                  <a:lnTo>
                    <a:pt x="21434" y="56986"/>
                  </a:lnTo>
                  <a:lnTo>
                    <a:pt x="20924" y="56634"/>
                  </a:lnTo>
                  <a:lnTo>
                    <a:pt x="20414" y="56261"/>
                  </a:lnTo>
                  <a:lnTo>
                    <a:pt x="19904" y="55888"/>
                  </a:lnTo>
                  <a:lnTo>
                    <a:pt x="19414" y="55496"/>
                  </a:lnTo>
                  <a:lnTo>
                    <a:pt x="18924" y="55084"/>
                  </a:lnTo>
                  <a:lnTo>
                    <a:pt x="18453" y="54653"/>
                  </a:lnTo>
                  <a:lnTo>
                    <a:pt x="17983" y="54222"/>
                  </a:lnTo>
                  <a:lnTo>
                    <a:pt x="17532" y="53770"/>
                  </a:lnTo>
                  <a:lnTo>
                    <a:pt x="17080" y="53319"/>
                  </a:lnTo>
                  <a:lnTo>
                    <a:pt x="16649" y="52849"/>
                  </a:lnTo>
                  <a:lnTo>
                    <a:pt x="16218" y="52378"/>
                  </a:lnTo>
                  <a:lnTo>
                    <a:pt x="15825" y="51888"/>
                  </a:lnTo>
                  <a:lnTo>
                    <a:pt x="15414" y="51398"/>
                  </a:lnTo>
                  <a:lnTo>
                    <a:pt x="15041" y="50888"/>
                  </a:lnTo>
                  <a:lnTo>
                    <a:pt x="14669" y="50378"/>
                  </a:lnTo>
                  <a:lnTo>
                    <a:pt x="14316" y="49868"/>
                  </a:lnTo>
                  <a:lnTo>
                    <a:pt x="13982" y="49339"/>
                  </a:lnTo>
                  <a:lnTo>
                    <a:pt x="13649" y="48809"/>
                  </a:lnTo>
                  <a:lnTo>
                    <a:pt x="13335" y="48260"/>
                  </a:lnTo>
                  <a:lnTo>
                    <a:pt x="13021" y="47731"/>
                  </a:lnTo>
                  <a:lnTo>
                    <a:pt x="12747" y="47162"/>
                  </a:lnTo>
                  <a:lnTo>
                    <a:pt x="12472" y="46613"/>
                  </a:lnTo>
                  <a:lnTo>
                    <a:pt x="12217" y="46044"/>
                  </a:lnTo>
                  <a:lnTo>
                    <a:pt x="11962" y="45476"/>
                  </a:lnTo>
                  <a:lnTo>
                    <a:pt x="11727" y="44887"/>
                  </a:lnTo>
                  <a:lnTo>
                    <a:pt x="11511" y="44299"/>
                  </a:lnTo>
                  <a:lnTo>
                    <a:pt x="11315" y="43711"/>
                  </a:lnTo>
                  <a:lnTo>
                    <a:pt x="11119" y="43122"/>
                  </a:lnTo>
                  <a:lnTo>
                    <a:pt x="10943" y="42514"/>
                  </a:lnTo>
                  <a:lnTo>
                    <a:pt x="10786" y="41926"/>
                  </a:lnTo>
                  <a:lnTo>
                    <a:pt x="10649" y="41318"/>
                  </a:lnTo>
                  <a:lnTo>
                    <a:pt x="10511" y="40691"/>
                  </a:lnTo>
                  <a:lnTo>
                    <a:pt x="10394" y="40083"/>
                  </a:lnTo>
                  <a:lnTo>
                    <a:pt x="10296" y="39455"/>
                  </a:lnTo>
                  <a:lnTo>
                    <a:pt x="10217" y="38828"/>
                  </a:lnTo>
                  <a:lnTo>
                    <a:pt x="10158" y="38200"/>
                  </a:lnTo>
                  <a:lnTo>
                    <a:pt x="10099" y="37573"/>
                  </a:lnTo>
                  <a:lnTo>
                    <a:pt x="10060" y="36926"/>
                  </a:lnTo>
                  <a:lnTo>
                    <a:pt x="10041" y="36298"/>
                  </a:lnTo>
                  <a:lnTo>
                    <a:pt x="10021" y="35651"/>
                  </a:lnTo>
                  <a:lnTo>
                    <a:pt x="10041" y="35024"/>
                  </a:lnTo>
                  <a:lnTo>
                    <a:pt x="10060" y="34376"/>
                  </a:lnTo>
                  <a:lnTo>
                    <a:pt x="10099" y="33749"/>
                  </a:lnTo>
                  <a:lnTo>
                    <a:pt x="10158" y="33121"/>
                  </a:lnTo>
                  <a:lnTo>
                    <a:pt x="10217" y="32474"/>
                  </a:lnTo>
                  <a:lnTo>
                    <a:pt x="10296" y="31866"/>
                  </a:lnTo>
                  <a:lnTo>
                    <a:pt x="10394" y="31239"/>
                  </a:lnTo>
                  <a:lnTo>
                    <a:pt x="10511" y="30611"/>
                  </a:lnTo>
                  <a:lnTo>
                    <a:pt x="10649" y="30003"/>
                  </a:lnTo>
                  <a:lnTo>
                    <a:pt x="10786" y="29396"/>
                  </a:lnTo>
                  <a:lnTo>
                    <a:pt x="10943" y="28788"/>
                  </a:lnTo>
                  <a:lnTo>
                    <a:pt x="11119" y="28199"/>
                  </a:lnTo>
                  <a:lnTo>
                    <a:pt x="11315" y="27591"/>
                  </a:lnTo>
                  <a:lnTo>
                    <a:pt x="11511" y="27003"/>
                  </a:lnTo>
                  <a:lnTo>
                    <a:pt x="11727" y="26415"/>
                  </a:lnTo>
                  <a:lnTo>
                    <a:pt x="11962" y="25846"/>
                  </a:lnTo>
                  <a:lnTo>
                    <a:pt x="12217" y="25277"/>
                  </a:lnTo>
                  <a:lnTo>
                    <a:pt x="12472" y="24709"/>
                  </a:lnTo>
                  <a:lnTo>
                    <a:pt x="12747" y="24140"/>
                  </a:lnTo>
                  <a:lnTo>
                    <a:pt x="13021" y="23591"/>
                  </a:lnTo>
                  <a:lnTo>
                    <a:pt x="13335" y="23042"/>
                  </a:lnTo>
                  <a:lnTo>
                    <a:pt x="13649" y="22513"/>
                  </a:lnTo>
                  <a:lnTo>
                    <a:pt x="13982" y="21963"/>
                  </a:lnTo>
                  <a:lnTo>
                    <a:pt x="14316" y="21454"/>
                  </a:lnTo>
                  <a:lnTo>
                    <a:pt x="14669" y="20924"/>
                  </a:lnTo>
                  <a:lnTo>
                    <a:pt x="15041" y="20414"/>
                  </a:lnTo>
                  <a:lnTo>
                    <a:pt x="15414" y="19924"/>
                  </a:lnTo>
                  <a:lnTo>
                    <a:pt x="15825" y="19414"/>
                  </a:lnTo>
                  <a:lnTo>
                    <a:pt x="16218" y="18944"/>
                  </a:lnTo>
                  <a:lnTo>
                    <a:pt x="16649" y="18453"/>
                  </a:lnTo>
                  <a:lnTo>
                    <a:pt x="17080" y="18002"/>
                  </a:lnTo>
                  <a:lnTo>
                    <a:pt x="17532" y="17532"/>
                  </a:lnTo>
                  <a:lnTo>
                    <a:pt x="17983" y="17081"/>
                  </a:lnTo>
                  <a:lnTo>
                    <a:pt x="18453" y="16649"/>
                  </a:lnTo>
                  <a:lnTo>
                    <a:pt x="18924" y="16237"/>
                  </a:lnTo>
                  <a:lnTo>
                    <a:pt x="19414" y="15826"/>
                  </a:lnTo>
                  <a:lnTo>
                    <a:pt x="19904" y="15433"/>
                  </a:lnTo>
                  <a:lnTo>
                    <a:pt x="20414" y="15041"/>
                  </a:lnTo>
                  <a:lnTo>
                    <a:pt x="20924" y="14669"/>
                  </a:lnTo>
                  <a:lnTo>
                    <a:pt x="21434" y="14316"/>
                  </a:lnTo>
                  <a:lnTo>
                    <a:pt x="21963" y="13982"/>
                  </a:lnTo>
                  <a:lnTo>
                    <a:pt x="22493" y="13649"/>
                  </a:lnTo>
                  <a:lnTo>
                    <a:pt x="23042" y="13335"/>
                  </a:lnTo>
                  <a:lnTo>
                    <a:pt x="23591" y="13041"/>
                  </a:lnTo>
                  <a:lnTo>
                    <a:pt x="24140" y="12747"/>
                  </a:lnTo>
                  <a:lnTo>
                    <a:pt x="24709" y="12472"/>
                  </a:lnTo>
                  <a:lnTo>
                    <a:pt x="25258" y="12217"/>
                  </a:lnTo>
                  <a:lnTo>
                    <a:pt x="25846" y="11962"/>
                  </a:lnTo>
                  <a:lnTo>
                    <a:pt x="26415" y="11727"/>
                  </a:lnTo>
                  <a:lnTo>
                    <a:pt x="27003" y="11511"/>
                  </a:lnTo>
                  <a:lnTo>
                    <a:pt x="27591" y="11315"/>
                  </a:lnTo>
                  <a:lnTo>
                    <a:pt x="28180" y="11139"/>
                  </a:lnTo>
                  <a:lnTo>
                    <a:pt x="28788" y="10962"/>
                  </a:lnTo>
                  <a:lnTo>
                    <a:pt x="29395" y="10805"/>
                  </a:lnTo>
                  <a:lnTo>
                    <a:pt x="30003" y="10649"/>
                  </a:lnTo>
                  <a:lnTo>
                    <a:pt x="30611" y="10531"/>
                  </a:lnTo>
                  <a:lnTo>
                    <a:pt x="31239" y="10413"/>
                  </a:lnTo>
                  <a:lnTo>
                    <a:pt x="31847" y="10315"/>
                  </a:lnTo>
                  <a:lnTo>
                    <a:pt x="32474" y="10217"/>
                  </a:lnTo>
                  <a:lnTo>
                    <a:pt x="33102" y="10158"/>
                  </a:lnTo>
                  <a:lnTo>
                    <a:pt x="33729" y="10100"/>
                  </a:lnTo>
                  <a:lnTo>
                    <a:pt x="34376" y="10060"/>
                  </a:lnTo>
                  <a:lnTo>
                    <a:pt x="35004" y="10041"/>
                  </a:lnTo>
                  <a:lnTo>
                    <a:pt x="35651" y="10021"/>
                  </a:lnTo>
                  <a:close/>
                  <a:moveTo>
                    <a:pt x="35651" y="0"/>
                  </a:moveTo>
                  <a:lnTo>
                    <a:pt x="34749" y="20"/>
                  </a:lnTo>
                  <a:lnTo>
                    <a:pt x="33847" y="59"/>
                  </a:lnTo>
                  <a:lnTo>
                    <a:pt x="32964" y="99"/>
                  </a:lnTo>
                  <a:lnTo>
                    <a:pt x="32062" y="177"/>
                  </a:lnTo>
                  <a:lnTo>
                    <a:pt x="31180" y="275"/>
                  </a:lnTo>
                  <a:lnTo>
                    <a:pt x="30297" y="412"/>
                  </a:lnTo>
                  <a:lnTo>
                    <a:pt x="29435" y="550"/>
                  </a:lnTo>
                  <a:lnTo>
                    <a:pt x="28552" y="706"/>
                  </a:lnTo>
                  <a:lnTo>
                    <a:pt x="27689" y="903"/>
                  </a:lnTo>
                  <a:lnTo>
                    <a:pt x="26827" y="1099"/>
                  </a:lnTo>
                  <a:lnTo>
                    <a:pt x="25964" y="1334"/>
                  </a:lnTo>
                  <a:lnTo>
                    <a:pt x="25120" y="1589"/>
                  </a:lnTo>
                  <a:lnTo>
                    <a:pt x="24277" y="1863"/>
                  </a:lnTo>
                  <a:lnTo>
                    <a:pt x="23434" y="2158"/>
                  </a:lnTo>
                  <a:lnTo>
                    <a:pt x="22610" y="2471"/>
                  </a:lnTo>
                  <a:lnTo>
                    <a:pt x="21767" y="2805"/>
                  </a:lnTo>
                  <a:lnTo>
                    <a:pt x="20983" y="3158"/>
                  </a:lnTo>
                  <a:lnTo>
                    <a:pt x="20198" y="3511"/>
                  </a:lnTo>
                  <a:lnTo>
                    <a:pt x="19434" y="3903"/>
                  </a:lnTo>
                  <a:lnTo>
                    <a:pt x="18669" y="4295"/>
                  </a:lnTo>
                  <a:lnTo>
                    <a:pt x="17924" y="4726"/>
                  </a:lnTo>
                  <a:lnTo>
                    <a:pt x="17179" y="5158"/>
                  </a:lnTo>
                  <a:lnTo>
                    <a:pt x="16453" y="5609"/>
                  </a:lnTo>
                  <a:lnTo>
                    <a:pt x="15747" y="6080"/>
                  </a:lnTo>
                  <a:lnTo>
                    <a:pt x="15041" y="6570"/>
                  </a:lnTo>
                  <a:lnTo>
                    <a:pt x="14355" y="7060"/>
                  </a:lnTo>
                  <a:lnTo>
                    <a:pt x="13668" y="7589"/>
                  </a:lnTo>
                  <a:lnTo>
                    <a:pt x="13002" y="8119"/>
                  </a:lnTo>
                  <a:lnTo>
                    <a:pt x="12335" y="8688"/>
                  </a:lnTo>
                  <a:lnTo>
                    <a:pt x="11688" y="9256"/>
                  </a:lnTo>
                  <a:lnTo>
                    <a:pt x="11060" y="9845"/>
                  </a:lnTo>
                  <a:lnTo>
                    <a:pt x="10433" y="10452"/>
                  </a:lnTo>
                  <a:lnTo>
                    <a:pt x="9845" y="11060"/>
                  </a:lnTo>
                  <a:lnTo>
                    <a:pt x="9256" y="11708"/>
                  </a:lnTo>
                  <a:lnTo>
                    <a:pt x="8668" y="12355"/>
                  </a:lnTo>
                  <a:lnTo>
                    <a:pt x="8119" y="13002"/>
                  </a:lnTo>
                  <a:lnTo>
                    <a:pt x="7589" y="13668"/>
                  </a:lnTo>
                  <a:lnTo>
                    <a:pt x="7060" y="14355"/>
                  </a:lnTo>
                  <a:lnTo>
                    <a:pt x="6550" y="15041"/>
                  </a:lnTo>
                  <a:lnTo>
                    <a:pt x="6079" y="15747"/>
                  </a:lnTo>
                  <a:lnTo>
                    <a:pt x="5609" y="16473"/>
                  </a:lnTo>
                  <a:lnTo>
                    <a:pt x="5138" y="17198"/>
                  </a:lnTo>
                  <a:lnTo>
                    <a:pt x="4707" y="17924"/>
                  </a:lnTo>
                  <a:lnTo>
                    <a:pt x="4295" y="18669"/>
                  </a:lnTo>
                  <a:lnTo>
                    <a:pt x="3903" y="19434"/>
                  </a:lnTo>
                  <a:lnTo>
                    <a:pt x="3511" y="20199"/>
                  </a:lnTo>
                  <a:lnTo>
                    <a:pt x="3158" y="20983"/>
                  </a:lnTo>
                  <a:lnTo>
                    <a:pt x="2805" y="21787"/>
                  </a:lnTo>
                  <a:lnTo>
                    <a:pt x="2471" y="22611"/>
                  </a:lnTo>
                  <a:lnTo>
                    <a:pt x="2157" y="23434"/>
                  </a:lnTo>
                  <a:lnTo>
                    <a:pt x="1863" y="24277"/>
                  </a:lnTo>
                  <a:lnTo>
                    <a:pt x="1589" y="25121"/>
                  </a:lnTo>
                  <a:lnTo>
                    <a:pt x="1334" y="25983"/>
                  </a:lnTo>
                  <a:lnTo>
                    <a:pt x="1099" y="26827"/>
                  </a:lnTo>
                  <a:lnTo>
                    <a:pt x="883" y="27689"/>
                  </a:lnTo>
                  <a:lnTo>
                    <a:pt x="706" y="28572"/>
                  </a:lnTo>
                  <a:lnTo>
                    <a:pt x="549" y="29435"/>
                  </a:lnTo>
                  <a:lnTo>
                    <a:pt x="393" y="30317"/>
                  </a:lnTo>
                  <a:lnTo>
                    <a:pt x="275" y="31200"/>
                  </a:lnTo>
                  <a:lnTo>
                    <a:pt x="177" y="32082"/>
                  </a:lnTo>
                  <a:lnTo>
                    <a:pt x="98" y="32965"/>
                  </a:lnTo>
                  <a:lnTo>
                    <a:pt x="40" y="33867"/>
                  </a:lnTo>
                  <a:lnTo>
                    <a:pt x="20" y="34749"/>
                  </a:lnTo>
                  <a:lnTo>
                    <a:pt x="0" y="35651"/>
                  </a:lnTo>
                  <a:lnTo>
                    <a:pt x="20" y="36553"/>
                  </a:lnTo>
                  <a:lnTo>
                    <a:pt x="40" y="37455"/>
                  </a:lnTo>
                  <a:lnTo>
                    <a:pt x="98" y="38338"/>
                  </a:lnTo>
                  <a:lnTo>
                    <a:pt x="177" y="39240"/>
                  </a:lnTo>
                  <a:lnTo>
                    <a:pt x="275" y="40122"/>
                  </a:lnTo>
                  <a:lnTo>
                    <a:pt x="393" y="41005"/>
                  </a:lnTo>
                  <a:lnTo>
                    <a:pt x="549" y="41887"/>
                  </a:lnTo>
                  <a:lnTo>
                    <a:pt x="706" y="42750"/>
                  </a:lnTo>
                  <a:lnTo>
                    <a:pt x="883" y="43613"/>
                  </a:lnTo>
                  <a:lnTo>
                    <a:pt x="1099" y="44475"/>
                  </a:lnTo>
                  <a:lnTo>
                    <a:pt x="1334" y="45338"/>
                  </a:lnTo>
                  <a:lnTo>
                    <a:pt x="1589" y="46181"/>
                  </a:lnTo>
                  <a:lnTo>
                    <a:pt x="1863" y="47025"/>
                  </a:lnTo>
                  <a:lnTo>
                    <a:pt x="2157" y="47868"/>
                  </a:lnTo>
                  <a:lnTo>
                    <a:pt x="2471" y="48711"/>
                  </a:lnTo>
                  <a:lnTo>
                    <a:pt x="2805" y="49535"/>
                  </a:lnTo>
                  <a:lnTo>
                    <a:pt x="3158" y="50319"/>
                  </a:lnTo>
                  <a:lnTo>
                    <a:pt x="3511" y="51104"/>
                  </a:lnTo>
                  <a:lnTo>
                    <a:pt x="3903" y="51868"/>
                  </a:lnTo>
                  <a:lnTo>
                    <a:pt x="4295" y="52633"/>
                  </a:lnTo>
                  <a:lnTo>
                    <a:pt x="4707" y="53378"/>
                  </a:lnTo>
                  <a:lnTo>
                    <a:pt x="5138" y="54123"/>
                  </a:lnTo>
                  <a:lnTo>
                    <a:pt x="5609" y="54849"/>
                  </a:lnTo>
                  <a:lnTo>
                    <a:pt x="6079" y="55575"/>
                  </a:lnTo>
                  <a:lnTo>
                    <a:pt x="6550" y="56261"/>
                  </a:lnTo>
                  <a:lnTo>
                    <a:pt x="7060" y="56967"/>
                  </a:lnTo>
                  <a:lnTo>
                    <a:pt x="7589" y="57634"/>
                  </a:lnTo>
                  <a:lnTo>
                    <a:pt x="8119" y="58320"/>
                  </a:lnTo>
                  <a:lnTo>
                    <a:pt x="8668" y="58967"/>
                  </a:lnTo>
                  <a:lnTo>
                    <a:pt x="9256" y="59614"/>
                  </a:lnTo>
                  <a:lnTo>
                    <a:pt x="9845" y="60242"/>
                  </a:lnTo>
                  <a:lnTo>
                    <a:pt x="10433" y="60869"/>
                  </a:lnTo>
                  <a:lnTo>
                    <a:pt x="11060" y="61477"/>
                  </a:lnTo>
                  <a:lnTo>
                    <a:pt x="11688" y="62065"/>
                  </a:lnTo>
                  <a:lnTo>
                    <a:pt x="12335" y="62634"/>
                  </a:lnTo>
                  <a:lnTo>
                    <a:pt x="13002" y="63183"/>
                  </a:lnTo>
                  <a:lnTo>
                    <a:pt x="13668" y="63732"/>
                  </a:lnTo>
                  <a:lnTo>
                    <a:pt x="14355" y="64242"/>
                  </a:lnTo>
                  <a:lnTo>
                    <a:pt x="15041" y="64752"/>
                  </a:lnTo>
                  <a:lnTo>
                    <a:pt x="15747" y="65242"/>
                  </a:lnTo>
                  <a:lnTo>
                    <a:pt x="16453" y="65713"/>
                  </a:lnTo>
                  <a:lnTo>
                    <a:pt x="17179" y="66164"/>
                  </a:lnTo>
                  <a:lnTo>
                    <a:pt x="17924" y="66595"/>
                  </a:lnTo>
                  <a:lnTo>
                    <a:pt x="18669" y="67007"/>
                  </a:lnTo>
                  <a:lnTo>
                    <a:pt x="19434" y="67419"/>
                  </a:lnTo>
                  <a:lnTo>
                    <a:pt x="20198" y="67791"/>
                  </a:lnTo>
                  <a:lnTo>
                    <a:pt x="20983" y="68164"/>
                  </a:lnTo>
                  <a:lnTo>
                    <a:pt x="21767" y="68497"/>
                  </a:lnTo>
                  <a:lnTo>
                    <a:pt x="22610" y="68850"/>
                  </a:lnTo>
                  <a:lnTo>
                    <a:pt x="23434" y="69164"/>
                  </a:lnTo>
                  <a:lnTo>
                    <a:pt x="24277" y="69458"/>
                  </a:lnTo>
                  <a:lnTo>
                    <a:pt x="25120" y="69733"/>
                  </a:lnTo>
                  <a:lnTo>
                    <a:pt x="25964" y="69988"/>
                  </a:lnTo>
                  <a:lnTo>
                    <a:pt x="26827" y="70203"/>
                  </a:lnTo>
                  <a:lnTo>
                    <a:pt x="27689" y="70419"/>
                  </a:lnTo>
                  <a:lnTo>
                    <a:pt x="28552" y="70596"/>
                  </a:lnTo>
                  <a:lnTo>
                    <a:pt x="29435" y="70772"/>
                  </a:lnTo>
                  <a:lnTo>
                    <a:pt x="30297" y="70909"/>
                  </a:lnTo>
                  <a:lnTo>
                    <a:pt x="31180" y="71027"/>
                  </a:lnTo>
                  <a:lnTo>
                    <a:pt x="32062" y="71125"/>
                  </a:lnTo>
                  <a:lnTo>
                    <a:pt x="32964" y="71204"/>
                  </a:lnTo>
                  <a:lnTo>
                    <a:pt x="33847" y="71262"/>
                  </a:lnTo>
                  <a:lnTo>
                    <a:pt x="34749" y="71302"/>
                  </a:lnTo>
                  <a:lnTo>
                    <a:pt x="36553" y="71302"/>
                  </a:lnTo>
                  <a:lnTo>
                    <a:pt x="37455" y="71262"/>
                  </a:lnTo>
                  <a:lnTo>
                    <a:pt x="38337" y="71204"/>
                  </a:lnTo>
                  <a:lnTo>
                    <a:pt x="39239" y="71125"/>
                  </a:lnTo>
                  <a:lnTo>
                    <a:pt x="40122" y="71027"/>
                  </a:lnTo>
                  <a:lnTo>
                    <a:pt x="41004" y="70909"/>
                  </a:lnTo>
                  <a:lnTo>
                    <a:pt x="41867" y="70772"/>
                  </a:lnTo>
                  <a:lnTo>
                    <a:pt x="42750" y="70596"/>
                  </a:lnTo>
                  <a:lnTo>
                    <a:pt x="43612" y="70419"/>
                  </a:lnTo>
                  <a:lnTo>
                    <a:pt x="44475" y="70203"/>
                  </a:lnTo>
                  <a:lnTo>
                    <a:pt x="45338" y="69988"/>
                  </a:lnTo>
                  <a:lnTo>
                    <a:pt x="46181" y="69733"/>
                  </a:lnTo>
                  <a:lnTo>
                    <a:pt x="47025" y="69458"/>
                  </a:lnTo>
                  <a:lnTo>
                    <a:pt x="47868" y="69164"/>
                  </a:lnTo>
                  <a:lnTo>
                    <a:pt x="48711" y="68850"/>
                  </a:lnTo>
                  <a:lnTo>
                    <a:pt x="49535" y="68497"/>
                  </a:lnTo>
                  <a:lnTo>
                    <a:pt x="50319" y="68164"/>
                  </a:lnTo>
                  <a:lnTo>
                    <a:pt x="51103" y="67791"/>
                  </a:lnTo>
                  <a:lnTo>
                    <a:pt x="51868" y="67419"/>
                  </a:lnTo>
                  <a:lnTo>
                    <a:pt x="52633" y="67007"/>
                  </a:lnTo>
                  <a:lnTo>
                    <a:pt x="53378" y="66595"/>
                  </a:lnTo>
                  <a:lnTo>
                    <a:pt x="54123" y="66164"/>
                  </a:lnTo>
                  <a:lnTo>
                    <a:pt x="54849" y="65713"/>
                  </a:lnTo>
                  <a:lnTo>
                    <a:pt x="55555" y="65242"/>
                  </a:lnTo>
                  <a:lnTo>
                    <a:pt x="56261" y="64752"/>
                  </a:lnTo>
                  <a:lnTo>
                    <a:pt x="56947" y="64242"/>
                  </a:lnTo>
                  <a:lnTo>
                    <a:pt x="57633" y="63732"/>
                  </a:lnTo>
                  <a:lnTo>
                    <a:pt x="58300" y="63183"/>
                  </a:lnTo>
                  <a:lnTo>
                    <a:pt x="58967" y="62634"/>
                  </a:lnTo>
                  <a:lnTo>
                    <a:pt x="59614" y="62065"/>
                  </a:lnTo>
                  <a:lnTo>
                    <a:pt x="60242" y="61477"/>
                  </a:lnTo>
                  <a:lnTo>
                    <a:pt x="60869" y="60869"/>
                  </a:lnTo>
                  <a:lnTo>
                    <a:pt x="61457" y="60242"/>
                  </a:lnTo>
                  <a:lnTo>
                    <a:pt x="62046" y="59614"/>
                  </a:lnTo>
                  <a:lnTo>
                    <a:pt x="62634" y="58967"/>
                  </a:lnTo>
                  <a:lnTo>
                    <a:pt x="63183" y="58320"/>
                  </a:lnTo>
                  <a:lnTo>
                    <a:pt x="63712" y="57634"/>
                  </a:lnTo>
                  <a:lnTo>
                    <a:pt x="64242" y="56967"/>
                  </a:lnTo>
                  <a:lnTo>
                    <a:pt x="64752" y="56261"/>
                  </a:lnTo>
                  <a:lnTo>
                    <a:pt x="65242" y="55575"/>
                  </a:lnTo>
                  <a:lnTo>
                    <a:pt x="65693" y="54849"/>
                  </a:lnTo>
                  <a:lnTo>
                    <a:pt x="66164" y="54123"/>
                  </a:lnTo>
                  <a:lnTo>
                    <a:pt x="66595" y="53378"/>
                  </a:lnTo>
                  <a:lnTo>
                    <a:pt x="67007" y="52633"/>
                  </a:lnTo>
                  <a:lnTo>
                    <a:pt x="67399" y="51868"/>
                  </a:lnTo>
                  <a:lnTo>
                    <a:pt x="67791" y="51104"/>
                  </a:lnTo>
                  <a:lnTo>
                    <a:pt x="68144" y="50319"/>
                  </a:lnTo>
                  <a:lnTo>
                    <a:pt x="68497" y="49535"/>
                  </a:lnTo>
                  <a:lnTo>
                    <a:pt x="68831" y="48711"/>
                  </a:lnTo>
                  <a:lnTo>
                    <a:pt x="69144" y="47868"/>
                  </a:lnTo>
                  <a:lnTo>
                    <a:pt x="69438" y="47025"/>
                  </a:lnTo>
                  <a:lnTo>
                    <a:pt x="69713" y="46181"/>
                  </a:lnTo>
                  <a:lnTo>
                    <a:pt x="69968" y="45338"/>
                  </a:lnTo>
                  <a:lnTo>
                    <a:pt x="70203" y="44475"/>
                  </a:lnTo>
                  <a:lnTo>
                    <a:pt x="70419" y="43613"/>
                  </a:lnTo>
                  <a:lnTo>
                    <a:pt x="70595" y="42750"/>
                  </a:lnTo>
                  <a:lnTo>
                    <a:pt x="70772" y="41887"/>
                  </a:lnTo>
                  <a:lnTo>
                    <a:pt x="70909" y="41005"/>
                  </a:lnTo>
                  <a:lnTo>
                    <a:pt x="71027" y="40122"/>
                  </a:lnTo>
                  <a:lnTo>
                    <a:pt x="71125" y="39240"/>
                  </a:lnTo>
                  <a:lnTo>
                    <a:pt x="71203" y="38338"/>
                  </a:lnTo>
                  <a:lnTo>
                    <a:pt x="71262" y="37455"/>
                  </a:lnTo>
                  <a:lnTo>
                    <a:pt x="71282" y="36553"/>
                  </a:lnTo>
                  <a:lnTo>
                    <a:pt x="71301" y="35651"/>
                  </a:lnTo>
                  <a:lnTo>
                    <a:pt x="71282" y="34749"/>
                  </a:lnTo>
                  <a:lnTo>
                    <a:pt x="71262" y="33867"/>
                  </a:lnTo>
                  <a:lnTo>
                    <a:pt x="71203" y="32965"/>
                  </a:lnTo>
                  <a:lnTo>
                    <a:pt x="71125" y="32082"/>
                  </a:lnTo>
                  <a:lnTo>
                    <a:pt x="71027" y="31200"/>
                  </a:lnTo>
                  <a:lnTo>
                    <a:pt x="70909" y="30317"/>
                  </a:lnTo>
                  <a:lnTo>
                    <a:pt x="70772" y="29435"/>
                  </a:lnTo>
                  <a:lnTo>
                    <a:pt x="70595" y="28572"/>
                  </a:lnTo>
                  <a:lnTo>
                    <a:pt x="70419" y="27689"/>
                  </a:lnTo>
                  <a:lnTo>
                    <a:pt x="70203" y="26827"/>
                  </a:lnTo>
                  <a:lnTo>
                    <a:pt x="69968" y="25983"/>
                  </a:lnTo>
                  <a:lnTo>
                    <a:pt x="69713" y="25121"/>
                  </a:lnTo>
                  <a:lnTo>
                    <a:pt x="69438" y="24277"/>
                  </a:lnTo>
                  <a:lnTo>
                    <a:pt x="69144" y="23434"/>
                  </a:lnTo>
                  <a:lnTo>
                    <a:pt x="68831" y="22611"/>
                  </a:lnTo>
                  <a:lnTo>
                    <a:pt x="68497" y="21787"/>
                  </a:lnTo>
                  <a:lnTo>
                    <a:pt x="68144" y="20983"/>
                  </a:lnTo>
                  <a:lnTo>
                    <a:pt x="67791" y="20199"/>
                  </a:lnTo>
                  <a:lnTo>
                    <a:pt x="67399" y="19434"/>
                  </a:lnTo>
                  <a:lnTo>
                    <a:pt x="67007" y="18669"/>
                  </a:lnTo>
                  <a:lnTo>
                    <a:pt x="66595" y="17924"/>
                  </a:lnTo>
                  <a:lnTo>
                    <a:pt x="66164" y="17198"/>
                  </a:lnTo>
                  <a:lnTo>
                    <a:pt x="65693" y="16473"/>
                  </a:lnTo>
                  <a:lnTo>
                    <a:pt x="65242" y="15747"/>
                  </a:lnTo>
                  <a:lnTo>
                    <a:pt x="64752" y="15041"/>
                  </a:lnTo>
                  <a:lnTo>
                    <a:pt x="64242" y="14355"/>
                  </a:lnTo>
                  <a:lnTo>
                    <a:pt x="63712" y="13668"/>
                  </a:lnTo>
                  <a:lnTo>
                    <a:pt x="63183" y="13002"/>
                  </a:lnTo>
                  <a:lnTo>
                    <a:pt x="62634" y="12355"/>
                  </a:lnTo>
                  <a:lnTo>
                    <a:pt x="62046" y="11708"/>
                  </a:lnTo>
                  <a:lnTo>
                    <a:pt x="61457" y="11060"/>
                  </a:lnTo>
                  <a:lnTo>
                    <a:pt x="60869" y="10452"/>
                  </a:lnTo>
                  <a:lnTo>
                    <a:pt x="60242" y="9845"/>
                  </a:lnTo>
                  <a:lnTo>
                    <a:pt x="59614" y="9256"/>
                  </a:lnTo>
                  <a:lnTo>
                    <a:pt x="58967" y="8688"/>
                  </a:lnTo>
                  <a:lnTo>
                    <a:pt x="58300" y="8119"/>
                  </a:lnTo>
                  <a:lnTo>
                    <a:pt x="57633" y="7589"/>
                  </a:lnTo>
                  <a:lnTo>
                    <a:pt x="56947" y="7060"/>
                  </a:lnTo>
                  <a:lnTo>
                    <a:pt x="56261" y="6570"/>
                  </a:lnTo>
                  <a:lnTo>
                    <a:pt x="55555" y="6080"/>
                  </a:lnTo>
                  <a:lnTo>
                    <a:pt x="54849" y="5609"/>
                  </a:lnTo>
                  <a:lnTo>
                    <a:pt x="54123" y="5158"/>
                  </a:lnTo>
                  <a:lnTo>
                    <a:pt x="53378" y="4726"/>
                  </a:lnTo>
                  <a:lnTo>
                    <a:pt x="52633" y="4295"/>
                  </a:lnTo>
                  <a:lnTo>
                    <a:pt x="51868" y="3903"/>
                  </a:lnTo>
                  <a:lnTo>
                    <a:pt x="51103" y="3511"/>
                  </a:lnTo>
                  <a:lnTo>
                    <a:pt x="50319" y="3158"/>
                  </a:lnTo>
                  <a:lnTo>
                    <a:pt x="49535" y="2805"/>
                  </a:lnTo>
                  <a:lnTo>
                    <a:pt x="48711" y="2471"/>
                  </a:lnTo>
                  <a:lnTo>
                    <a:pt x="47868" y="2158"/>
                  </a:lnTo>
                  <a:lnTo>
                    <a:pt x="47025" y="1863"/>
                  </a:lnTo>
                  <a:lnTo>
                    <a:pt x="46181" y="1589"/>
                  </a:lnTo>
                  <a:lnTo>
                    <a:pt x="45338" y="1334"/>
                  </a:lnTo>
                  <a:lnTo>
                    <a:pt x="44475" y="1099"/>
                  </a:lnTo>
                  <a:lnTo>
                    <a:pt x="43612" y="903"/>
                  </a:lnTo>
                  <a:lnTo>
                    <a:pt x="42750" y="706"/>
                  </a:lnTo>
                  <a:lnTo>
                    <a:pt x="41867" y="550"/>
                  </a:lnTo>
                  <a:lnTo>
                    <a:pt x="41004" y="412"/>
                  </a:lnTo>
                  <a:lnTo>
                    <a:pt x="40122" y="275"/>
                  </a:lnTo>
                  <a:lnTo>
                    <a:pt x="39239" y="177"/>
                  </a:lnTo>
                  <a:lnTo>
                    <a:pt x="38337" y="99"/>
                  </a:lnTo>
                  <a:lnTo>
                    <a:pt x="37455" y="59"/>
                  </a:lnTo>
                  <a:lnTo>
                    <a:pt x="36553" y="20"/>
                  </a:lnTo>
                  <a:lnTo>
                    <a:pt x="356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80"/>
            <p:cNvSpPr/>
            <p:nvPr/>
          </p:nvSpPr>
          <p:spPr>
            <a:xfrm>
              <a:off x="-1069325" y="-701557"/>
              <a:ext cx="1782550" cy="1782550"/>
            </a:xfrm>
            <a:custGeom>
              <a:rect b="b" l="l" r="r" t="t"/>
              <a:pathLst>
                <a:path extrusionOk="0" h="71302" w="71302">
                  <a:moveTo>
                    <a:pt x="35651" y="10021"/>
                  </a:moveTo>
                  <a:lnTo>
                    <a:pt x="36298" y="10041"/>
                  </a:lnTo>
                  <a:lnTo>
                    <a:pt x="36926" y="10060"/>
                  </a:lnTo>
                  <a:lnTo>
                    <a:pt x="37573" y="10100"/>
                  </a:lnTo>
                  <a:lnTo>
                    <a:pt x="38200" y="10158"/>
                  </a:lnTo>
                  <a:lnTo>
                    <a:pt x="38828" y="10217"/>
                  </a:lnTo>
                  <a:lnTo>
                    <a:pt x="39455" y="10315"/>
                  </a:lnTo>
                  <a:lnTo>
                    <a:pt x="40063" y="10413"/>
                  </a:lnTo>
                  <a:lnTo>
                    <a:pt x="40691" y="10531"/>
                  </a:lnTo>
                  <a:lnTo>
                    <a:pt x="41299" y="10649"/>
                  </a:lnTo>
                  <a:lnTo>
                    <a:pt x="41906" y="10805"/>
                  </a:lnTo>
                  <a:lnTo>
                    <a:pt x="42514" y="10962"/>
                  </a:lnTo>
                  <a:lnTo>
                    <a:pt x="43122" y="11139"/>
                  </a:lnTo>
                  <a:lnTo>
                    <a:pt x="43711" y="11315"/>
                  </a:lnTo>
                  <a:lnTo>
                    <a:pt x="44299" y="11511"/>
                  </a:lnTo>
                  <a:lnTo>
                    <a:pt x="44887" y="11727"/>
                  </a:lnTo>
                  <a:lnTo>
                    <a:pt x="45456" y="11962"/>
                  </a:lnTo>
                  <a:lnTo>
                    <a:pt x="46044" y="12217"/>
                  </a:lnTo>
                  <a:lnTo>
                    <a:pt x="46593" y="12472"/>
                  </a:lnTo>
                  <a:lnTo>
                    <a:pt x="47162" y="12747"/>
                  </a:lnTo>
                  <a:lnTo>
                    <a:pt x="47711" y="13041"/>
                  </a:lnTo>
                  <a:lnTo>
                    <a:pt x="48260" y="13335"/>
                  </a:lnTo>
                  <a:lnTo>
                    <a:pt x="48809" y="13649"/>
                  </a:lnTo>
                  <a:lnTo>
                    <a:pt x="49339" y="13982"/>
                  </a:lnTo>
                  <a:lnTo>
                    <a:pt x="49868" y="14316"/>
                  </a:lnTo>
                  <a:lnTo>
                    <a:pt x="50378" y="14669"/>
                  </a:lnTo>
                  <a:lnTo>
                    <a:pt x="50888" y="15041"/>
                  </a:lnTo>
                  <a:lnTo>
                    <a:pt x="51398" y="15433"/>
                  </a:lnTo>
                  <a:lnTo>
                    <a:pt x="51888" y="15826"/>
                  </a:lnTo>
                  <a:lnTo>
                    <a:pt x="52378" y="16237"/>
                  </a:lnTo>
                  <a:lnTo>
                    <a:pt x="52849" y="16649"/>
                  </a:lnTo>
                  <a:lnTo>
                    <a:pt x="53319" y="17081"/>
                  </a:lnTo>
                  <a:lnTo>
                    <a:pt x="53770" y="17532"/>
                  </a:lnTo>
                  <a:lnTo>
                    <a:pt x="54221" y="18002"/>
                  </a:lnTo>
                  <a:lnTo>
                    <a:pt x="54653" y="18453"/>
                  </a:lnTo>
                  <a:lnTo>
                    <a:pt x="55084" y="18944"/>
                  </a:lnTo>
                  <a:lnTo>
                    <a:pt x="55476" y="19414"/>
                  </a:lnTo>
                  <a:lnTo>
                    <a:pt x="55888" y="19924"/>
                  </a:lnTo>
                  <a:lnTo>
                    <a:pt x="56261" y="20414"/>
                  </a:lnTo>
                  <a:lnTo>
                    <a:pt x="56633" y="20924"/>
                  </a:lnTo>
                  <a:lnTo>
                    <a:pt x="56986" y="21454"/>
                  </a:lnTo>
                  <a:lnTo>
                    <a:pt x="57320" y="21963"/>
                  </a:lnTo>
                  <a:lnTo>
                    <a:pt x="57653" y="22513"/>
                  </a:lnTo>
                  <a:lnTo>
                    <a:pt x="57967" y="23042"/>
                  </a:lnTo>
                  <a:lnTo>
                    <a:pt x="58281" y="23591"/>
                  </a:lnTo>
                  <a:lnTo>
                    <a:pt x="58555" y="24140"/>
                  </a:lnTo>
                  <a:lnTo>
                    <a:pt x="58830" y="24709"/>
                  </a:lnTo>
                  <a:lnTo>
                    <a:pt x="59104" y="25277"/>
                  </a:lnTo>
                  <a:lnTo>
                    <a:pt x="59339" y="25846"/>
                  </a:lnTo>
                  <a:lnTo>
                    <a:pt x="59575" y="26415"/>
                  </a:lnTo>
                  <a:lnTo>
                    <a:pt x="59790" y="27003"/>
                  </a:lnTo>
                  <a:lnTo>
                    <a:pt x="59987" y="27591"/>
                  </a:lnTo>
                  <a:lnTo>
                    <a:pt x="60183" y="28199"/>
                  </a:lnTo>
                  <a:lnTo>
                    <a:pt x="60359" y="28788"/>
                  </a:lnTo>
                  <a:lnTo>
                    <a:pt x="60516" y="29396"/>
                  </a:lnTo>
                  <a:lnTo>
                    <a:pt x="60653" y="30003"/>
                  </a:lnTo>
                  <a:lnTo>
                    <a:pt x="60791" y="30611"/>
                  </a:lnTo>
                  <a:lnTo>
                    <a:pt x="60908" y="31239"/>
                  </a:lnTo>
                  <a:lnTo>
                    <a:pt x="61006" y="31866"/>
                  </a:lnTo>
                  <a:lnTo>
                    <a:pt x="61085" y="32474"/>
                  </a:lnTo>
                  <a:lnTo>
                    <a:pt x="61163" y="33121"/>
                  </a:lnTo>
                  <a:lnTo>
                    <a:pt x="61202" y="33749"/>
                  </a:lnTo>
                  <a:lnTo>
                    <a:pt x="61242" y="34376"/>
                  </a:lnTo>
                  <a:lnTo>
                    <a:pt x="61261" y="35024"/>
                  </a:lnTo>
                  <a:lnTo>
                    <a:pt x="61281" y="35651"/>
                  </a:lnTo>
                  <a:lnTo>
                    <a:pt x="61261" y="36298"/>
                  </a:lnTo>
                  <a:lnTo>
                    <a:pt x="61242" y="36926"/>
                  </a:lnTo>
                  <a:lnTo>
                    <a:pt x="61202" y="37573"/>
                  </a:lnTo>
                  <a:lnTo>
                    <a:pt x="61163" y="38200"/>
                  </a:lnTo>
                  <a:lnTo>
                    <a:pt x="61085" y="38828"/>
                  </a:lnTo>
                  <a:lnTo>
                    <a:pt x="61006" y="39455"/>
                  </a:lnTo>
                  <a:lnTo>
                    <a:pt x="60908" y="40083"/>
                  </a:lnTo>
                  <a:lnTo>
                    <a:pt x="60791" y="40691"/>
                  </a:lnTo>
                  <a:lnTo>
                    <a:pt x="60653" y="41318"/>
                  </a:lnTo>
                  <a:lnTo>
                    <a:pt x="60516" y="41926"/>
                  </a:lnTo>
                  <a:lnTo>
                    <a:pt x="60359" y="42514"/>
                  </a:lnTo>
                  <a:lnTo>
                    <a:pt x="60183" y="43122"/>
                  </a:lnTo>
                  <a:lnTo>
                    <a:pt x="59987" y="43711"/>
                  </a:lnTo>
                  <a:lnTo>
                    <a:pt x="59790" y="44299"/>
                  </a:lnTo>
                  <a:lnTo>
                    <a:pt x="59575" y="44887"/>
                  </a:lnTo>
                  <a:lnTo>
                    <a:pt x="59339" y="45476"/>
                  </a:lnTo>
                  <a:lnTo>
                    <a:pt x="59104" y="46044"/>
                  </a:lnTo>
                  <a:lnTo>
                    <a:pt x="58830" y="46613"/>
                  </a:lnTo>
                  <a:lnTo>
                    <a:pt x="58555" y="47162"/>
                  </a:lnTo>
                  <a:lnTo>
                    <a:pt x="58281" y="47731"/>
                  </a:lnTo>
                  <a:lnTo>
                    <a:pt x="57967" y="48260"/>
                  </a:lnTo>
                  <a:lnTo>
                    <a:pt x="57653" y="48809"/>
                  </a:lnTo>
                  <a:lnTo>
                    <a:pt x="57320" y="49339"/>
                  </a:lnTo>
                  <a:lnTo>
                    <a:pt x="56986" y="49868"/>
                  </a:lnTo>
                  <a:lnTo>
                    <a:pt x="56633" y="50378"/>
                  </a:lnTo>
                  <a:lnTo>
                    <a:pt x="56261" y="50888"/>
                  </a:lnTo>
                  <a:lnTo>
                    <a:pt x="55888" y="51398"/>
                  </a:lnTo>
                  <a:lnTo>
                    <a:pt x="55476" y="51888"/>
                  </a:lnTo>
                  <a:lnTo>
                    <a:pt x="55084" y="52378"/>
                  </a:lnTo>
                  <a:lnTo>
                    <a:pt x="54653" y="52849"/>
                  </a:lnTo>
                  <a:lnTo>
                    <a:pt x="54221" y="53319"/>
                  </a:lnTo>
                  <a:lnTo>
                    <a:pt x="53770" y="53770"/>
                  </a:lnTo>
                  <a:lnTo>
                    <a:pt x="53319" y="54222"/>
                  </a:lnTo>
                  <a:lnTo>
                    <a:pt x="52849" y="54653"/>
                  </a:lnTo>
                  <a:lnTo>
                    <a:pt x="52378" y="55084"/>
                  </a:lnTo>
                  <a:lnTo>
                    <a:pt x="51888" y="55496"/>
                  </a:lnTo>
                  <a:lnTo>
                    <a:pt x="51398" y="55888"/>
                  </a:lnTo>
                  <a:lnTo>
                    <a:pt x="50888" y="56261"/>
                  </a:lnTo>
                  <a:lnTo>
                    <a:pt x="50378" y="56634"/>
                  </a:lnTo>
                  <a:lnTo>
                    <a:pt x="49868" y="56986"/>
                  </a:lnTo>
                  <a:lnTo>
                    <a:pt x="49339" y="57339"/>
                  </a:lnTo>
                  <a:lnTo>
                    <a:pt x="48809" y="57673"/>
                  </a:lnTo>
                  <a:lnTo>
                    <a:pt x="48260" y="57987"/>
                  </a:lnTo>
                  <a:lnTo>
                    <a:pt x="47711" y="58281"/>
                  </a:lnTo>
                  <a:lnTo>
                    <a:pt x="47162" y="58575"/>
                  </a:lnTo>
                  <a:lnTo>
                    <a:pt x="46593" y="58849"/>
                  </a:lnTo>
                  <a:lnTo>
                    <a:pt x="46044" y="59104"/>
                  </a:lnTo>
                  <a:lnTo>
                    <a:pt x="45456" y="59340"/>
                  </a:lnTo>
                  <a:lnTo>
                    <a:pt x="44887" y="59575"/>
                  </a:lnTo>
                  <a:lnTo>
                    <a:pt x="44299" y="59791"/>
                  </a:lnTo>
                  <a:lnTo>
                    <a:pt x="43711" y="60006"/>
                  </a:lnTo>
                  <a:lnTo>
                    <a:pt x="43122" y="60183"/>
                  </a:lnTo>
                  <a:lnTo>
                    <a:pt x="42514" y="60359"/>
                  </a:lnTo>
                  <a:lnTo>
                    <a:pt x="41906" y="60516"/>
                  </a:lnTo>
                  <a:lnTo>
                    <a:pt x="41299" y="60654"/>
                  </a:lnTo>
                  <a:lnTo>
                    <a:pt x="40691" y="60791"/>
                  </a:lnTo>
                  <a:lnTo>
                    <a:pt x="40063" y="60908"/>
                  </a:lnTo>
                  <a:lnTo>
                    <a:pt x="39455" y="61006"/>
                  </a:lnTo>
                  <a:lnTo>
                    <a:pt x="38828" y="61085"/>
                  </a:lnTo>
                  <a:lnTo>
                    <a:pt x="38200" y="61163"/>
                  </a:lnTo>
                  <a:lnTo>
                    <a:pt x="37573" y="61222"/>
                  </a:lnTo>
                  <a:lnTo>
                    <a:pt x="36926" y="61261"/>
                  </a:lnTo>
                  <a:lnTo>
                    <a:pt x="36298" y="61281"/>
                  </a:lnTo>
                  <a:lnTo>
                    <a:pt x="35004" y="61281"/>
                  </a:lnTo>
                  <a:lnTo>
                    <a:pt x="34376" y="61261"/>
                  </a:lnTo>
                  <a:lnTo>
                    <a:pt x="33729" y="61222"/>
                  </a:lnTo>
                  <a:lnTo>
                    <a:pt x="33102" y="61163"/>
                  </a:lnTo>
                  <a:lnTo>
                    <a:pt x="32474" y="61085"/>
                  </a:lnTo>
                  <a:lnTo>
                    <a:pt x="31847" y="61006"/>
                  </a:lnTo>
                  <a:lnTo>
                    <a:pt x="31239" y="60908"/>
                  </a:lnTo>
                  <a:lnTo>
                    <a:pt x="30611" y="60791"/>
                  </a:lnTo>
                  <a:lnTo>
                    <a:pt x="30003" y="60654"/>
                  </a:lnTo>
                  <a:lnTo>
                    <a:pt x="29395" y="60516"/>
                  </a:lnTo>
                  <a:lnTo>
                    <a:pt x="28788" y="60359"/>
                  </a:lnTo>
                  <a:lnTo>
                    <a:pt x="28180" y="60183"/>
                  </a:lnTo>
                  <a:lnTo>
                    <a:pt x="27591" y="60006"/>
                  </a:lnTo>
                  <a:lnTo>
                    <a:pt x="27003" y="59791"/>
                  </a:lnTo>
                  <a:lnTo>
                    <a:pt x="26415" y="59575"/>
                  </a:lnTo>
                  <a:lnTo>
                    <a:pt x="25846" y="59340"/>
                  </a:lnTo>
                  <a:lnTo>
                    <a:pt x="25258" y="59104"/>
                  </a:lnTo>
                  <a:lnTo>
                    <a:pt x="24709" y="58849"/>
                  </a:lnTo>
                  <a:lnTo>
                    <a:pt x="24140" y="58575"/>
                  </a:lnTo>
                  <a:lnTo>
                    <a:pt x="23591" y="58281"/>
                  </a:lnTo>
                  <a:lnTo>
                    <a:pt x="23042" y="57987"/>
                  </a:lnTo>
                  <a:lnTo>
                    <a:pt x="22493" y="57673"/>
                  </a:lnTo>
                  <a:lnTo>
                    <a:pt x="21963" y="57339"/>
                  </a:lnTo>
                  <a:lnTo>
                    <a:pt x="21434" y="56986"/>
                  </a:lnTo>
                  <a:lnTo>
                    <a:pt x="20924" y="56634"/>
                  </a:lnTo>
                  <a:lnTo>
                    <a:pt x="20414" y="56261"/>
                  </a:lnTo>
                  <a:lnTo>
                    <a:pt x="19904" y="55888"/>
                  </a:lnTo>
                  <a:lnTo>
                    <a:pt x="19414" y="55496"/>
                  </a:lnTo>
                  <a:lnTo>
                    <a:pt x="18924" y="55084"/>
                  </a:lnTo>
                  <a:lnTo>
                    <a:pt x="18453" y="54653"/>
                  </a:lnTo>
                  <a:lnTo>
                    <a:pt x="17983" y="54222"/>
                  </a:lnTo>
                  <a:lnTo>
                    <a:pt x="17532" y="53770"/>
                  </a:lnTo>
                  <a:lnTo>
                    <a:pt x="17080" y="53319"/>
                  </a:lnTo>
                  <a:lnTo>
                    <a:pt x="16649" y="52849"/>
                  </a:lnTo>
                  <a:lnTo>
                    <a:pt x="16218" y="52378"/>
                  </a:lnTo>
                  <a:lnTo>
                    <a:pt x="15825" y="51888"/>
                  </a:lnTo>
                  <a:lnTo>
                    <a:pt x="15414" y="51398"/>
                  </a:lnTo>
                  <a:lnTo>
                    <a:pt x="15041" y="50888"/>
                  </a:lnTo>
                  <a:lnTo>
                    <a:pt x="14669" y="50378"/>
                  </a:lnTo>
                  <a:lnTo>
                    <a:pt x="14316" y="49868"/>
                  </a:lnTo>
                  <a:lnTo>
                    <a:pt x="13982" y="49339"/>
                  </a:lnTo>
                  <a:lnTo>
                    <a:pt x="13649" y="48809"/>
                  </a:lnTo>
                  <a:lnTo>
                    <a:pt x="13335" y="48260"/>
                  </a:lnTo>
                  <a:lnTo>
                    <a:pt x="13021" y="47731"/>
                  </a:lnTo>
                  <a:lnTo>
                    <a:pt x="12747" y="47162"/>
                  </a:lnTo>
                  <a:lnTo>
                    <a:pt x="12472" y="46613"/>
                  </a:lnTo>
                  <a:lnTo>
                    <a:pt x="12217" y="46044"/>
                  </a:lnTo>
                  <a:lnTo>
                    <a:pt x="11962" y="45476"/>
                  </a:lnTo>
                  <a:lnTo>
                    <a:pt x="11727" y="44887"/>
                  </a:lnTo>
                  <a:lnTo>
                    <a:pt x="11511" y="44299"/>
                  </a:lnTo>
                  <a:lnTo>
                    <a:pt x="11315" y="43711"/>
                  </a:lnTo>
                  <a:lnTo>
                    <a:pt x="11119" y="43122"/>
                  </a:lnTo>
                  <a:lnTo>
                    <a:pt x="10943" y="42514"/>
                  </a:lnTo>
                  <a:lnTo>
                    <a:pt x="10786" y="41926"/>
                  </a:lnTo>
                  <a:lnTo>
                    <a:pt x="10649" y="41318"/>
                  </a:lnTo>
                  <a:lnTo>
                    <a:pt x="10511" y="40691"/>
                  </a:lnTo>
                  <a:lnTo>
                    <a:pt x="10394" y="40083"/>
                  </a:lnTo>
                  <a:lnTo>
                    <a:pt x="10296" y="39455"/>
                  </a:lnTo>
                  <a:lnTo>
                    <a:pt x="10217" y="38828"/>
                  </a:lnTo>
                  <a:lnTo>
                    <a:pt x="10158" y="38200"/>
                  </a:lnTo>
                  <a:lnTo>
                    <a:pt x="10099" y="37573"/>
                  </a:lnTo>
                  <a:lnTo>
                    <a:pt x="10060" y="36926"/>
                  </a:lnTo>
                  <a:lnTo>
                    <a:pt x="10041" y="36298"/>
                  </a:lnTo>
                  <a:lnTo>
                    <a:pt x="10021" y="35651"/>
                  </a:lnTo>
                  <a:lnTo>
                    <a:pt x="10041" y="35024"/>
                  </a:lnTo>
                  <a:lnTo>
                    <a:pt x="10060" y="34376"/>
                  </a:lnTo>
                  <a:lnTo>
                    <a:pt x="10099" y="33749"/>
                  </a:lnTo>
                  <a:lnTo>
                    <a:pt x="10158" y="33121"/>
                  </a:lnTo>
                  <a:lnTo>
                    <a:pt x="10217" y="32474"/>
                  </a:lnTo>
                  <a:lnTo>
                    <a:pt x="10296" y="31866"/>
                  </a:lnTo>
                  <a:lnTo>
                    <a:pt x="10394" y="31239"/>
                  </a:lnTo>
                  <a:lnTo>
                    <a:pt x="10511" y="30611"/>
                  </a:lnTo>
                  <a:lnTo>
                    <a:pt x="10649" y="30003"/>
                  </a:lnTo>
                  <a:lnTo>
                    <a:pt x="10786" y="29396"/>
                  </a:lnTo>
                  <a:lnTo>
                    <a:pt x="10943" y="28788"/>
                  </a:lnTo>
                  <a:lnTo>
                    <a:pt x="11119" y="28199"/>
                  </a:lnTo>
                  <a:lnTo>
                    <a:pt x="11315" y="27591"/>
                  </a:lnTo>
                  <a:lnTo>
                    <a:pt x="11511" y="27003"/>
                  </a:lnTo>
                  <a:lnTo>
                    <a:pt x="11727" y="26415"/>
                  </a:lnTo>
                  <a:lnTo>
                    <a:pt x="11962" y="25846"/>
                  </a:lnTo>
                  <a:lnTo>
                    <a:pt x="12217" y="25277"/>
                  </a:lnTo>
                  <a:lnTo>
                    <a:pt x="12472" y="24709"/>
                  </a:lnTo>
                  <a:lnTo>
                    <a:pt x="12747" y="24140"/>
                  </a:lnTo>
                  <a:lnTo>
                    <a:pt x="13021" y="23591"/>
                  </a:lnTo>
                  <a:lnTo>
                    <a:pt x="13335" y="23042"/>
                  </a:lnTo>
                  <a:lnTo>
                    <a:pt x="13649" y="22513"/>
                  </a:lnTo>
                  <a:lnTo>
                    <a:pt x="13982" y="21963"/>
                  </a:lnTo>
                  <a:lnTo>
                    <a:pt x="14316" y="21454"/>
                  </a:lnTo>
                  <a:lnTo>
                    <a:pt x="14669" y="20924"/>
                  </a:lnTo>
                  <a:lnTo>
                    <a:pt x="15041" y="20414"/>
                  </a:lnTo>
                  <a:lnTo>
                    <a:pt x="15414" y="19924"/>
                  </a:lnTo>
                  <a:lnTo>
                    <a:pt x="15825" y="19414"/>
                  </a:lnTo>
                  <a:lnTo>
                    <a:pt x="16218" y="18944"/>
                  </a:lnTo>
                  <a:lnTo>
                    <a:pt x="16649" y="18453"/>
                  </a:lnTo>
                  <a:lnTo>
                    <a:pt x="17080" y="18002"/>
                  </a:lnTo>
                  <a:lnTo>
                    <a:pt x="17532" y="17532"/>
                  </a:lnTo>
                  <a:lnTo>
                    <a:pt x="17983" y="17081"/>
                  </a:lnTo>
                  <a:lnTo>
                    <a:pt x="18453" y="16649"/>
                  </a:lnTo>
                  <a:lnTo>
                    <a:pt x="18924" y="16237"/>
                  </a:lnTo>
                  <a:lnTo>
                    <a:pt x="19414" y="15826"/>
                  </a:lnTo>
                  <a:lnTo>
                    <a:pt x="19904" y="15433"/>
                  </a:lnTo>
                  <a:lnTo>
                    <a:pt x="20414" y="15041"/>
                  </a:lnTo>
                  <a:lnTo>
                    <a:pt x="20924" y="14669"/>
                  </a:lnTo>
                  <a:lnTo>
                    <a:pt x="21434" y="14316"/>
                  </a:lnTo>
                  <a:lnTo>
                    <a:pt x="21963" y="13982"/>
                  </a:lnTo>
                  <a:lnTo>
                    <a:pt x="22493" y="13649"/>
                  </a:lnTo>
                  <a:lnTo>
                    <a:pt x="23042" y="13335"/>
                  </a:lnTo>
                  <a:lnTo>
                    <a:pt x="23591" y="13041"/>
                  </a:lnTo>
                  <a:lnTo>
                    <a:pt x="24140" y="12747"/>
                  </a:lnTo>
                  <a:lnTo>
                    <a:pt x="24709" y="12472"/>
                  </a:lnTo>
                  <a:lnTo>
                    <a:pt x="25258" y="12217"/>
                  </a:lnTo>
                  <a:lnTo>
                    <a:pt x="25846" y="11962"/>
                  </a:lnTo>
                  <a:lnTo>
                    <a:pt x="26415" y="11727"/>
                  </a:lnTo>
                  <a:lnTo>
                    <a:pt x="27003" y="11511"/>
                  </a:lnTo>
                  <a:lnTo>
                    <a:pt x="27591" y="11315"/>
                  </a:lnTo>
                  <a:lnTo>
                    <a:pt x="28180" y="11139"/>
                  </a:lnTo>
                  <a:lnTo>
                    <a:pt x="28788" y="10962"/>
                  </a:lnTo>
                  <a:lnTo>
                    <a:pt x="29395" y="10805"/>
                  </a:lnTo>
                  <a:lnTo>
                    <a:pt x="30003" y="10649"/>
                  </a:lnTo>
                  <a:lnTo>
                    <a:pt x="30611" y="10531"/>
                  </a:lnTo>
                  <a:lnTo>
                    <a:pt x="31239" y="10413"/>
                  </a:lnTo>
                  <a:lnTo>
                    <a:pt x="31847" y="10315"/>
                  </a:lnTo>
                  <a:lnTo>
                    <a:pt x="32474" y="10217"/>
                  </a:lnTo>
                  <a:lnTo>
                    <a:pt x="33102" y="10158"/>
                  </a:lnTo>
                  <a:lnTo>
                    <a:pt x="33729" y="10100"/>
                  </a:lnTo>
                  <a:lnTo>
                    <a:pt x="34376" y="10060"/>
                  </a:lnTo>
                  <a:lnTo>
                    <a:pt x="35004" y="10041"/>
                  </a:lnTo>
                  <a:lnTo>
                    <a:pt x="35651" y="10021"/>
                  </a:lnTo>
                  <a:close/>
                  <a:moveTo>
                    <a:pt x="35651" y="0"/>
                  </a:moveTo>
                  <a:lnTo>
                    <a:pt x="34749" y="20"/>
                  </a:lnTo>
                  <a:lnTo>
                    <a:pt x="33847" y="59"/>
                  </a:lnTo>
                  <a:lnTo>
                    <a:pt x="32964" y="99"/>
                  </a:lnTo>
                  <a:lnTo>
                    <a:pt x="32062" y="177"/>
                  </a:lnTo>
                  <a:lnTo>
                    <a:pt x="31180" y="275"/>
                  </a:lnTo>
                  <a:lnTo>
                    <a:pt x="30297" y="412"/>
                  </a:lnTo>
                  <a:lnTo>
                    <a:pt x="29435" y="550"/>
                  </a:lnTo>
                  <a:lnTo>
                    <a:pt x="28552" y="706"/>
                  </a:lnTo>
                  <a:lnTo>
                    <a:pt x="27689" y="903"/>
                  </a:lnTo>
                  <a:lnTo>
                    <a:pt x="26827" y="1099"/>
                  </a:lnTo>
                  <a:lnTo>
                    <a:pt x="25964" y="1334"/>
                  </a:lnTo>
                  <a:lnTo>
                    <a:pt x="25120" y="1589"/>
                  </a:lnTo>
                  <a:lnTo>
                    <a:pt x="24277" y="1863"/>
                  </a:lnTo>
                  <a:lnTo>
                    <a:pt x="23434" y="2158"/>
                  </a:lnTo>
                  <a:lnTo>
                    <a:pt x="22610" y="2471"/>
                  </a:lnTo>
                  <a:lnTo>
                    <a:pt x="21767" y="2805"/>
                  </a:lnTo>
                  <a:lnTo>
                    <a:pt x="20983" y="3158"/>
                  </a:lnTo>
                  <a:lnTo>
                    <a:pt x="20198" y="3511"/>
                  </a:lnTo>
                  <a:lnTo>
                    <a:pt x="19434" y="3903"/>
                  </a:lnTo>
                  <a:lnTo>
                    <a:pt x="18669" y="4295"/>
                  </a:lnTo>
                  <a:lnTo>
                    <a:pt x="17924" y="4726"/>
                  </a:lnTo>
                  <a:lnTo>
                    <a:pt x="17179" y="5158"/>
                  </a:lnTo>
                  <a:lnTo>
                    <a:pt x="16453" y="5609"/>
                  </a:lnTo>
                  <a:lnTo>
                    <a:pt x="15747" y="6080"/>
                  </a:lnTo>
                  <a:lnTo>
                    <a:pt x="15041" y="6570"/>
                  </a:lnTo>
                  <a:lnTo>
                    <a:pt x="14355" y="7060"/>
                  </a:lnTo>
                  <a:lnTo>
                    <a:pt x="13668" y="7589"/>
                  </a:lnTo>
                  <a:lnTo>
                    <a:pt x="13002" y="8119"/>
                  </a:lnTo>
                  <a:lnTo>
                    <a:pt x="12335" y="8688"/>
                  </a:lnTo>
                  <a:lnTo>
                    <a:pt x="11688" y="9256"/>
                  </a:lnTo>
                  <a:lnTo>
                    <a:pt x="11060" y="9845"/>
                  </a:lnTo>
                  <a:lnTo>
                    <a:pt x="10433" y="10452"/>
                  </a:lnTo>
                  <a:lnTo>
                    <a:pt x="9845" y="11060"/>
                  </a:lnTo>
                  <a:lnTo>
                    <a:pt x="9256" y="11708"/>
                  </a:lnTo>
                  <a:lnTo>
                    <a:pt x="8668" y="12355"/>
                  </a:lnTo>
                  <a:lnTo>
                    <a:pt x="8119" y="13002"/>
                  </a:lnTo>
                  <a:lnTo>
                    <a:pt x="7589" y="13668"/>
                  </a:lnTo>
                  <a:lnTo>
                    <a:pt x="7060" y="14355"/>
                  </a:lnTo>
                  <a:lnTo>
                    <a:pt x="6550" y="15041"/>
                  </a:lnTo>
                  <a:lnTo>
                    <a:pt x="6079" y="15747"/>
                  </a:lnTo>
                  <a:lnTo>
                    <a:pt x="5609" y="16473"/>
                  </a:lnTo>
                  <a:lnTo>
                    <a:pt x="5138" y="17198"/>
                  </a:lnTo>
                  <a:lnTo>
                    <a:pt x="4707" y="17924"/>
                  </a:lnTo>
                  <a:lnTo>
                    <a:pt x="4295" y="18669"/>
                  </a:lnTo>
                  <a:lnTo>
                    <a:pt x="3903" y="19434"/>
                  </a:lnTo>
                  <a:lnTo>
                    <a:pt x="3511" y="20199"/>
                  </a:lnTo>
                  <a:lnTo>
                    <a:pt x="3158" y="20983"/>
                  </a:lnTo>
                  <a:lnTo>
                    <a:pt x="2805" y="21787"/>
                  </a:lnTo>
                  <a:lnTo>
                    <a:pt x="2471" y="22611"/>
                  </a:lnTo>
                  <a:lnTo>
                    <a:pt x="2157" y="23434"/>
                  </a:lnTo>
                  <a:lnTo>
                    <a:pt x="1863" y="24277"/>
                  </a:lnTo>
                  <a:lnTo>
                    <a:pt x="1589" y="25121"/>
                  </a:lnTo>
                  <a:lnTo>
                    <a:pt x="1334" y="25983"/>
                  </a:lnTo>
                  <a:lnTo>
                    <a:pt x="1099" y="26827"/>
                  </a:lnTo>
                  <a:lnTo>
                    <a:pt x="883" y="27689"/>
                  </a:lnTo>
                  <a:lnTo>
                    <a:pt x="706" y="28572"/>
                  </a:lnTo>
                  <a:lnTo>
                    <a:pt x="549" y="29435"/>
                  </a:lnTo>
                  <a:lnTo>
                    <a:pt x="393" y="30317"/>
                  </a:lnTo>
                  <a:lnTo>
                    <a:pt x="275" y="31200"/>
                  </a:lnTo>
                  <a:lnTo>
                    <a:pt x="177" y="32082"/>
                  </a:lnTo>
                  <a:lnTo>
                    <a:pt x="98" y="32965"/>
                  </a:lnTo>
                  <a:lnTo>
                    <a:pt x="40" y="33867"/>
                  </a:lnTo>
                  <a:lnTo>
                    <a:pt x="20" y="34749"/>
                  </a:lnTo>
                  <a:lnTo>
                    <a:pt x="0" y="35651"/>
                  </a:lnTo>
                  <a:lnTo>
                    <a:pt x="20" y="36553"/>
                  </a:lnTo>
                  <a:lnTo>
                    <a:pt x="40" y="37455"/>
                  </a:lnTo>
                  <a:lnTo>
                    <a:pt x="98" y="38338"/>
                  </a:lnTo>
                  <a:lnTo>
                    <a:pt x="177" y="39240"/>
                  </a:lnTo>
                  <a:lnTo>
                    <a:pt x="275" y="40122"/>
                  </a:lnTo>
                  <a:lnTo>
                    <a:pt x="393" y="41005"/>
                  </a:lnTo>
                  <a:lnTo>
                    <a:pt x="549" y="41887"/>
                  </a:lnTo>
                  <a:lnTo>
                    <a:pt x="706" y="42750"/>
                  </a:lnTo>
                  <a:lnTo>
                    <a:pt x="883" y="43613"/>
                  </a:lnTo>
                  <a:lnTo>
                    <a:pt x="1099" y="44475"/>
                  </a:lnTo>
                  <a:lnTo>
                    <a:pt x="1334" y="45338"/>
                  </a:lnTo>
                  <a:lnTo>
                    <a:pt x="1589" y="46181"/>
                  </a:lnTo>
                  <a:lnTo>
                    <a:pt x="1863" y="47025"/>
                  </a:lnTo>
                  <a:lnTo>
                    <a:pt x="2157" y="47868"/>
                  </a:lnTo>
                  <a:lnTo>
                    <a:pt x="2471" y="48711"/>
                  </a:lnTo>
                  <a:lnTo>
                    <a:pt x="2805" y="49535"/>
                  </a:lnTo>
                  <a:lnTo>
                    <a:pt x="3158" y="50319"/>
                  </a:lnTo>
                  <a:lnTo>
                    <a:pt x="3511" y="51104"/>
                  </a:lnTo>
                  <a:lnTo>
                    <a:pt x="3903" y="51868"/>
                  </a:lnTo>
                  <a:lnTo>
                    <a:pt x="4295" y="52633"/>
                  </a:lnTo>
                  <a:lnTo>
                    <a:pt x="4707" y="53378"/>
                  </a:lnTo>
                  <a:lnTo>
                    <a:pt x="5138" y="54123"/>
                  </a:lnTo>
                  <a:lnTo>
                    <a:pt x="5609" y="54849"/>
                  </a:lnTo>
                  <a:lnTo>
                    <a:pt x="6079" y="55575"/>
                  </a:lnTo>
                  <a:lnTo>
                    <a:pt x="6550" y="56261"/>
                  </a:lnTo>
                  <a:lnTo>
                    <a:pt x="7060" y="56967"/>
                  </a:lnTo>
                  <a:lnTo>
                    <a:pt x="7589" y="57634"/>
                  </a:lnTo>
                  <a:lnTo>
                    <a:pt x="8119" y="58320"/>
                  </a:lnTo>
                  <a:lnTo>
                    <a:pt x="8668" y="58967"/>
                  </a:lnTo>
                  <a:lnTo>
                    <a:pt x="9256" y="59614"/>
                  </a:lnTo>
                  <a:lnTo>
                    <a:pt x="9845" y="60242"/>
                  </a:lnTo>
                  <a:lnTo>
                    <a:pt x="10433" y="60869"/>
                  </a:lnTo>
                  <a:lnTo>
                    <a:pt x="11060" y="61477"/>
                  </a:lnTo>
                  <a:lnTo>
                    <a:pt x="11688" y="62065"/>
                  </a:lnTo>
                  <a:lnTo>
                    <a:pt x="12335" y="62634"/>
                  </a:lnTo>
                  <a:lnTo>
                    <a:pt x="13002" y="63183"/>
                  </a:lnTo>
                  <a:lnTo>
                    <a:pt x="13668" y="63732"/>
                  </a:lnTo>
                  <a:lnTo>
                    <a:pt x="14355" y="64242"/>
                  </a:lnTo>
                  <a:lnTo>
                    <a:pt x="15041" y="64752"/>
                  </a:lnTo>
                  <a:lnTo>
                    <a:pt x="15747" y="65242"/>
                  </a:lnTo>
                  <a:lnTo>
                    <a:pt x="16453" y="65713"/>
                  </a:lnTo>
                  <a:lnTo>
                    <a:pt x="17179" y="66164"/>
                  </a:lnTo>
                  <a:lnTo>
                    <a:pt x="17924" y="66595"/>
                  </a:lnTo>
                  <a:lnTo>
                    <a:pt x="18669" y="67007"/>
                  </a:lnTo>
                  <a:lnTo>
                    <a:pt x="19434" y="67419"/>
                  </a:lnTo>
                  <a:lnTo>
                    <a:pt x="20198" y="67791"/>
                  </a:lnTo>
                  <a:lnTo>
                    <a:pt x="20983" y="68164"/>
                  </a:lnTo>
                  <a:lnTo>
                    <a:pt x="21767" y="68497"/>
                  </a:lnTo>
                  <a:lnTo>
                    <a:pt x="22610" y="68850"/>
                  </a:lnTo>
                  <a:lnTo>
                    <a:pt x="23434" y="69164"/>
                  </a:lnTo>
                  <a:lnTo>
                    <a:pt x="24277" y="69458"/>
                  </a:lnTo>
                  <a:lnTo>
                    <a:pt x="25120" y="69733"/>
                  </a:lnTo>
                  <a:lnTo>
                    <a:pt x="25964" y="69988"/>
                  </a:lnTo>
                  <a:lnTo>
                    <a:pt x="26827" y="70203"/>
                  </a:lnTo>
                  <a:lnTo>
                    <a:pt x="27689" y="70419"/>
                  </a:lnTo>
                  <a:lnTo>
                    <a:pt x="28552" y="70596"/>
                  </a:lnTo>
                  <a:lnTo>
                    <a:pt x="29435" y="70772"/>
                  </a:lnTo>
                  <a:lnTo>
                    <a:pt x="30297" y="70909"/>
                  </a:lnTo>
                  <a:lnTo>
                    <a:pt x="31180" y="71027"/>
                  </a:lnTo>
                  <a:lnTo>
                    <a:pt x="32062" y="71125"/>
                  </a:lnTo>
                  <a:lnTo>
                    <a:pt x="32964" y="71204"/>
                  </a:lnTo>
                  <a:lnTo>
                    <a:pt x="33847" y="71262"/>
                  </a:lnTo>
                  <a:lnTo>
                    <a:pt x="34749" y="71302"/>
                  </a:lnTo>
                  <a:lnTo>
                    <a:pt x="36553" y="71302"/>
                  </a:lnTo>
                  <a:lnTo>
                    <a:pt x="37455" y="71262"/>
                  </a:lnTo>
                  <a:lnTo>
                    <a:pt x="38337" y="71204"/>
                  </a:lnTo>
                  <a:lnTo>
                    <a:pt x="39239" y="71125"/>
                  </a:lnTo>
                  <a:lnTo>
                    <a:pt x="40122" y="71027"/>
                  </a:lnTo>
                  <a:lnTo>
                    <a:pt x="41004" y="70909"/>
                  </a:lnTo>
                  <a:lnTo>
                    <a:pt x="41867" y="70772"/>
                  </a:lnTo>
                  <a:lnTo>
                    <a:pt x="42750" y="70596"/>
                  </a:lnTo>
                  <a:lnTo>
                    <a:pt x="43612" y="70419"/>
                  </a:lnTo>
                  <a:lnTo>
                    <a:pt x="44475" y="70203"/>
                  </a:lnTo>
                  <a:lnTo>
                    <a:pt x="45338" y="69988"/>
                  </a:lnTo>
                  <a:lnTo>
                    <a:pt x="46181" y="69733"/>
                  </a:lnTo>
                  <a:lnTo>
                    <a:pt x="47025" y="69458"/>
                  </a:lnTo>
                  <a:lnTo>
                    <a:pt x="47868" y="69164"/>
                  </a:lnTo>
                  <a:lnTo>
                    <a:pt x="48711" y="68850"/>
                  </a:lnTo>
                  <a:lnTo>
                    <a:pt x="49535" y="68497"/>
                  </a:lnTo>
                  <a:lnTo>
                    <a:pt x="50319" y="68164"/>
                  </a:lnTo>
                  <a:lnTo>
                    <a:pt x="51103" y="67791"/>
                  </a:lnTo>
                  <a:lnTo>
                    <a:pt x="51868" y="67419"/>
                  </a:lnTo>
                  <a:lnTo>
                    <a:pt x="52633" y="67007"/>
                  </a:lnTo>
                  <a:lnTo>
                    <a:pt x="53378" y="66595"/>
                  </a:lnTo>
                  <a:lnTo>
                    <a:pt x="54123" y="66164"/>
                  </a:lnTo>
                  <a:lnTo>
                    <a:pt x="54849" y="65713"/>
                  </a:lnTo>
                  <a:lnTo>
                    <a:pt x="55555" y="65242"/>
                  </a:lnTo>
                  <a:lnTo>
                    <a:pt x="56261" y="64752"/>
                  </a:lnTo>
                  <a:lnTo>
                    <a:pt x="56947" y="64242"/>
                  </a:lnTo>
                  <a:lnTo>
                    <a:pt x="57633" y="63732"/>
                  </a:lnTo>
                  <a:lnTo>
                    <a:pt x="58300" y="63183"/>
                  </a:lnTo>
                  <a:lnTo>
                    <a:pt x="58967" y="62634"/>
                  </a:lnTo>
                  <a:lnTo>
                    <a:pt x="59614" y="62065"/>
                  </a:lnTo>
                  <a:lnTo>
                    <a:pt x="60242" y="61477"/>
                  </a:lnTo>
                  <a:lnTo>
                    <a:pt x="60869" y="60869"/>
                  </a:lnTo>
                  <a:lnTo>
                    <a:pt x="61457" y="60242"/>
                  </a:lnTo>
                  <a:lnTo>
                    <a:pt x="62046" y="59614"/>
                  </a:lnTo>
                  <a:lnTo>
                    <a:pt x="62634" y="58967"/>
                  </a:lnTo>
                  <a:lnTo>
                    <a:pt x="63183" y="58320"/>
                  </a:lnTo>
                  <a:lnTo>
                    <a:pt x="63712" y="57634"/>
                  </a:lnTo>
                  <a:lnTo>
                    <a:pt x="64242" y="56967"/>
                  </a:lnTo>
                  <a:lnTo>
                    <a:pt x="64752" y="56261"/>
                  </a:lnTo>
                  <a:lnTo>
                    <a:pt x="65242" y="55575"/>
                  </a:lnTo>
                  <a:lnTo>
                    <a:pt x="65693" y="54849"/>
                  </a:lnTo>
                  <a:lnTo>
                    <a:pt x="66164" y="54123"/>
                  </a:lnTo>
                  <a:lnTo>
                    <a:pt x="66595" y="53378"/>
                  </a:lnTo>
                  <a:lnTo>
                    <a:pt x="67007" y="52633"/>
                  </a:lnTo>
                  <a:lnTo>
                    <a:pt x="67399" y="51868"/>
                  </a:lnTo>
                  <a:lnTo>
                    <a:pt x="67791" y="51104"/>
                  </a:lnTo>
                  <a:lnTo>
                    <a:pt x="68144" y="50319"/>
                  </a:lnTo>
                  <a:lnTo>
                    <a:pt x="68497" y="49535"/>
                  </a:lnTo>
                  <a:lnTo>
                    <a:pt x="68831" y="48711"/>
                  </a:lnTo>
                  <a:lnTo>
                    <a:pt x="69144" y="47868"/>
                  </a:lnTo>
                  <a:lnTo>
                    <a:pt x="69438" y="47025"/>
                  </a:lnTo>
                  <a:lnTo>
                    <a:pt x="69713" y="46181"/>
                  </a:lnTo>
                  <a:lnTo>
                    <a:pt x="69968" y="45338"/>
                  </a:lnTo>
                  <a:lnTo>
                    <a:pt x="70203" y="44475"/>
                  </a:lnTo>
                  <a:lnTo>
                    <a:pt x="70419" y="43613"/>
                  </a:lnTo>
                  <a:lnTo>
                    <a:pt x="70595" y="42750"/>
                  </a:lnTo>
                  <a:lnTo>
                    <a:pt x="70772" y="41887"/>
                  </a:lnTo>
                  <a:lnTo>
                    <a:pt x="70909" y="41005"/>
                  </a:lnTo>
                  <a:lnTo>
                    <a:pt x="71027" y="40122"/>
                  </a:lnTo>
                  <a:lnTo>
                    <a:pt x="71125" y="39240"/>
                  </a:lnTo>
                  <a:lnTo>
                    <a:pt x="71203" y="38338"/>
                  </a:lnTo>
                  <a:lnTo>
                    <a:pt x="71262" y="37455"/>
                  </a:lnTo>
                  <a:lnTo>
                    <a:pt x="71282" y="36553"/>
                  </a:lnTo>
                  <a:lnTo>
                    <a:pt x="71301" y="35651"/>
                  </a:lnTo>
                  <a:lnTo>
                    <a:pt x="71282" y="34749"/>
                  </a:lnTo>
                  <a:lnTo>
                    <a:pt x="71262" y="33867"/>
                  </a:lnTo>
                  <a:lnTo>
                    <a:pt x="71203" y="32965"/>
                  </a:lnTo>
                  <a:lnTo>
                    <a:pt x="71125" y="32082"/>
                  </a:lnTo>
                  <a:lnTo>
                    <a:pt x="71027" y="31200"/>
                  </a:lnTo>
                  <a:lnTo>
                    <a:pt x="70909" y="30317"/>
                  </a:lnTo>
                  <a:lnTo>
                    <a:pt x="70772" y="29435"/>
                  </a:lnTo>
                  <a:lnTo>
                    <a:pt x="70595" y="28572"/>
                  </a:lnTo>
                  <a:lnTo>
                    <a:pt x="70419" y="27689"/>
                  </a:lnTo>
                  <a:lnTo>
                    <a:pt x="70203" y="26827"/>
                  </a:lnTo>
                  <a:lnTo>
                    <a:pt x="69968" y="25983"/>
                  </a:lnTo>
                  <a:lnTo>
                    <a:pt x="69713" y="25121"/>
                  </a:lnTo>
                  <a:lnTo>
                    <a:pt x="69438" y="24277"/>
                  </a:lnTo>
                  <a:lnTo>
                    <a:pt x="69144" y="23434"/>
                  </a:lnTo>
                  <a:lnTo>
                    <a:pt x="68831" y="22611"/>
                  </a:lnTo>
                  <a:lnTo>
                    <a:pt x="68497" y="21787"/>
                  </a:lnTo>
                  <a:lnTo>
                    <a:pt x="68144" y="20983"/>
                  </a:lnTo>
                  <a:lnTo>
                    <a:pt x="67791" y="20199"/>
                  </a:lnTo>
                  <a:lnTo>
                    <a:pt x="67399" y="19434"/>
                  </a:lnTo>
                  <a:lnTo>
                    <a:pt x="67007" y="18669"/>
                  </a:lnTo>
                  <a:lnTo>
                    <a:pt x="66595" y="17924"/>
                  </a:lnTo>
                  <a:lnTo>
                    <a:pt x="66164" y="17198"/>
                  </a:lnTo>
                  <a:lnTo>
                    <a:pt x="65693" y="16473"/>
                  </a:lnTo>
                  <a:lnTo>
                    <a:pt x="65242" y="15747"/>
                  </a:lnTo>
                  <a:lnTo>
                    <a:pt x="64752" y="15041"/>
                  </a:lnTo>
                  <a:lnTo>
                    <a:pt x="64242" y="14355"/>
                  </a:lnTo>
                  <a:lnTo>
                    <a:pt x="63712" y="13668"/>
                  </a:lnTo>
                  <a:lnTo>
                    <a:pt x="63183" y="13002"/>
                  </a:lnTo>
                  <a:lnTo>
                    <a:pt x="62634" y="12355"/>
                  </a:lnTo>
                  <a:lnTo>
                    <a:pt x="62046" y="11708"/>
                  </a:lnTo>
                  <a:lnTo>
                    <a:pt x="61457" y="11060"/>
                  </a:lnTo>
                  <a:lnTo>
                    <a:pt x="60869" y="10452"/>
                  </a:lnTo>
                  <a:lnTo>
                    <a:pt x="60242" y="9845"/>
                  </a:lnTo>
                  <a:lnTo>
                    <a:pt x="59614" y="9256"/>
                  </a:lnTo>
                  <a:lnTo>
                    <a:pt x="58967" y="8688"/>
                  </a:lnTo>
                  <a:lnTo>
                    <a:pt x="58300" y="8119"/>
                  </a:lnTo>
                  <a:lnTo>
                    <a:pt x="57633" y="7589"/>
                  </a:lnTo>
                  <a:lnTo>
                    <a:pt x="56947" y="7060"/>
                  </a:lnTo>
                  <a:lnTo>
                    <a:pt x="56261" y="6570"/>
                  </a:lnTo>
                  <a:lnTo>
                    <a:pt x="55555" y="6080"/>
                  </a:lnTo>
                  <a:lnTo>
                    <a:pt x="54849" y="5609"/>
                  </a:lnTo>
                  <a:lnTo>
                    <a:pt x="54123" y="5158"/>
                  </a:lnTo>
                  <a:lnTo>
                    <a:pt x="53378" y="4726"/>
                  </a:lnTo>
                  <a:lnTo>
                    <a:pt x="52633" y="4295"/>
                  </a:lnTo>
                  <a:lnTo>
                    <a:pt x="51868" y="3903"/>
                  </a:lnTo>
                  <a:lnTo>
                    <a:pt x="51103" y="3511"/>
                  </a:lnTo>
                  <a:lnTo>
                    <a:pt x="50319" y="3158"/>
                  </a:lnTo>
                  <a:lnTo>
                    <a:pt x="49535" y="2805"/>
                  </a:lnTo>
                  <a:lnTo>
                    <a:pt x="48711" y="2471"/>
                  </a:lnTo>
                  <a:lnTo>
                    <a:pt x="47868" y="2158"/>
                  </a:lnTo>
                  <a:lnTo>
                    <a:pt x="47025" y="1863"/>
                  </a:lnTo>
                  <a:lnTo>
                    <a:pt x="46181" y="1589"/>
                  </a:lnTo>
                  <a:lnTo>
                    <a:pt x="45338" y="1334"/>
                  </a:lnTo>
                  <a:lnTo>
                    <a:pt x="44475" y="1099"/>
                  </a:lnTo>
                  <a:lnTo>
                    <a:pt x="43612" y="903"/>
                  </a:lnTo>
                  <a:lnTo>
                    <a:pt x="42750" y="706"/>
                  </a:lnTo>
                  <a:lnTo>
                    <a:pt x="41867" y="550"/>
                  </a:lnTo>
                  <a:lnTo>
                    <a:pt x="41004" y="412"/>
                  </a:lnTo>
                  <a:lnTo>
                    <a:pt x="40122" y="275"/>
                  </a:lnTo>
                  <a:lnTo>
                    <a:pt x="39239" y="177"/>
                  </a:lnTo>
                  <a:lnTo>
                    <a:pt x="38337" y="99"/>
                  </a:lnTo>
                  <a:lnTo>
                    <a:pt x="37455" y="59"/>
                  </a:lnTo>
                  <a:lnTo>
                    <a:pt x="36553" y="20"/>
                  </a:lnTo>
                  <a:lnTo>
                    <a:pt x="356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7" name="Google Shape;1387;p80"/>
          <p:cNvGrpSpPr/>
          <p:nvPr/>
        </p:nvGrpSpPr>
        <p:grpSpPr>
          <a:xfrm>
            <a:off x="-123450" y="4272863"/>
            <a:ext cx="9390900" cy="718237"/>
            <a:chOff x="-123450" y="4272863"/>
            <a:chExt cx="9390900" cy="718237"/>
          </a:xfrm>
        </p:grpSpPr>
        <p:grpSp>
          <p:nvGrpSpPr>
            <p:cNvPr id="1388" name="Google Shape;1388;p80"/>
            <p:cNvGrpSpPr/>
            <p:nvPr/>
          </p:nvGrpSpPr>
          <p:grpSpPr>
            <a:xfrm>
              <a:off x="-123450" y="4272863"/>
              <a:ext cx="767250" cy="718225"/>
              <a:chOff x="5215250" y="4706200"/>
              <a:chExt cx="767250" cy="718225"/>
            </a:xfrm>
          </p:grpSpPr>
          <p:sp>
            <p:nvSpPr>
              <p:cNvPr id="1389" name="Google Shape;1389;p80"/>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80"/>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80"/>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80"/>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80"/>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80"/>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80"/>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80"/>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80"/>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80"/>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80"/>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80"/>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80"/>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80"/>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80"/>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80"/>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80"/>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80"/>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80"/>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80"/>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9" name="Google Shape;1409;p80"/>
            <p:cNvGrpSpPr/>
            <p:nvPr/>
          </p:nvGrpSpPr>
          <p:grpSpPr>
            <a:xfrm>
              <a:off x="8500200" y="4272875"/>
              <a:ext cx="767250" cy="718225"/>
              <a:chOff x="5215250" y="4706200"/>
              <a:chExt cx="767250" cy="718225"/>
            </a:xfrm>
          </p:grpSpPr>
          <p:sp>
            <p:nvSpPr>
              <p:cNvPr id="1410" name="Google Shape;1410;p80"/>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80"/>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80"/>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80"/>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80"/>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80"/>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80"/>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80"/>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80"/>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80"/>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80"/>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80"/>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80"/>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80"/>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80"/>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80"/>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80"/>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80"/>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80"/>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80"/>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0" name="Shape 90"/>
        <p:cNvGrpSpPr/>
        <p:nvPr/>
      </p:nvGrpSpPr>
      <p:grpSpPr>
        <a:xfrm>
          <a:off x="0" y="0"/>
          <a:ext cx="0" cy="0"/>
          <a:chOff x="0" y="0"/>
          <a:chExt cx="0" cy="0"/>
        </a:xfrm>
      </p:grpSpPr>
      <p:sp>
        <p:nvSpPr>
          <p:cNvPr id="91" name="Google Shape;91;p5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2" name="Google Shape;92;p53"/>
          <p:cNvSpPr txBox="1"/>
          <p:nvPr>
            <p:ph idx="1" type="subTitle"/>
          </p:nvPr>
        </p:nvSpPr>
        <p:spPr>
          <a:xfrm>
            <a:off x="713225" y="2121481"/>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3" name="Google Shape;93;p53"/>
          <p:cNvSpPr txBox="1"/>
          <p:nvPr>
            <p:ph idx="2" type="subTitle"/>
          </p:nvPr>
        </p:nvSpPr>
        <p:spPr>
          <a:xfrm>
            <a:off x="713225" y="4054444"/>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4" name="Google Shape;94;p53"/>
          <p:cNvSpPr txBox="1"/>
          <p:nvPr>
            <p:ph idx="3" type="subTitle"/>
          </p:nvPr>
        </p:nvSpPr>
        <p:spPr>
          <a:xfrm>
            <a:off x="3419250" y="4054444"/>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5" name="Google Shape;95;p53"/>
          <p:cNvSpPr txBox="1"/>
          <p:nvPr>
            <p:ph idx="4" type="subTitle"/>
          </p:nvPr>
        </p:nvSpPr>
        <p:spPr>
          <a:xfrm>
            <a:off x="3419250" y="2121481"/>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6" name="Google Shape;96;p53"/>
          <p:cNvSpPr txBox="1"/>
          <p:nvPr>
            <p:ph idx="5" type="title"/>
          </p:nvPr>
        </p:nvSpPr>
        <p:spPr>
          <a:xfrm>
            <a:off x="1415375" y="1300975"/>
            <a:ext cx="901200" cy="3657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2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7" name="Google Shape;97;p53"/>
          <p:cNvSpPr txBox="1"/>
          <p:nvPr>
            <p:ph idx="6" type="title"/>
          </p:nvPr>
        </p:nvSpPr>
        <p:spPr>
          <a:xfrm>
            <a:off x="4121400" y="3205975"/>
            <a:ext cx="901200" cy="3657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2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8" name="Google Shape;98;p53"/>
          <p:cNvSpPr txBox="1"/>
          <p:nvPr>
            <p:ph idx="7" type="title"/>
          </p:nvPr>
        </p:nvSpPr>
        <p:spPr>
          <a:xfrm>
            <a:off x="1415375" y="3205975"/>
            <a:ext cx="901200" cy="3657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2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9" name="Google Shape;99;p53"/>
          <p:cNvSpPr txBox="1"/>
          <p:nvPr>
            <p:ph idx="8" type="title"/>
          </p:nvPr>
        </p:nvSpPr>
        <p:spPr>
          <a:xfrm>
            <a:off x="4121400" y="1300975"/>
            <a:ext cx="901200" cy="3657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2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53"/>
          <p:cNvSpPr txBox="1"/>
          <p:nvPr>
            <p:ph idx="9" type="subTitle"/>
          </p:nvPr>
        </p:nvSpPr>
        <p:spPr>
          <a:xfrm>
            <a:off x="6125275" y="4054444"/>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01" name="Google Shape;101;p53"/>
          <p:cNvSpPr txBox="1"/>
          <p:nvPr>
            <p:ph idx="13" type="subTitle"/>
          </p:nvPr>
        </p:nvSpPr>
        <p:spPr>
          <a:xfrm>
            <a:off x="6125275" y="2121481"/>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02" name="Google Shape;102;p53"/>
          <p:cNvSpPr txBox="1"/>
          <p:nvPr>
            <p:ph idx="14" type="title"/>
          </p:nvPr>
        </p:nvSpPr>
        <p:spPr>
          <a:xfrm>
            <a:off x="6827425" y="3205975"/>
            <a:ext cx="901200" cy="3657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2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3" name="Google Shape;103;p53"/>
          <p:cNvSpPr txBox="1"/>
          <p:nvPr>
            <p:ph idx="15" type="title"/>
          </p:nvPr>
        </p:nvSpPr>
        <p:spPr>
          <a:xfrm>
            <a:off x="6827425" y="1300975"/>
            <a:ext cx="901200" cy="3657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2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4" name="Google Shape;104;p53"/>
          <p:cNvSpPr txBox="1"/>
          <p:nvPr>
            <p:ph idx="16" type="subTitle"/>
          </p:nvPr>
        </p:nvSpPr>
        <p:spPr>
          <a:xfrm>
            <a:off x="713225" y="1926523"/>
            <a:ext cx="2305500" cy="385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18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sp>
        <p:nvSpPr>
          <p:cNvPr id="105" name="Google Shape;105;p53"/>
          <p:cNvSpPr txBox="1"/>
          <p:nvPr>
            <p:ph idx="17" type="subTitle"/>
          </p:nvPr>
        </p:nvSpPr>
        <p:spPr>
          <a:xfrm>
            <a:off x="713225" y="3859482"/>
            <a:ext cx="2305500" cy="385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18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sp>
        <p:nvSpPr>
          <p:cNvPr id="106" name="Google Shape;106;p53"/>
          <p:cNvSpPr txBox="1"/>
          <p:nvPr>
            <p:ph idx="18" type="subTitle"/>
          </p:nvPr>
        </p:nvSpPr>
        <p:spPr>
          <a:xfrm>
            <a:off x="3419250" y="3859482"/>
            <a:ext cx="2305500" cy="385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18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sp>
        <p:nvSpPr>
          <p:cNvPr id="107" name="Google Shape;107;p53"/>
          <p:cNvSpPr txBox="1"/>
          <p:nvPr>
            <p:ph idx="19" type="subTitle"/>
          </p:nvPr>
        </p:nvSpPr>
        <p:spPr>
          <a:xfrm>
            <a:off x="3419250" y="1926523"/>
            <a:ext cx="2305500" cy="385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18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sp>
        <p:nvSpPr>
          <p:cNvPr id="108" name="Google Shape;108;p53"/>
          <p:cNvSpPr txBox="1"/>
          <p:nvPr>
            <p:ph idx="20" type="subTitle"/>
          </p:nvPr>
        </p:nvSpPr>
        <p:spPr>
          <a:xfrm>
            <a:off x="6125275" y="3859482"/>
            <a:ext cx="2305500" cy="385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18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sp>
        <p:nvSpPr>
          <p:cNvPr id="109" name="Google Shape;109;p53"/>
          <p:cNvSpPr txBox="1"/>
          <p:nvPr>
            <p:ph idx="21" type="subTitle"/>
          </p:nvPr>
        </p:nvSpPr>
        <p:spPr>
          <a:xfrm>
            <a:off x="6125275" y="1926523"/>
            <a:ext cx="2305500" cy="385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MuseoModerno"/>
              <a:buNone/>
              <a:defRPr b="1" sz="1800">
                <a:latin typeface="MuseoModerno"/>
                <a:ea typeface="MuseoModerno"/>
                <a:cs typeface="MuseoModerno"/>
                <a:sym typeface="MuseoModerno"/>
              </a:defRPr>
            </a:lvl1pPr>
            <a:lvl2pPr lvl="1"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ctr">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grpSp>
        <p:nvGrpSpPr>
          <p:cNvPr id="110" name="Google Shape;110;p53"/>
          <p:cNvGrpSpPr/>
          <p:nvPr/>
        </p:nvGrpSpPr>
        <p:grpSpPr>
          <a:xfrm>
            <a:off x="-1069325" y="4250977"/>
            <a:ext cx="11282650" cy="1792300"/>
            <a:chOff x="-1069325" y="4250977"/>
            <a:chExt cx="11282650" cy="1792300"/>
          </a:xfrm>
        </p:grpSpPr>
        <p:sp>
          <p:nvSpPr>
            <p:cNvPr id="111" name="Google Shape;111;p53"/>
            <p:cNvSpPr/>
            <p:nvPr/>
          </p:nvSpPr>
          <p:spPr>
            <a:xfrm>
              <a:off x="-1069325" y="4260727"/>
              <a:ext cx="1782550" cy="1782550"/>
            </a:xfrm>
            <a:custGeom>
              <a:rect b="b" l="l" r="r" t="t"/>
              <a:pathLst>
                <a:path extrusionOk="0" h="71302" w="71302">
                  <a:moveTo>
                    <a:pt x="35651" y="10021"/>
                  </a:moveTo>
                  <a:lnTo>
                    <a:pt x="36298" y="10041"/>
                  </a:lnTo>
                  <a:lnTo>
                    <a:pt x="36926" y="10060"/>
                  </a:lnTo>
                  <a:lnTo>
                    <a:pt x="37573" y="10100"/>
                  </a:lnTo>
                  <a:lnTo>
                    <a:pt x="38200" y="10158"/>
                  </a:lnTo>
                  <a:lnTo>
                    <a:pt x="38828" y="10217"/>
                  </a:lnTo>
                  <a:lnTo>
                    <a:pt x="39455" y="10315"/>
                  </a:lnTo>
                  <a:lnTo>
                    <a:pt x="40063" y="10413"/>
                  </a:lnTo>
                  <a:lnTo>
                    <a:pt x="40691" y="10531"/>
                  </a:lnTo>
                  <a:lnTo>
                    <a:pt x="41299" y="10649"/>
                  </a:lnTo>
                  <a:lnTo>
                    <a:pt x="41906" y="10805"/>
                  </a:lnTo>
                  <a:lnTo>
                    <a:pt x="42514" y="10962"/>
                  </a:lnTo>
                  <a:lnTo>
                    <a:pt x="43122" y="11139"/>
                  </a:lnTo>
                  <a:lnTo>
                    <a:pt x="43711" y="11315"/>
                  </a:lnTo>
                  <a:lnTo>
                    <a:pt x="44299" y="11511"/>
                  </a:lnTo>
                  <a:lnTo>
                    <a:pt x="44887" y="11727"/>
                  </a:lnTo>
                  <a:lnTo>
                    <a:pt x="45456" y="11962"/>
                  </a:lnTo>
                  <a:lnTo>
                    <a:pt x="46044" y="12217"/>
                  </a:lnTo>
                  <a:lnTo>
                    <a:pt x="46593" y="12472"/>
                  </a:lnTo>
                  <a:lnTo>
                    <a:pt x="47162" y="12747"/>
                  </a:lnTo>
                  <a:lnTo>
                    <a:pt x="47711" y="13041"/>
                  </a:lnTo>
                  <a:lnTo>
                    <a:pt x="48260" y="13335"/>
                  </a:lnTo>
                  <a:lnTo>
                    <a:pt x="48809" y="13649"/>
                  </a:lnTo>
                  <a:lnTo>
                    <a:pt x="49339" y="13982"/>
                  </a:lnTo>
                  <a:lnTo>
                    <a:pt x="49868" y="14316"/>
                  </a:lnTo>
                  <a:lnTo>
                    <a:pt x="50378" y="14669"/>
                  </a:lnTo>
                  <a:lnTo>
                    <a:pt x="50888" y="15041"/>
                  </a:lnTo>
                  <a:lnTo>
                    <a:pt x="51398" y="15433"/>
                  </a:lnTo>
                  <a:lnTo>
                    <a:pt x="51888" y="15826"/>
                  </a:lnTo>
                  <a:lnTo>
                    <a:pt x="52378" y="16237"/>
                  </a:lnTo>
                  <a:lnTo>
                    <a:pt x="52849" y="16649"/>
                  </a:lnTo>
                  <a:lnTo>
                    <a:pt x="53319" y="17081"/>
                  </a:lnTo>
                  <a:lnTo>
                    <a:pt x="53770" y="17532"/>
                  </a:lnTo>
                  <a:lnTo>
                    <a:pt x="54221" y="18002"/>
                  </a:lnTo>
                  <a:lnTo>
                    <a:pt x="54653" y="18453"/>
                  </a:lnTo>
                  <a:lnTo>
                    <a:pt x="55084" y="18944"/>
                  </a:lnTo>
                  <a:lnTo>
                    <a:pt x="55476" y="19414"/>
                  </a:lnTo>
                  <a:lnTo>
                    <a:pt x="55888" y="19924"/>
                  </a:lnTo>
                  <a:lnTo>
                    <a:pt x="56261" y="20414"/>
                  </a:lnTo>
                  <a:lnTo>
                    <a:pt x="56633" y="20924"/>
                  </a:lnTo>
                  <a:lnTo>
                    <a:pt x="56986" y="21454"/>
                  </a:lnTo>
                  <a:lnTo>
                    <a:pt x="57320" y="21963"/>
                  </a:lnTo>
                  <a:lnTo>
                    <a:pt x="57653" y="22513"/>
                  </a:lnTo>
                  <a:lnTo>
                    <a:pt x="57967" y="23042"/>
                  </a:lnTo>
                  <a:lnTo>
                    <a:pt x="58281" y="23591"/>
                  </a:lnTo>
                  <a:lnTo>
                    <a:pt x="58555" y="24140"/>
                  </a:lnTo>
                  <a:lnTo>
                    <a:pt x="58830" y="24709"/>
                  </a:lnTo>
                  <a:lnTo>
                    <a:pt x="59104" y="25277"/>
                  </a:lnTo>
                  <a:lnTo>
                    <a:pt x="59339" y="25846"/>
                  </a:lnTo>
                  <a:lnTo>
                    <a:pt x="59575" y="26415"/>
                  </a:lnTo>
                  <a:lnTo>
                    <a:pt x="59790" y="27003"/>
                  </a:lnTo>
                  <a:lnTo>
                    <a:pt x="59987" y="27591"/>
                  </a:lnTo>
                  <a:lnTo>
                    <a:pt x="60183" y="28199"/>
                  </a:lnTo>
                  <a:lnTo>
                    <a:pt x="60359" y="28788"/>
                  </a:lnTo>
                  <a:lnTo>
                    <a:pt x="60516" y="29396"/>
                  </a:lnTo>
                  <a:lnTo>
                    <a:pt x="60653" y="30003"/>
                  </a:lnTo>
                  <a:lnTo>
                    <a:pt x="60791" y="30611"/>
                  </a:lnTo>
                  <a:lnTo>
                    <a:pt x="60908" y="31239"/>
                  </a:lnTo>
                  <a:lnTo>
                    <a:pt x="61006" y="31866"/>
                  </a:lnTo>
                  <a:lnTo>
                    <a:pt x="61085" y="32474"/>
                  </a:lnTo>
                  <a:lnTo>
                    <a:pt x="61163" y="33121"/>
                  </a:lnTo>
                  <a:lnTo>
                    <a:pt x="61202" y="33749"/>
                  </a:lnTo>
                  <a:lnTo>
                    <a:pt x="61242" y="34376"/>
                  </a:lnTo>
                  <a:lnTo>
                    <a:pt x="61261" y="35024"/>
                  </a:lnTo>
                  <a:lnTo>
                    <a:pt x="61281" y="35651"/>
                  </a:lnTo>
                  <a:lnTo>
                    <a:pt x="61261" y="36298"/>
                  </a:lnTo>
                  <a:lnTo>
                    <a:pt x="61242" y="36926"/>
                  </a:lnTo>
                  <a:lnTo>
                    <a:pt x="61202" y="37573"/>
                  </a:lnTo>
                  <a:lnTo>
                    <a:pt x="61163" y="38200"/>
                  </a:lnTo>
                  <a:lnTo>
                    <a:pt x="61085" y="38828"/>
                  </a:lnTo>
                  <a:lnTo>
                    <a:pt x="61006" y="39455"/>
                  </a:lnTo>
                  <a:lnTo>
                    <a:pt x="60908" y="40083"/>
                  </a:lnTo>
                  <a:lnTo>
                    <a:pt x="60791" y="40691"/>
                  </a:lnTo>
                  <a:lnTo>
                    <a:pt x="60653" y="41318"/>
                  </a:lnTo>
                  <a:lnTo>
                    <a:pt x="60516" y="41926"/>
                  </a:lnTo>
                  <a:lnTo>
                    <a:pt x="60359" y="42514"/>
                  </a:lnTo>
                  <a:lnTo>
                    <a:pt x="60183" y="43122"/>
                  </a:lnTo>
                  <a:lnTo>
                    <a:pt x="59987" y="43711"/>
                  </a:lnTo>
                  <a:lnTo>
                    <a:pt x="59790" y="44299"/>
                  </a:lnTo>
                  <a:lnTo>
                    <a:pt x="59575" y="44887"/>
                  </a:lnTo>
                  <a:lnTo>
                    <a:pt x="59339" y="45476"/>
                  </a:lnTo>
                  <a:lnTo>
                    <a:pt x="59104" y="46044"/>
                  </a:lnTo>
                  <a:lnTo>
                    <a:pt x="58830" y="46613"/>
                  </a:lnTo>
                  <a:lnTo>
                    <a:pt x="58555" y="47162"/>
                  </a:lnTo>
                  <a:lnTo>
                    <a:pt x="58281" y="47731"/>
                  </a:lnTo>
                  <a:lnTo>
                    <a:pt x="57967" y="48260"/>
                  </a:lnTo>
                  <a:lnTo>
                    <a:pt x="57653" y="48809"/>
                  </a:lnTo>
                  <a:lnTo>
                    <a:pt x="57320" y="49339"/>
                  </a:lnTo>
                  <a:lnTo>
                    <a:pt x="56986" y="49868"/>
                  </a:lnTo>
                  <a:lnTo>
                    <a:pt x="56633" y="50378"/>
                  </a:lnTo>
                  <a:lnTo>
                    <a:pt x="56261" y="50888"/>
                  </a:lnTo>
                  <a:lnTo>
                    <a:pt x="55888" y="51398"/>
                  </a:lnTo>
                  <a:lnTo>
                    <a:pt x="55476" y="51888"/>
                  </a:lnTo>
                  <a:lnTo>
                    <a:pt x="55084" y="52378"/>
                  </a:lnTo>
                  <a:lnTo>
                    <a:pt x="54653" y="52849"/>
                  </a:lnTo>
                  <a:lnTo>
                    <a:pt x="54221" y="53319"/>
                  </a:lnTo>
                  <a:lnTo>
                    <a:pt x="53770" y="53770"/>
                  </a:lnTo>
                  <a:lnTo>
                    <a:pt x="53319" y="54222"/>
                  </a:lnTo>
                  <a:lnTo>
                    <a:pt x="52849" y="54653"/>
                  </a:lnTo>
                  <a:lnTo>
                    <a:pt x="52378" y="55084"/>
                  </a:lnTo>
                  <a:lnTo>
                    <a:pt x="51888" y="55496"/>
                  </a:lnTo>
                  <a:lnTo>
                    <a:pt x="51398" y="55888"/>
                  </a:lnTo>
                  <a:lnTo>
                    <a:pt x="50888" y="56261"/>
                  </a:lnTo>
                  <a:lnTo>
                    <a:pt x="50378" y="56634"/>
                  </a:lnTo>
                  <a:lnTo>
                    <a:pt x="49868" y="56986"/>
                  </a:lnTo>
                  <a:lnTo>
                    <a:pt x="49339" y="57339"/>
                  </a:lnTo>
                  <a:lnTo>
                    <a:pt x="48809" y="57673"/>
                  </a:lnTo>
                  <a:lnTo>
                    <a:pt x="48260" y="57987"/>
                  </a:lnTo>
                  <a:lnTo>
                    <a:pt x="47711" y="58281"/>
                  </a:lnTo>
                  <a:lnTo>
                    <a:pt x="47162" y="58575"/>
                  </a:lnTo>
                  <a:lnTo>
                    <a:pt x="46593" y="58849"/>
                  </a:lnTo>
                  <a:lnTo>
                    <a:pt x="46044" y="59104"/>
                  </a:lnTo>
                  <a:lnTo>
                    <a:pt x="45456" y="59340"/>
                  </a:lnTo>
                  <a:lnTo>
                    <a:pt x="44887" y="59575"/>
                  </a:lnTo>
                  <a:lnTo>
                    <a:pt x="44299" y="59791"/>
                  </a:lnTo>
                  <a:lnTo>
                    <a:pt x="43711" y="60006"/>
                  </a:lnTo>
                  <a:lnTo>
                    <a:pt x="43122" y="60183"/>
                  </a:lnTo>
                  <a:lnTo>
                    <a:pt x="42514" y="60359"/>
                  </a:lnTo>
                  <a:lnTo>
                    <a:pt x="41906" y="60516"/>
                  </a:lnTo>
                  <a:lnTo>
                    <a:pt x="41299" y="60654"/>
                  </a:lnTo>
                  <a:lnTo>
                    <a:pt x="40691" y="60791"/>
                  </a:lnTo>
                  <a:lnTo>
                    <a:pt x="40063" y="60908"/>
                  </a:lnTo>
                  <a:lnTo>
                    <a:pt x="39455" y="61006"/>
                  </a:lnTo>
                  <a:lnTo>
                    <a:pt x="38828" y="61085"/>
                  </a:lnTo>
                  <a:lnTo>
                    <a:pt x="38200" y="61163"/>
                  </a:lnTo>
                  <a:lnTo>
                    <a:pt x="37573" y="61222"/>
                  </a:lnTo>
                  <a:lnTo>
                    <a:pt x="36926" y="61261"/>
                  </a:lnTo>
                  <a:lnTo>
                    <a:pt x="36298" y="61281"/>
                  </a:lnTo>
                  <a:lnTo>
                    <a:pt x="35004" y="61281"/>
                  </a:lnTo>
                  <a:lnTo>
                    <a:pt x="34376" y="61261"/>
                  </a:lnTo>
                  <a:lnTo>
                    <a:pt x="33729" y="61222"/>
                  </a:lnTo>
                  <a:lnTo>
                    <a:pt x="33102" y="61163"/>
                  </a:lnTo>
                  <a:lnTo>
                    <a:pt x="32474" y="61085"/>
                  </a:lnTo>
                  <a:lnTo>
                    <a:pt x="31847" y="61006"/>
                  </a:lnTo>
                  <a:lnTo>
                    <a:pt x="31239" y="60908"/>
                  </a:lnTo>
                  <a:lnTo>
                    <a:pt x="30611" y="60791"/>
                  </a:lnTo>
                  <a:lnTo>
                    <a:pt x="30003" y="60654"/>
                  </a:lnTo>
                  <a:lnTo>
                    <a:pt x="29395" y="60516"/>
                  </a:lnTo>
                  <a:lnTo>
                    <a:pt x="28788" y="60359"/>
                  </a:lnTo>
                  <a:lnTo>
                    <a:pt x="28180" y="60183"/>
                  </a:lnTo>
                  <a:lnTo>
                    <a:pt x="27591" y="60006"/>
                  </a:lnTo>
                  <a:lnTo>
                    <a:pt x="27003" y="59791"/>
                  </a:lnTo>
                  <a:lnTo>
                    <a:pt x="26415" y="59575"/>
                  </a:lnTo>
                  <a:lnTo>
                    <a:pt x="25846" y="59340"/>
                  </a:lnTo>
                  <a:lnTo>
                    <a:pt x="25258" y="59104"/>
                  </a:lnTo>
                  <a:lnTo>
                    <a:pt x="24709" y="58849"/>
                  </a:lnTo>
                  <a:lnTo>
                    <a:pt x="24140" y="58575"/>
                  </a:lnTo>
                  <a:lnTo>
                    <a:pt x="23591" y="58281"/>
                  </a:lnTo>
                  <a:lnTo>
                    <a:pt x="23042" y="57987"/>
                  </a:lnTo>
                  <a:lnTo>
                    <a:pt x="22493" y="57673"/>
                  </a:lnTo>
                  <a:lnTo>
                    <a:pt x="21963" y="57339"/>
                  </a:lnTo>
                  <a:lnTo>
                    <a:pt x="21434" y="56986"/>
                  </a:lnTo>
                  <a:lnTo>
                    <a:pt x="20924" y="56634"/>
                  </a:lnTo>
                  <a:lnTo>
                    <a:pt x="20414" y="56261"/>
                  </a:lnTo>
                  <a:lnTo>
                    <a:pt x="19904" y="55888"/>
                  </a:lnTo>
                  <a:lnTo>
                    <a:pt x="19414" y="55496"/>
                  </a:lnTo>
                  <a:lnTo>
                    <a:pt x="18924" y="55084"/>
                  </a:lnTo>
                  <a:lnTo>
                    <a:pt x="18453" y="54653"/>
                  </a:lnTo>
                  <a:lnTo>
                    <a:pt x="17983" y="54222"/>
                  </a:lnTo>
                  <a:lnTo>
                    <a:pt x="17532" y="53770"/>
                  </a:lnTo>
                  <a:lnTo>
                    <a:pt x="17080" y="53319"/>
                  </a:lnTo>
                  <a:lnTo>
                    <a:pt x="16649" y="52849"/>
                  </a:lnTo>
                  <a:lnTo>
                    <a:pt x="16218" y="52378"/>
                  </a:lnTo>
                  <a:lnTo>
                    <a:pt x="15825" y="51888"/>
                  </a:lnTo>
                  <a:lnTo>
                    <a:pt x="15414" y="51398"/>
                  </a:lnTo>
                  <a:lnTo>
                    <a:pt x="15041" y="50888"/>
                  </a:lnTo>
                  <a:lnTo>
                    <a:pt x="14669" y="50378"/>
                  </a:lnTo>
                  <a:lnTo>
                    <a:pt x="14316" y="49868"/>
                  </a:lnTo>
                  <a:lnTo>
                    <a:pt x="13982" y="49339"/>
                  </a:lnTo>
                  <a:lnTo>
                    <a:pt x="13649" y="48809"/>
                  </a:lnTo>
                  <a:lnTo>
                    <a:pt x="13335" y="48260"/>
                  </a:lnTo>
                  <a:lnTo>
                    <a:pt x="13021" y="47731"/>
                  </a:lnTo>
                  <a:lnTo>
                    <a:pt x="12747" y="47162"/>
                  </a:lnTo>
                  <a:lnTo>
                    <a:pt x="12472" y="46613"/>
                  </a:lnTo>
                  <a:lnTo>
                    <a:pt x="12217" y="46044"/>
                  </a:lnTo>
                  <a:lnTo>
                    <a:pt x="11962" y="45476"/>
                  </a:lnTo>
                  <a:lnTo>
                    <a:pt x="11727" y="44887"/>
                  </a:lnTo>
                  <a:lnTo>
                    <a:pt x="11511" y="44299"/>
                  </a:lnTo>
                  <a:lnTo>
                    <a:pt x="11315" y="43711"/>
                  </a:lnTo>
                  <a:lnTo>
                    <a:pt x="11119" y="43122"/>
                  </a:lnTo>
                  <a:lnTo>
                    <a:pt x="10943" y="42514"/>
                  </a:lnTo>
                  <a:lnTo>
                    <a:pt x="10786" y="41926"/>
                  </a:lnTo>
                  <a:lnTo>
                    <a:pt x="10649" y="41318"/>
                  </a:lnTo>
                  <a:lnTo>
                    <a:pt x="10511" y="40691"/>
                  </a:lnTo>
                  <a:lnTo>
                    <a:pt x="10394" y="40083"/>
                  </a:lnTo>
                  <a:lnTo>
                    <a:pt x="10296" y="39455"/>
                  </a:lnTo>
                  <a:lnTo>
                    <a:pt x="10217" y="38828"/>
                  </a:lnTo>
                  <a:lnTo>
                    <a:pt x="10158" y="38200"/>
                  </a:lnTo>
                  <a:lnTo>
                    <a:pt x="10099" y="37573"/>
                  </a:lnTo>
                  <a:lnTo>
                    <a:pt x="10060" y="36926"/>
                  </a:lnTo>
                  <a:lnTo>
                    <a:pt x="10041" y="36298"/>
                  </a:lnTo>
                  <a:lnTo>
                    <a:pt x="10021" y="35651"/>
                  </a:lnTo>
                  <a:lnTo>
                    <a:pt x="10041" y="35024"/>
                  </a:lnTo>
                  <a:lnTo>
                    <a:pt x="10060" y="34376"/>
                  </a:lnTo>
                  <a:lnTo>
                    <a:pt x="10099" y="33749"/>
                  </a:lnTo>
                  <a:lnTo>
                    <a:pt x="10158" y="33121"/>
                  </a:lnTo>
                  <a:lnTo>
                    <a:pt x="10217" y="32474"/>
                  </a:lnTo>
                  <a:lnTo>
                    <a:pt x="10296" y="31866"/>
                  </a:lnTo>
                  <a:lnTo>
                    <a:pt x="10394" y="31239"/>
                  </a:lnTo>
                  <a:lnTo>
                    <a:pt x="10511" y="30611"/>
                  </a:lnTo>
                  <a:lnTo>
                    <a:pt x="10649" y="30003"/>
                  </a:lnTo>
                  <a:lnTo>
                    <a:pt x="10786" y="29396"/>
                  </a:lnTo>
                  <a:lnTo>
                    <a:pt x="10943" y="28788"/>
                  </a:lnTo>
                  <a:lnTo>
                    <a:pt x="11119" y="28199"/>
                  </a:lnTo>
                  <a:lnTo>
                    <a:pt x="11315" y="27591"/>
                  </a:lnTo>
                  <a:lnTo>
                    <a:pt x="11511" y="27003"/>
                  </a:lnTo>
                  <a:lnTo>
                    <a:pt x="11727" y="26415"/>
                  </a:lnTo>
                  <a:lnTo>
                    <a:pt x="11962" y="25846"/>
                  </a:lnTo>
                  <a:lnTo>
                    <a:pt x="12217" y="25277"/>
                  </a:lnTo>
                  <a:lnTo>
                    <a:pt x="12472" y="24709"/>
                  </a:lnTo>
                  <a:lnTo>
                    <a:pt x="12747" y="24140"/>
                  </a:lnTo>
                  <a:lnTo>
                    <a:pt x="13021" y="23591"/>
                  </a:lnTo>
                  <a:lnTo>
                    <a:pt x="13335" y="23042"/>
                  </a:lnTo>
                  <a:lnTo>
                    <a:pt x="13649" y="22513"/>
                  </a:lnTo>
                  <a:lnTo>
                    <a:pt x="13982" y="21963"/>
                  </a:lnTo>
                  <a:lnTo>
                    <a:pt x="14316" y="21454"/>
                  </a:lnTo>
                  <a:lnTo>
                    <a:pt x="14669" y="20924"/>
                  </a:lnTo>
                  <a:lnTo>
                    <a:pt x="15041" y="20414"/>
                  </a:lnTo>
                  <a:lnTo>
                    <a:pt x="15414" y="19924"/>
                  </a:lnTo>
                  <a:lnTo>
                    <a:pt x="15825" y="19414"/>
                  </a:lnTo>
                  <a:lnTo>
                    <a:pt x="16218" y="18944"/>
                  </a:lnTo>
                  <a:lnTo>
                    <a:pt x="16649" y="18453"/>
                  </a:lnTo>
                  <a:lnTo>
                    <a:pt x="17080" y="18002"/>
                  </a:lnTo>
                  <a:lnTo>
                    <a:pt x="17532" y="17532"/>
                  </a:lnTo>
                  <a:lnTo>
                    <a:pt x="17983" y="17081"/>
                  </a:lnTo>
                  <a:lnTo>
                    <a:pt x="18453" y="16649"/>
                  </a:lnTo>
                  <a:lnTo>
                    <a:pt x="18924" y="16237"/>
                  </a:lnTo>
                  <a:lnTo>
                    <a:pt x="19414" y="15826"/>
                  </a:lnTo>
                  <a:lnTo>
                    <a:pt x="19904" y="15433"/>
                  </a:lnTo>
                  <a:lnTo>
                    <a:pt x="20414" y="15041"/>
                  </a:lnTo>
                  <a:lnTo>
                    <a:pt x="20924" y="14669"/>
                  </a:lnTo>
                  <a:lnTo>
                    <a:pt x="21434" y="14316"/>
                  </a:lnTo>
                  <a:lnTo>
                    <a:pt x="21963" y="13982"/>
                  </a:lnTo>
                  <a:lnTo>
                    <a:pt x="22493" y="13649"/>
                  </a:lnTo>
                  <a:lnTo>
                    <a:pt x="23042" y="13335"/>
                  </a:lnTo>
                  <a:lnTo>
                    <a:pt x="23591" y="13041"/>
                  </a:lnTo>
                  <a:lnTo>
                    <a:pt x="24140" y="12747"/>
                  </a:lnTo>
                  <a:lnTo>
                    <a:pt x="24709" y="12472"/>
                  </a:lnTo>
                  <a:lnTo>
                    <a:pt x="25258" y="12217"/>
                  </a:lnTo>
                  <a:lnTo>
                    <a:pt x="25846" y="11962"/>
                  </a:lnTo>
                  <a:lnTo>
                    <a:pt x="26415" y="11727"/>
                  </a:lnTo>
                  <a:lnTo>
                    <a:pt x="27003" y="11511"/>
                  </a:lnTo>
                  <a:lnTo>
                    <a:pt x="27591" y="11315"/>
                  </a:lnTo>
                  <a:lnTo>
                    <a:pt x="28180" y="11139"/>
                  </a:lnTo>
                  <a:lnTo>
                    <a:pt x="28788" y="10962"/>
                  </a:lnTo>
                  <a:lnTo>
                    <a:pt x="29395" y="10805"/>
                  </a:lnTo>
                  <a:lnTo>
                    <a:pt x="30003" y="10649"/>
                  </a:lnTo>
                  <a:lnTo>
                    <a:pt x="30611" y="10531"/>
                  </a:lnTo>
                  <a:lnTo>
                    <a:pt x="31239" y="10413"/>
                  </a:lnTo>
                  <a:lnTo>
                    <a:pt x="31847" y="10315"/>
                  </a:lnTo>
                  <a:lnTo>
                    <a:pt x="32474" y="10217"/>
                  </a:lnTo>
                  <a:lnTo>
                    <a:pt x="33102" y="10158"/>
                  </a:lnTo>
                  <a:lnTo>
                    <a:pt x="33729" y="10100"/>
                  </a:lnTo>
                  <a:lnTo>
                    <a:pt x="34376" y="10060"/>
                  </a:lnTo>
                  <a:lnTo>
                    <a:pt x="35004" y="10041"/>
                  </a:lnTo>
                  <a:lnTo>
                    <a:pt x="35651" y="10021"/>
                  </a:lnTo>
                  <a:close/>
                  <a:moveTo>
                    <a:pt x="35651" y="0"/>
                  </a:moveTo>
                  <a:lnTo>
                    <a:pt x="34749" y="20"/>
                  </a:lnTo>
                  <a:lnTo>
                    <a:pt x="33847" y="59"/>
                  </a:lnTo>
                  <a:lnTo>
                    <a:pt x="32964" y="99"/>
                  </a:lnTo>
                  <a:lnTo>
                    <a:pt x="32062" y="177"/>
                  </a:lnTo>
                  <a:lnTo>
                    <a:pt x="31180" y="275"/>
                  </a:lnTo>
                  <a:lnTo>
                    <a:pt x="30297" y="412"/>
                  </a:lnTo>
                  <a:lnTo>
                    <a:pt x="29435" y="550"/>
                  </a:lnTo>
                  <a:lnTo>
                    <a:pt x="28552" y="706"/>
                  </a:lnTo>
                  <a:lnTo>
                    <a:pt x="27689" y="903"/>
                  </a:lnTo>
                  <a:lnTo>
                    <a:pt x="26827" y="1099"/>
                  </a:lnTo>
                  <a:lnTo>
                    <a:pt x="25964" y="1334"/>
                  </a:lnTo>
                  <a:lnTo>
                    <a:pt x="25120" y="1589"/>
                  </a:lnTo>
                  <a:lnTo>
                    <a:pt x="24277" y="1863"/>
                  </a:lnTo>
                  <a:lnTo>
                    <a:pt x="23434" y="2158"/>
                  </a:lnTo>
                  <a:lnTo>
                    <a:pt x="22610" y="2471"/>
                  </a:lnTo>
                  <a:lnTo>
                    <a:pt x="21767" y="2805"/>
                  </a:lnTo>
                  <a:lnTo>
                    <a:pt x="20983" y="3158"/>
                  </a:lnTo>
                  <a:lnTo>
                    <a:pt x="20198" y="3511"/>
                  </a:lnTo>
                  <a:lnTo>
                    <a:pt x="19434" y="3903"/>
                  </a:lnTo>
                  <a:lnTo>
                    <a:pt x="18669" y="4295"/>
                  </a:lnTo>
                  <a:lnTo>
                    <a:pt x="17924" y="4726"/>
                  </a:lnTo>
                  <a:lnTo>
                    <a:pt x="17179" y="5158"/>
                  </a:lnTo>
                  <a:lnTo>
                    <a:pt x="16453" y="5609"/>
                  </a:lnTo>
                  <a:lnTo>
                    <a:pt x="15747" y="6080"/>
                  </a:lnTo>
                  <a:lnTo>
                    <a:pt x="15041" y="6570"/>
                  </a:lnTo>
                  <a:lnTo>
                    <a:pt x="14355" y="7060"/>
                  </a:lnTo>
                  <a:lnTo>
                    <a:pt x="13668" y="7589"/>
                  </a:lnTo>
                  <a:lnTo>
                    <a:pt x="13002" y="8119"/>
                  </a:lnTo>
                  <a:lnTo>
                    <a:pt x="12335" y="8688"/>
                  </a:lnTo>
                  <a:lnTo>
                    <a:pt x="11688" y="9256"/>
                  </a:lnTo>
                  <a:lnTo>
                    <a:pt x="11060" y="9845"/>
                  </a:lnTo>
                  <a:lnTo>
                    <a:pt x="10433" y="10452"/>
                  </a:lnTo>
                  <a:lnTo>
                    <a:pt x="9845" y="11060"/>
                  </a:lnTo>
                  <a:lnTo>
                    <a:pt x="9256" y="11708"/>
                  </a:lnTo>
                  <a:lnTo>
                    <a:pt x="8668" y="12355"/>
                  </a:lnTo>
                  <a:lnTo>
                    <a:pt x="8119" y="13002"/>
                  </a:lnTo>
                  <a:lnTo>
                    <a:pt x="7589" y="13668"/>
                  </a:lnTo>
                  <a:lnTo>
                    <a:pt x="7060" y="14355"/>
                  </a:lnTo>
                  <a:lnTo>
                    <a:pt x="6550" y="15041"/>
                  </a:lnTo>
                  <a:lnTo>
                    <a:pt x="6079" y="15747"/>
                  </a:lnTo>
                  <a:lnTo>
                    <a:pt x="5609" y="16473"/>
                  </a:lnTo>
                  <a:lnTo>
                    <a:pt x="5138" y="17198"/>
                  </a:lnTo>
                  <a:lnTo>
                    <a:pt x="4707" y="17924"/>
                  </a:lnTo>
                  <a:lnTo>
                    <a:pt x="4295" y="18669"/>
                  </a:lnTo>
                  <a:lnTo>
                    <a:pt x="3903" y="19434"/>
                  </a:lnTo>
                  <a:lnTo>
                    <a:pt x="3511" y="20199"/>
                  </a:lnTo>
                  <a:lnTo>
                    <a:pt x="3158" y="20983"/>
                  </a:lnTo>
                  <a:lnTo>
                    <a:pt x="2805" y="21787"/>
                  </a:lnTo>
                  <a:lnTo>
                    <a:pt x="2471" y="22611"/>
                  </a:lnTo>
                  <a:lnTo>
                    <a:pt x="2157" y="23434"/>
                  </a:lnTo>
                  <a:lnTo>
                    <a:pt x="1863" y="24277"/>
                  </a:lnTo>
                  <a:lnTo>
                    <a:pt x="1589" y="25121"/>
                  </a:lnTo>
                  <a:lnTo>
                    <a:pt x="1334" y="25983"/>
                  </a:lnTo>
                  <a:lnTo>
                    <a:pt x="1099" y="26827"/>
                  </a:lnTo>
                  <a:lnTo>
                    <a:pt x="883" y="27689"/>
                  </a:lnTo>
                  <a:lnTo>
                    <a:pt x="706" y="28572"/>
                  </a:lnTo>
                  <a:lnTo>
                    <a:pt x="549" y="29435"/>
                  </a:lnTo>
                  <a:lnTo>
                    <a:pt x="393" y="30317"/>
                  </a:lnTo>
                  <a:lnTo>
                    <a:pt x="275" y="31200"/>
                  </a:lnTo>
                  <a:lnTo>
                    <a:pt x="177" y="32082"/>
                  </a:lnTo>
                  <a:lnTo>
                    <a:pt x="98" y="32965"/>
                  </a:lnTo>
                  <a:lnTo>
                    <a:pt x="40" y="33867"/>
                  </a:lnTo>
                  <a:lnTo>
                    <a:pt x="20" y="34749"/>
                  </a:lnTo>
                  <a:lnTo>
                    <a:pt x="0" y="35651"/>
                  </a:lnTo>
                  <a:lnTo>
                    <a:pt x="20" y="36553"/>
                  </a:lnTo>
                  <a:lnTo>
                    <a:pt x="40" y="37455"/>
                  </a:lnTo>
                  <a:lnTo>
                    <a:pt x="98" y="38338"/>
                  </a:lnTo>
                  <a:lnTo>
                    <a:pt x="177" y="39240"/>
                  </a:lnTo>
                  <a:lnTo>
                    <a:pt x="275" y="40122"/>
                  </a:lnTo>
                  <a:lnTo>
                    <a:pt x="393" y="41005"/>
                  </a:lnTo>
                  <a:lnTo>
                    <a:pt x="549" y="41887"/>
                  </a:lnTo>
                  <a:lnTo>
                    <a:pt x="706" y="42750"/>
                  </a:lnTo>
                  <a:lnTo>
                    <a:pt x="883" y="43613"/>
                  </a:lnTo>
                  <a:lnTo>
                    <a:pt x="1099" y="44475"/>
                  </a:lnTo>
                  <a:lnTo>
                    <a:pt x="1334" y="45338"/>
                  </a:lnTo>
                  <a:lnTo>
                    <a:pt x="1589" y="46181"/>
                  </a:lnTo>
                  <a:lnTo>
                    <a:pt x="1863" y="47025"/>
                  </a:lnTo>
                  <a:lnTo>
                    <a:pt x="2157" y="47868"/>
                  </a:lnTo>
                  <a:lnTo>
                    <a:pt x="2471" y="48711"/>
                  </a:lnTo>
                  <a:lnTo>
                    <a:pt x="2805" y="49535"/>
                  </a:lnTo>
                  <a:lnTo>
                    <a:pt x="3158" y="50319"/>
                  </a:lnTo>
                  <a:lnTo>
                    <a:pt x="3511" y="51104"/>
                  </a:lnTo>
                  <a:lnTo>
                    <a:pt x="3903" y="51868"/>
                  </a:lnTo>
                  <a:lnTo>
                    <a:pt x="4295" y="52633"/>
                  </a:lnTo>
                  <a:lnTo>
                    <a:pt x="4707" y="53378"/>
                  </a:lnTo>
                  <a:lnTo>
                    <a:pt x="5138" y="54123"/>
                  </a:lnTo>
                  <a:lnTo>
                    <a:pt x="5609" y="54849"/>
                  </a:lnTo>
                  <a:lnTo>
                    <a:pt x="6079" y="55575"/>
                  </a:lnTo>
                  <a:lnTo>
                    <a:pt x="6550" y="56261"/>
                  </a:lnTo>
                  <a:lnTo>
                    <a:pt x="7060" y="56967"/>
                  </a:lnTo>
                  <a:lnTo>
                    <a:pt x="7589" y="57634"/>
                  </a:lnTo>
                  <a:lnTo>
                    <a:pt x="8119" y="58320"/>
                  </a:lnTo>
                  <a:lnTo>
                    <a:pt x="8668" y="58967"/>
                  </a:lnTo>
                  <a:lnTo>
                    <a:pt x="9256" y="59614"/>
                  </a:lnTo>
                  <a:lnTo>
                    <a:pt x="9845" y="60242"/>
                  </a:lnTo>
                  <a:lnTo>
                    <a:pt x="10433" y="60869"/>
                  </a:lnTo>
                  <a:lnTo>
                    <a:pt x="11060" y="61477"/>
                  </a:lnTo>
                  <a:lnTo>
                    <a:pt x="11688" y="62065"/>
                  </a:lnTo>
                  <a:lnTo>
                    <a:pt x="12335" y="62634"/>
                  </a:lnTo>
                  <a:lnTo>
                    <a:pt x="13002" y="63183"/>
                  </a:lnTo>
                  <a:lnTo>
                    <a:pt x="13668" y="63732"/>
                  </a:lnTo>
                  <a:lnTo>
                    <a:pt x="14355" y="64242"/>
                  </a:lnTo>
                  <a:lnTo>
                    <a:pt x="15041" y="64752"/>
                  </a:lnTo>
                  <a:lnTo>
                    <a:pt x="15747" y="65242"/>
                  </a:lnTo>
                  <a:lnTo>
                    <a:pt x="16453" y="65713"/>
                  </a:lnTo>
                  <a:lnTo>
                    <a:pt x="17179" y="66164"/>
                  </a:lnTo>
                  <a:lnTo>
                    <a:pt x="17924" y="66595"/>
                  </a:lnTo>
                  <a:lnTo>
                    <a:pt x="18669" y="67007"/>
                  </a:lnTo>
                  <a:lnTo>
                    <a:pt x="19434" y="67419"/>
                  </a:lnTo>
                  <a:lnTo>
                    <a:pt x="20198" y="67791"/>
                  </a:lnTo>
                  <a:lnTo>
                    <a:pt x="20983" y="68164"/>
                  </a:lnTo>
                  <a:lnTo>
                    <a:pt x="21767" y="68497"/>
                  </a:lnTo>
                  <a:lnTo>
                    <a:pt x="22610" y="68850"/>
                  </a:lnTo>
                  <a:lnTo>
                    <a:pt x="23434" y="69164"/>
                  </a:lnTo>
                  <a:lnTo>
                    <a:pt x="24277" y="69458"/>
                  </a:lnTo>
                  <a:lnTo>
                    <a:pt x="25120" y="69733"/>
                  </a:lnTo>
                  <a:lnTo>
                    <a:pt x="25964" y="69988"/>
                  </a:lnTo>
                  <a:lnTo>
                    <a:pt x="26827" y="70203"/>
                  </a:lnTo>
                  <a:lnTo>
                    <a:pt x="27689" y="70419"/>
                  </a:lnTo>
                  <a:lnTo>
                    <a:pt x="28552" y="70596"/>
                  </a:lnTo>
                  <a:lnTo>
                    <a:pt x="29435" y="70772"/>
                  </a:lnTo>
                  <a:lnTo>
                    <a:pt x="30297" y="70909"/>
                  </a:lnTo>
                  <a:lnTo>
                    <a:pt x="31180" y="71027"/>
                  </a:lnTo>
                  <a:lnTo>
                    <a:pt x="32062" y="71125"/>
                  </a:lnTo>
                  <a:lnTo>
                    <a:pt x="32964" y="71204"/>
                  </a:lnTo>
                  <a:lnTo>
                    <a:pt x="33847" y="71262"/>
                  </a:lnTo>
                  <a:lnTo>
                    <a:pt x="34749" y="71302"/>
                  </a:lnTo>
                  <a:lnTo>
                    <a:pt x="36553" y="71302"/>
                  </a:lnTo>
                  <a:lnTo>
                    <a:pt x="37455" y="71262"/>
                  </a:lnTo>
                  <a:lnTo>
                    <a:pt x="38337" y="71204"/>
                  </a:lnTo>
                  <a:lnTo>
                    <a:pt x="39239" y="71125"/>
                  </a:lnTo>
                  <a:lnTo>
                    <a:pt x="40122" y="71027"/>
                  </a:lnTo>
                  <a:lnTo>
                    <a:pt x="41004" y="70909"/>
                  </a:lnTo>
                  <a:lnTo>
                    <a:pt x="41867" y="70772"/>
                  </a:lnTo>
                  <a:lnTo>
                    <a:pt x="42750" y="70596"/>
                  </a:lnTo>
                  <a:lnTo>
                    <a:pt x="43612" y="70419"/>
                  </a:lnTo>
                  <a:lnTo>
                    <a:pt x="44475" y="70203"/>
                  </a:lnTo>
                  <a:lnTo>
                    <a:pt x="45338" y="69988"/>
                  </a:lnTo>
                  <a:lnTo>
                    <a:pt x="46181" y="69733"/>
                  </a:lnTo>
                  <a:lnTo>
                    <a:pt x="47025" y="69458"/>
                  </a:lnTo>
                  <a:lnTo>
                    <a:pt x="47868" y="69164"/>
                  </a:lnTo>
                  <a:lnTo>
                    <a:pt x="48711" y="68850"/>
                  </a:lnTo>
                  <a:lnTo>
                    <a:pt x="49535" y="68497"/>
                  </a:lnTo>
                  <a:lnTo>
                    <a:pt x="50319" y="68164"/>
                  </a:lnTo>
                  <a:lnTo>
                    <a:pt x="51103" y="67791"/>
                  </a:lnTo>
                  <a:lnTo>
                    <a:pt x="51868" y="67419"/>
                  </a:lnTo>
                  <a:lnTo>
                    <a:pt x="52633" y="67007"/>
                  </a:lnTo>
                  <a:lnTo>
                    <a:pt x="53378" y="66595"/>
                  </a:lnTo>
                  <a:lnTo>
                    <a:pt x="54123" y="66164"/>
                  </a:lnTo>
                  <a:lnTo>
                    <a:pt x="54849" y="65713"/>
                  </a:lnTo>
                  <a:lnTo>
                    <a:pt x="55555" y="65242"/>
                  </a:lnTo>
                  <a:lnTo>
                    <a:pt x="56261" y="64752"/>
                  </a:lnTo>
                  <a:lnTo>
                    <a:pt x="56947" y="64242"/>
                  </a:lnTo>
                  <a:lnTo>
                    <a:pt x="57633" y="63732"/>
                  </a:lnTo>
                  <a:lnTo>
                    <a:pt x="58300" y="63183"/>
                  </a:lnTo>
                  <a:lnTo>
                    <a:pt x="58967" y="62634"/>
                  </a:lnTo>
                  <a:lnTo>
                    <a:pt x="59614" y="62065"/>
                  </a:lnTo>
                  <a:lnTo>
                    <a:pt x="60242" y="61477"/>
                  </a:lnTo>
                  <a:lnTo>
                    <a:pt x="60869" y="60869"/>
                  </a:lnTo>
                  <a:lnTo>
                    <a:pt x="61457" y="60242"/>
                  </a:lnTo>
                  <a:lnTo>
                    <a:pt x="62046" y="59614"/>
                  </a:lnTo>
                  <a:lnTo>
                    <a:pt x="62634" y="58967"/>
                  </a:lnTo>
                  <a:lnTo>
                    <a:pt x="63183" y="58320"/>
                  </a:lnTo>
                  <a:lnTo>
                    <a:pt x="63712" y="57634"/>
                  </a:lnTo>
                  <a:lnTo>
                    <a:pt x="64242" y="56967"/>
                  </a:lnTo>
                  <a:lnTo>
                    <a:pt x="64752" y="56261"/>
                  </a:lnTo>
                  <a:lnTo>
                    <a:pt x="65242" y="55575"/>
                  </a:lnTo>
                  <a:lnTo>
                    <a:pt x="65693" y="54849"/>
                  </a:lnTo>
                  <a:lnTo>
                    <a:pt x="66164" y="54123"/>
                  </a:lnTo>
                  <a:lnTo>
                    <a:pt x="66595" y="53378"/>
                  </a:lnTo>
                  <a:lnTo>
                    <a:pt x="67007" y="52633"/>
                  </a:lnTo>
                  <a:lnTo>
                    <a:pt x="67399" y="51868"/>
                  </a:lnTo>
                  <a:lnTo>
                    <a:pt x="67791" y="51104"/>
                  </a:lnTo>
                  <a:lnTo>
                    <a:pt x="68144" y="50319"/>
                  </a:lnTo>
                  <a:lnTo>
                    <a:pt x="68497" y="49535"/>
                  </a:lnTo>
                  <a:lnTo>
                    <a:pt x="68831" y="48711"/>
                  </a:lnTo>
                  <a:lnTo>
                    <a:pt x="69144" y="47868"/>
                  </a:lnTo>
                  <a:lnTo>
                    <a:pt x="69438" y="47025"/>
                  </a:lnTo>
                  <a:lnTo>
                    <a:pt x="69713" y="46181"/>
                  </a:lnTo>
                  <a:lnTo>
                    <a:pt x="69968" y="45338"/>
                  </a:lnTo>
                  <a:lnTo>
                    <a:pt x="70203" y="44475"/>
                  </a:lnTo>
                  <a:lnTo>
                    <a:pt x="70419" y="43613"/>
                  </a:lnTo>
                  <a:lnTo>
                    <a:pt x="70595" y="42750"/>
                  </a:lnTo>
                  <a:lnTo>
                    <a:pt x="70772" y="41887"/>
                  </a:lnTo>
                  <a:lnTo>
                    <a:pt x="70909" y="41005"/>
                  </a:lnTo>
                  <a:lnTo>
                    <a:pt x="71027" y="40122"/>
                  </a:lnTo>
                  <a:lnTo>
                    <a:pt x="71125" y="39240"/>
                  </a:lnTo>
                  <a:lnTo>
                    <a:pt x="71203" y="38338"/>
                  </a:lnTo>
                  <a:lnTo>
                    <a:pt x="71262" y="37455"/>
                  </a:lnTo>
                  <a:lnTo>
                    <a:pt x="71282" y="36553"/>
                  </a:lnTo>
                  <a:lnTo>
                    <a:pt x="71301" y="35651"/>
                  </a:lnTo>
                  <a:lnTo>
                    <a:pt x="71282" y="34749"/>
                  </a:lnTo>
                  <a:lnTo>
                    <a:pt x="71262" y="33867"/>
                  </a:lnTo>
                  <a:lnTo>
                    <a:pt x="71203" y="32965"/>
                  </a:lnTo>
                  <a:lnTo>
                    <a:pt x="71125" y="32082"/>
                  </a:lnTo>
                  <a:lnTo>
                    <a:pt x="71027" y="31200"/>
                  </a:lnTo>
                  <a:lnTo>
                    <a:pt x="70909" y="30317"/>
                  </a:lnTo>
                  <a:lnTo>
                    <a:pt x="70772" y="29435"/>
                  </a:lnTo>
                  <a:lnTo>
                    <a:pt x="70595" y="28572"/>
                  </a:lnTo>
                  <a:lnTo>
                    <a:pt x="70419" y="27689"/>
                  </a:lnTo>
                  <a:lnTo>
                    <a:pt x="70203" y="26827"/>
                  </a:lnTo>
                  <a:lnTo>
                    <a:pt x="69968" y="25983"/>
                  </a:lnTo>
                  <a:lnTo>
                    <a:pt x="69713" y="25121"/>
                  </a:lnTo>
                  <a:lnTo>
                    <a:pt x="69438" y="24277"/>
                  </a:lnTo>
                  <a:lnTo>
                    <a:pt x="69144" y="23434"/>
                  </a:lnTo>
                  <a:lnTo>
                    <a:pt x="68831" y="22611"/>
                  </a:lnTo>
                  <a:lnTo>
                    <a:pt x="68497" y="21787"/>
                  </a:lnTo>
                  <a:lnTo>
                    <a:pt x="68144" y="20983"/>
                  </a:lnTo>
                  <a:lnTo>
                    <a:pt x="67791" y="20199"/>
                  </a:lnTo>
                  <a:lnTo>
                    <a:pt x="67399" y="19434"/>
                  </a:lnTo>
                  <a:lnTo>
                    <a:pt x="67007" y="18669"/>
                  </a:lnTo>
                  <a:lnTo>
                    <a:pt x="66595" y="17924"/>
                  </a:lnTo>
                  <a:lnTo>
                    <a:pt x="66164" y="17198"/>
                  </a:lnTo>
                  <a:lnTo>
                    <a:pt x="65693" y="16473"/>
                  </a:lnTo>
                  <a:lnTo>
                    <a:pt x="65242" y="15747"/>
                  </a:lnTo>
                  <a:lnTo>
                    <a:pt x="64752" y="15041"/>
                  </a:lnTo>
                  <a:lnTo>
                    <a:pt x="64242" y="14355"/>
                  </a:lnTo>
                  <a:lnTo>
                    <a:pt x="63712" y="13668"/>
                  </a:lnTo>
                  <a:lnTo>
                    <a:pt x="63183" y="13002"/>
                  </a:lnTo>
                  <a:lnTo>
                    <a:pt x="62634" y="12355"/>
                  </a:lnTo>
                  <a:lnTo>
                    <a:pt x="62046" y="11708"/>
                  </a:lnTo>
                  <a:lnTo>
                    <a:pt x="61457" y="11060"/>
                  </a:lnTo>
                  <a:lnTo>
                    <a:pt x="60869" y="10452"/>
                  </a:lnTo>
                  <a:lnTo>
                    <a:pt x="60242" y="9845"/>
                  </a:lnTo>
                  <a:lnTo>
                    <a:pt x="59614" y="9256"/>
                  </a:lnTo>
                  <a:lnTo>
                    <a:pt x="58967" y="8688"/>
                  </a:lnTo>
                  <a:lnTo>
                    <a:pt x="58300" y="8119"/>
                  </a:lnTo>
                  <a:lnTo>
                    <a:pt x="57633" y="7589"/>
                  </a:lnTo>
                  <a:lnTo>
                    <a:pt x="56947" y="7060"/>
                  </a:lnTo>
                  <a:lnTo>
                    <a:pt x="56261" y="6570"/>
                  </a:lnTo>
                  <a:lnTo>
                    <a:pt x="55555" y="6080"/>
                  </a:lnTo>
                  <a:lnTo>
                    <a:pt x="54849" y="5609"/>
                  </a:lnTo>
                  <a:lnTo>
                    <a:pt x="54123" y="5158"/>
                  </a:lnTo>
                  <a:lnTo>
                    <a:pt x="53378" y="4726"/>
                  </a:lnTo>
                  <a:lnTo>
                    <a:pt x="52633" y="4295"/>
                  </a:lnTo>
                  <a:lnTo>
                    <a:pt x="51868" y="3903"/>
                  </a:lnTo>
                  <a:lnTo>
                    <a:pt x="51103" y="3511"/>
                  </a:lnTo>
                  <a:lnTo>
                    <a:pt x="50319" y="3158"/>
                  </a:lnTo>
                  <a:lnTo>
                    <a:pt x="49535" y="2805"/>
                  </a:lnTo>
                  <a:lnTo>
                    <a:pt x="48711" y="2471"/>
                  </a:lnTo>
                  <a:lnTo>
                    <a:pt x="47868" y="2158"/>
                  </a:lnTo>
                  <a:lnTo>
                    <a:pt x="47025" y="1863"/>
                  </a:lnTo>
                  <a:lnTo>
                    <a:pt x="46181" y="1589"/>
                  </a:lnTo>
                  <a:lnTo>
                    <a:pt x="45338" y="1334"/>
                  </a:lnTo>
                  <a:lnTo>
                    <a:pt x="44475" y="1099"/>
                  </a:lnTo>
                  <a:lnTo>
                    <a:pt x="43612" y="903"/>
                  </a:lnTo>
                  <a:lnTo>
                    <a:pt x="42750" y="706"/>
                  </a:lnTo>
                  <a:lnTo>
                    <a:pt x="41867" y="550"/>
                  </a:lnTo>
                  <a:lnTo>
                    <a:pt x="41004" y="412"/>
                  </a:lnTo>
                  <a:lnTo>
                    <a:pt x="40122" y="275"/>
                  </a:lnTo>
                  <a:lnTo>
                    <a:pt x="39239" y="177"/>
                  </a:lnTo>
                  <a:lnTo>
                    <a:pt x="38337" y="99"/>
                  </a:lnTo>
                  <a:lnTo>
                    <a:pt x="37455" y="59"/>
                  </a:lnTo>
                  <a:lnTo>
                    <a:pt x="36553" y="20"/>
                  </a:lnTo>
                  <a:lnTo>
                    <a:pt x="356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3"/>
            <p:cNvSpPr/>
            <p:nvPr/>
          </p:nvSpPr>
          <p:spPr>
            <a:xfrm>
              <a:off x="8430775" y="4250977"/>
              <a:ext cx="1782550" cy="1782550"/>
            </a:xfrm>
            <a:custGeom>
              <a:rect b="b" l="l" r="r" t="t"/>
              <a:pathLst>
                <a:path extrusionOk="0" h="71302" w="71302">
                  <a:moveTo>
                    <a:pt x="35651" y="10021"/>
                  </a:moveTo>
                  <a:lnTo>
                    <a:pt x="36298" y="10041"/>
                  </a:lnTo>
                  <a:lnTo>
                    <a:pt x="36926" y="10060"/>
                  </a:lnTo>
                  <a:lnTo>
                    <a:pt x="37573" y="10100"/>
                  </a:lnTo>
                  <a:lnTo>
                    <a:pt x="38200" y="10158"/>
                  </a:lnTo>
                  <a:lnTo>
                    <a:pt x="38828" y="10217"/>
                  </a:lnTo>
                  <a:lnTo>
                    <a:pt x="39455" y="10315"/>
                  </a:lnTo>
                  <a:lnTo>
                    <a:pt x="40063" y="10413"/>
                  </a:lnTo>
                  <a:lnTo>
                    <a:pt x="40691" y="10531"/>
                  </a:lnTo>
                  <a:lnTo>
                    <a:pt x="41299" y="10649"/>
                  </a:lnTo>
                  <a:lnTo>
                    <a:pt x="41906" y="10805"/>
                  </a:lnTo>
                  <a:lnTo>
                    <a:pt x="42514" y="10962"/>
                  </a:lnTo>
                  <a:lnTo>
                    <a:pt x="43122" y="11139"/>
                  </a:lnTo>
                  <a:lnTo>
                    <a:pt x="43711" y="11315"/>
                  </a:lnTo>
                  <a:lnTo>
                    <a:pt x="44299" y="11511"/>
                  </a:lnTo>
                  <a:lnTo>
                    <a:pt x="44887" y="11727"/>
                  </a:lnTo>
                  <a:lnTo>
                    <a:pt x="45456" y="11962"/>
                  </a:lnTo>
                  <a:lnTo>
                    <a:pt x="46044" y="12217"/>
                  </a:lnTo>
                  <a:lnTo>
                    <a:pt x="46593" y="12472"/>
                  </a:lnTo>
                  <a:lnTo>
                    <a:pt x="47162" y="12747"/>
                  </a:lnTo>
                  <a:lnTo>
                    <a:pt x="47711" y="13041"/>
                  </a:lnTo>
                  <a:lnTo>
                    <a:pt x="48260" y="13335"/>
                  </a:lnTo>
                  <a:lnTo>
                    <a:pt x="48809" y="13649"/>
                  </a:lnTo>
                  <a:lnTo>
                    <a:pt x="49339" y="13982"/>
                  </a:lnTo>
                  <a:lnTo>
                    <a:pt x="49868" y="14316"/>
                  </a:lnTo>
                  <a:lnTo>
                    <a:pt x="50378" y="14669"/>
                  </a:lnTo>
                  <a:lnTo>
                    <a:pt x="50888" y="15041"/>
                  </a:lnTo>
                  <a:lnTo>
                    <a:pt x="51398" y="15433"/>
                  </a:lnTo>
                  <a:lnTo>
                    <a:pt x="51888" y="15826"/>
                  </a:lnTo>
                  <a:lnTo>
                    <a:pt x="52378" y="16237"/>
                  </a:lnTo>
                  <a:lnTo>
                    <a:pt x="52849" y="16649"/>
                  </a:lnTo>
                  <a:lnTo>
                    <a:pt x="53319" y="17081"/>
                  </a:lnTo>
                  <a:lnTo>
                    <a:pt x="53770" y="17532"/>
                  </a:lnTo>
                  <a:lnTo>
                    <a:pt x="54221" y="18002"/>
                  </a:lnTo>
                  <a:lnTo>
                    <a:pt x="54653" y="18453"/>
                  </a:lnTo>
                  <a:lnTo>
                    <a:pt x="55084" y="18944"/>
                  </a:lnTo>
                  <a:lnTo>
                    <a:pt x="55476" y="19414"/>
                  </a:lnTo>
                  <a:lnTo>
                    <a:pt x="55888" y="19924"/>
                  </a:lnTo>
                  <a:lnTo>
                    <a:pt x="56261" y="20414"/>
                  </a:lnTo>
                  <a:lnTo>
                    <a:pt x="56633" y="20924"/>
                  </a:lnTo>
                  <a:lnTo>
                    <a:pt x="56986" y="21454"/>
                  </a:lnTo>
                  <a:lnTo>
                    <a:pt x="57320" y="21963"/>
                  </a:lnTo>
                  <a:lnTo>
                    <a:pt x="57653" y="22513"/>
                  </a:lnTo>
                  <a:lnTo>
                    <a:pt x="57967" y="23042"/>
                  </a:lnTo>
                  <a:lnTo>
                    <a:pt x="58281" y="23591"/>
                  </a:lnTo>
                  <a:lnTo>
                    <a:pt x="58555" y="24140"/>
                  </a:lnTo>
                  <a:lnTo>
                    <a:pt x="58830" y="24709"/>
                  </a:lnTo>
                  <a:lnTo>
                    <a:pt x="59104" y="25277"/>
                  </a:lnTo>
                  <a:lnTo>
                    <a:pt x="59339" y="25846"/>
                  </a:lnTo>
                  <a:lnTo>
                    <a:pt x="59575" y="26415"/>
                  </a:lnTo>
                  <a:lnTo>
                    <a:pt x="59790" y="27003"/>
                  </a:lnTo>
                  <a:lnTo>
                    <a:pt x="59987" y="27591"/>
                  </a:lnTo>
                  <a:lnTo>
                    <a:pt x="60183" y="28199"/>
                  </a:lnTo>
                  <a:lnTo>
                    <a:pt x="60359" y="28788"/>
                  </a:lnTo>
                  <a:lnTo>
                    <a:pt x="60516" y="29396"/>
                  </a:lnTo>
                  <a:lnTo>
                    <a:pt x="60653" y="30003"/>
                  </a:lnTo>
                  <a:lnTo>
                    <a:pt x="60791" y="30611"/>
                  </a:lnTo>
                  <a:lnTo>
                    <a:pt x="60908" y="31239"/>
                  </a:lnTo>
                  <a:lnTo>
                    <a:pt x="61006" y="31866"/>
                  </a:lnTo>
                  <a:lnTo>
                    <a:pt x="61085" y="32474"/>
                  </a:lnTo>
                  <a:lnTo>
                    <a:pt x="61163" y="33121"/>
                  </a:lnTo>
                  <a:lnTo>
                    <a:pt x="61202" y="33749"/>
                  </a:lnTo>
                  <a:lnTo>
                    <a:pt x="61242" y="34376"/>
                  </a:lnTo>
                  <a:lnTo>
                    <a:pt x="61261" y="35024"/>
                  </a:lnTo>
                  <a:lnTo>
                    <a:pt x="61281" y="35651"/>
                  </a:lnTo>
                  <a:lnTo>
                    <a:pt x="61261" y="36298"/>
                  </a:lnTo>
                  <a:lnTo>
                    <a:pt x="61242" y="36926"/>
                  </a:lnTo>
                  <a:lnTo>
                    <a:pt x="61202" y="37573"/>
                  </a:lnTo>
                  <a:lnTo>
                    <a:pt x="61163" y="38200"/>
                  </a:lnTo>
                  <a:lnTo>
                    <a:pt x="61085" y="38828"/>
                  </a:lnTo>
                  <a:lnTo>
                    <a:pt x="61006" y="39455"/>
                  </a:lnTo>
                  <a:lnTo>
                    <a:pt x="60908" y="40083"/>
                  </a:lnTo>
                  <a:lnTo>
                    <a:pt x="60791" y="40691"/>
                  </a:lnTo>
                  <a:lnTo>
                    <a:pt x="60653" y="41318"/>
                  </a:lnTo>
                  <a:lnTo>
                    <a:pt x="60516" y="41926"/>
                  </a:lnTo>
                  <a:lnTo>
                    <a:pt x="60359" y="42514"/>
                  </a:lnTo>
                  <a:lnTo>
                    <a:pt x="60183" y="43122"/>
                  </a:lnTo>
                  <a:lnTo>
                    <a:pt x="59987" y="43711"/>
                  </a:lnTo>
                  <a:lnTo>
                    <a:pt x="59790" y="44299"/>
                  </a:lnTo>
                  <a:lnTo>
                    <a:pt x="59575" y="44887"/>
                  </a:lnTo>
                  <a:lnTo>
                    <a:pt x="59339" y="45476"/>
                  </a:lnTo>
                  <a:lnTo>
                    <a:pt x="59104" y="46044"/>
                  </a:lnTo>
                  <a:lnTo>
                    <a:pt x="58830" y="46613"/>
                  </a:lnTo>
                  <a:lnTo>
                    <a:pt x="58555" y="47162"/>
                  </a:lnTo>
                  <a:lnTo>
                    <a:pt x="58281" y="47731"/>
                  </a:lnTo>
                  <a:lnTo>
                    <a:pt x="57967" y="48260"/>
                  </a:lnTo>
                  <a:lnTo>
                    <a:pt x="57653" y="48809"/>
                  </a:lnTo>
                  <a:lnTo>
                    <a:pt x="57320" y="49339"/>
                  </a:lnTo>
                  <a:lnTo>
                    <a:pt x="56986" y="49868"/>
                  </a:lnTo>
                  <a:lnTo>
                    <a:pt x="56633" y="50378"/>
                  </a:lnTo>
                  <a:lnTo>
                    <a:pt x="56261" y="50888"/>
                  </a:lnTo>
                  <a:lnTo>
                    <a:pt x="55888" y="51398"/>
                  </a:lnTo>
                  <a:lnTo>
                    <a:pt x="55476" y="51888"/>
                  </a:lnTo>
                  <a:lnTo>
                    <a:pt x="55084" y="52378"/>
                  </a:lnTo>
                  <a:lnTo>
                    <a:pt x="54653" y="52849"/>
                  </a:lnTo>
                  <a:lnTo>
                    <a:pt x="54221" y="53319"/>
                  </a:lnTo>
                  <a:lnTo>
                    <a:pt x="53770" y="53770"/>
                  </a:lnTo>
                  <a:lnTo>
                    <a:pt x="53319" y="54222"/>
                  </a:lnTo>
                  <a:lnTo>
                    <a:pt x="52849" y="54653"/>
                  </a:lnTo>
                  <a:lnTo>
                    <a:pt x="52378" y="55084"/>
                  </a:lnTo>
                  <a:lnTo>
                    <a:pt x="51888" y="55496"/>
                  </a:lnTo>
                  <a:lnTo>
                    <a:pt x="51398" y="55888"/>
                  </a:lnTo>
                  <a:lnTo>
                    <a:pt x="50888" y="56261"/>
                  </a:lnTo>
                  <a:lnTo>
                    <a:pt x="50378" y="56634"/>
                  </a:lnTo>
                  <a:lnTo>
                    <a:pt x="49868" y="56986"/>
                  </a:lnTo>
                  <a:lnTo>
                    <a:pt x="49339" y="57339"/>
                  </a:lnTo>
                  <a:lnTo>
                    <a:pt x="48809" y="57673"/>
                  </a:lnTo>
                  <a:lnTo>
                    <a:pt x="48260" y="57987"/>
                  </a:lnTo>
                  <a:lnTo>
                    <a:pt x="47711" y="58281"/>
                  </a:lnTo>
                  <a:lnTo>
                    <a:pt x="47162" y="58575"/>
                  </a:lnTo>
                  <a:lnTo>
                    <a:pt x="46593" y="58849"/>
                  </a:lnTo>
                  <a:lnTo>
                    <a:pt x="46044" y="59104"/>
                  </a:lnTo>
                  <a:lnTo>
                    <a:pt x="45456" y="59340"/>
                  </a:lnTo>
                  <a:lnTo>
                    <a:pt x="44887" y="59575"/>
                  </a:lnTo>
                  <a:lnTo>
                    <a:pt x="44299" y="59791"/>
                  </a:lnTo>
                  <a:lnTo>
                    <a:pt x="43711" y="60006"/>
                  </a:lnTo>
                  <a:lnTo>
                    <a:pt x="43122" y="60183"/>
                  </a:lnTo>
                  <a:lnTo>
                    <a:pt x="42514" y="60359"/>
                  </a:lnTo>
                  <a:lnTo>
                    <a:pt x="41906" y="60516"/>
                  </a:lnTo>
                  <a:lnTo>
                    <a:pt x="41299" y="60654"/>
                  </a:lnTo>
                  <a:lnTo>
                    <a:pt x="40691" y="60791"/>
                  </a:lnTo>
                  <a:lnTo>
                    <a:pt x="40063" y="60908"/>
                  </a:lnTo>
                  <a:lnTo>
                    <a:pt x="39455" y="61006"/>
                  </a:lnTo>
                  <a:lnTo>
                    <a:pt x="38828" y="61085"/>
                  </a:lnTo>
                  <a:lnTo>
                    <a:pt x="38200" y="61163"/>
                  </a:lnTo>
                  <a:lnTo>
                    <a:pt x="37573" y="61222"/>
                  </a:lnTo>
                  <a:lnTo>
                    <a:pt x="36926" y="61261"/>
                  </a:lnTo>
                  <a:lnTo>
                    <a:pt x="36298" y="61281"/>
                  </a:lnTo>
                  <a:lnTo>
                    <a:pt x="35004" y="61281"/>
                  </a:lnTo>
                  <a:lnTo>
                    <a:pt x="34376" y="61261"/>
                  </a:lnTo>
                  <a:lnTo>
                    <a:pt x="33729" y="61222"/>
                  </a:lnTo>
                  <a:lnTo>
                    <a:pt x="33102" y="61163"/>
                  </a:lnTo>
                  <a:lnTo>
                    <a:pt x="32474" y="61085"/>
                  </a:lnTo>
                  <a:lnTo>
                    <a:pt x="31847" y="61006"/>
                  </a:lnTo>
                  <a:lnTo>
                    <a:pt x="31239" y="60908"/>
                  </a:lnTo>
                  <a:lnTo>
                    <a:pt x="30611" y="60791"/>
                  </a:lnTo>
                  <a:lnTo>
                    <a:pt x="30003" y="60654"/>
                  </a:lnTo>
                  <a:lnTo>
                    <a:pt x="29395" y="60516"/>
                  </a:lnTo>
                  <a:lnTo>
                    <a:pt x="28788" y="60359"/>
                  </a:lnTo>
                  <a:lnTo>
                    <a:pt x="28180" y="60183"/>
                  </a:lnTo>
                  <a:lnTo>
                    <a:pt x="27591" y="60006"/>
                  </a:lnTo>
                  <a:lnTo>
                    <a:pt x="27003" y="59791"/>
                  </a:lnTo>
                  <a:lnTo>
                    <a:pt x="26415" y="59575"/>
                  </a:lnTo>
                  <a:lnTo>
                    <a:pt x="25846" y="59340"/>
                  </a:lnTo>
                  <a:lnTo>
                    <a:pt x="25258" y="59104"/>
                  </a:lnTo>
                  <a:lnTo>
                    <a:pt x="24709" y="58849"/>
                  </a:lnTo>
                  <a:lnTo>
                    <a:pt x="24140" y="58575"/>
                  </a:lnTo>
                  <a:lnTo>
                    <a:pt x="23591" y="58281"/>
                  </a:lnTo>
                  <a:lnTo>
                    <a:pt x="23042" y="57987"/>
                  </a:lnTo>
                  <a:lnTo>
                    <a:pt x="22493" y="57673"/>
                  </a:lnTo>
                  <a:lnTo>
                    <a:pt x="21963" y="57339"/>
                  </a:lnTo>
                  <a:lnTo>
                    <a:pt x="21434" y="56986"/>
                  </a:lnTo>
                  <a:lnTo>
                    <a:pt x="20924" y="56634"/>
                  </a:lnTo>
                  <a:lnTo>
                    <a:pt x="20414" y="56261"/>
                  </a:lnTo>
                  <a:lnTo>
                    <a:pt x="19904" y="55888"/>
                  </a:lnTo>
                  <a:lnTo>
                    <a:pt x="19414" y="55496"/>
                  </a:lnTo>
                  <a:lnTo>
                    <a:pt x="18924" y="55084"/>
                  </a:lnTo>
                  <a:lnTo>
                    <a:pt x="18453" y="54653"/>
                  </a:lnTo>
                  <a:lnTo>
                    <a:pt x="17983" y="54222"/>
                  </a:lnTo>
                  <a:lnTo>
                    <a:pt x="17532" y="53770"/>
                  </a:lnTo>
                  <a:lnTo>
                    <a:pt x="17080" y="53319"/>
                  </a:lnTo>
                  <a:lnTo>
                    <a:pt x="16649" y="52849"/>
                  </a:lnTo>
                  <a:lnTo>
                    <a:pt x="16218" y="52378"/>
                  </a:lnTo>
                  <a:lnTo>
                    <a:pt x="15825" y="51888"/>
                  </a:lnTo>
                  <a:lnTo>
                    <a:pt x="15414" y="51398"/>
                  </a:lnTo>
                  <a:lnTo>
                    <a:pt x="15041" y="50888"/>
                  </a:lnTo>
                  <a:lnTo>
                    <a:pt x="14669" y="50378"/>
                  </a:lnTo>
                  <a:lnTo>
                    <a:pt x="14316" y="49868"/>
                  </a:lnTo>
                  <a:lnTo>
                    <a:pt x="13982" y="49339"/>
                  </a:lnTo>
                  <a:lnTo>
                    <a:pt x="13649" y="48809"/>
                  </a:lnTo>
                  <a:lnTo>
                    <a:pt x="13335" y="48260"/>
                  </a:lnTo>
                  <a:lnTo>
                    <a:pt x="13021" y="47731"/>
                  </a:lnTo>
                  <a:lnTo>
                    <a:pt x="12747" y="47162"/>
                  </a:lnTo>
                  <a:lnTo>
                    <a:pt x="12472" y="46613"/>
                  </a:lnTo>
                  <a:lnTo>
                    <a:pt x="12217" y="46044"/>
                  </a:lnTo>
                  <a:lnTo>
                    <a:pt x="11962" y="45476"/>
                  </a:lnTo>
                  <a:lnTo>
                    <a:pt x="11727" y="44887"/>
                  </a:lnTo>
                  <a:lnTo>
                    <a:pt x="11511" y="44299"/>
                  </a:lnTo>
                  <a:lnTo>
                    <a:pt x="11315" y="43711"/>
                  </a:lnTo>
                  <a:lnTo>
                    <a:pt x="11119" y="43122"/>
                  </a:lnTo>
                  <a:lnTo>
                    <a:pt x="10943" y="42514"/>
                  </a:lnTo>
                  <a:lnTo>
                    <a:pt x="10786" y="41926"/>
                  </a:lnTo>
                  <a:lnTo>
                    <a:pt x="10649" y="41318"/>
                  </a:lnTo>
                  <a:lnTo>
                    <a:pt x="10511" y="40691"/>
                  </a:lnTo>
                  <a:lnTo>
                    <a:pt x="10394" y="40083"/>
                  </a:lnTo>
                  <a:lnTo>
                    <a:pt x="10296" y="39455"/>
                  </a:lnTo>
                  <a:lnTo>
                    <a:pt x="10217" y="38828"/>
                  </a:lnTo>
                  <a:lnTo>
                    <a:pt x="10158" y="38200"/>
                  </a:lnTo>
                  <a:lnTo>
                    <a:pt x="10099" y="37573"/>
                  </a:lnTo>
                  <a:lnTo>
                    <a:pt x="10060" y="36926"/>
                  </a:lnTo>
                  <a:lnTo>
                    <a:pt x="10041" y="36298"/>
                  </a:lnTo>
                  <a:lnTo>
                    <a:pt x="10021" y="35651"/>
                  </a:lnTo>
                  <a:lnTo>
                    <a:pt x="10041" y="35024"/>
                  </a:lnTo>
                  <a:lnTo>
                    <a:pt x="10060" y="34376"/>
                  </a:lnTo>
                  <a:lnTo>
                    <a:pt x="10099" y="33749"/>
                  </a:lnTo>
                  <a:lnTo>
                    <a:pt x="10158" y="33121"/>
                  </a:lnTo>
                  <a:lnTo>
                    <a:pt x="10217" y="32474"/>
                  </a:lnTo>
                  <a:lnTo>
                    <a:pt x="10296" y="31866"/>
                  </a:lnTo>
                  <a:lnTo>
                    <a:pt x="10394" y="31239"/>
                  </a:lnTo>
                  <a:lnTo>
                    <a:pt x="10511" y="30611"/>
                  </a:lnTo>
                  <a:lnTo>
                    <a:pt x="10649" y="30003"/>
                  </a:lnTo>
                  <a:lnTo>
                    <a:pt x="10786" y="29396"/>
                  </a:lnTo>
                  <a:lnTo>
                    <a:pt x="10943" y="28788"/>
                  </a:lnTo>
                  <a:lnTo>
                    <a:pt x="11119" y="28199"/>
                  </a:lnTo>
                  <a:lnTo>
                    <a:pt x="11315" y="27591"/>
                  </a:lnTo>
                  <a:lnTo>
                    <a:pt x="11511" y="27003"/>
                  </a:lnTo>
                  <a:lnTo>
                    <a:pt x="11727" y="26415"/>
                  </a:lnTo>
                  <a:lnTo>
                    <a:pt x="11962" y="25846"/>
                  </a:lnTo>
                  <a:lnTo>
                    <a:pt x="12217" y="25277"/>
                  </a:lnTo>
                  <a:lnTo>
                    <a:pt x="12472" y="24709"/>
                  </a:lnTo>
                  <a:lnTo>
                    <a:pt x="12747" y="24140"/>
                  </a:lnTo>
                  <a:lnTo>
                    <a:pt x="13021" y="23591"/>
                  </a:lnTo>
                  <a:lnTo>
                    <a:pt x="13335" y="23042"/>
                  </a:lnTo>
                  <a:lnTo>
                    <a:pt x="13649" y="22513"/>
                  </a:lnTo>
                  <a:lnTo>
                    <a:pt x="13982" y="21963"/>
                  </a:lnTo>
                  <a:lnTo>
                    <a:pt x="14316" y="21454"/>
                  </a:lnTo>
                  <a:lnTo>
                    <a:pt x="14669" y="20924"/>
                  </a:lnTo>
                  <a:lnTo>
                    <a:pt x="15041" y="20414"/>
                  </a:lnTo>
                  <a:lnTo>
                    <a:pt x="15414" y="19924"/>
                  </a:lnTo>
                  <a:lnTo>
                    <a:pt x="15825" y="19414"/>
                  </a:lnTo>
                  <a:lnTo>
                    <a:pt x="16218" y="18944"/>
                  </a:lnTo>
                  <a:lnTo>
                    <a:pt x="16649" y="18453"/>
                  </a:lnTo>
                  <a:lnTo>
                    <a:pt x="17080" y="18002"/>
                  </a:lnTo>
                  <a:lnTo>
                    <a:pt x="17532" y="17532"/>
                  </a:lnTo>
                  <a:lnTo>
                    <a:pt x="17983" y="17081"/>
                  </a:lnTo>
                  <a:lnTo>
                    <a:pt x="18453" y="16649"/>
                  </a:lnTo>
                  <a:lnTo>
                    <a:pt x="18924" y="16237"/>
                  </a:lnTo>
                  <a:lnTo>
                    <a:pt x="19414" y="15826"/>
                  </a:lnTo>
                  <a:lnTo>
                    <a:pt x="19904" y="15433"/>
                  </a:lnTo>
                  <a:lnTo>
                    <a:pt x="20414" y="15041"/>
                  </a:lnTo>
                  <a:lnTo>
                    <a:pt x="20924" y="14669"/>
                  </a:lnTo>
                  <a:lnTo>
                    <a:pt x="21434" y="14316"/>
                  </a:lnTo>
                  <a:lnTo>
                    <a:pt x="21963" y="13982"/>
                  </a:lnTo>
                  <a:lnTo>
                    <a:pt x="22493" y="13649"/>
                  </a:lnTo>
                  <a:lnTo>
                    <a:pt x="23042" y="13335"/>
                  </a:lnTo>
                  <a:lnTo>
                    <a:pt x="23591" y="13041"/>
                  </a:lnTo>
                  <a:lnTo>
                    <a:pt x="24140" y="12747"/>
                  </a:lnTo>
                  <a:lnTo>
                    <a:pt x="24709" y="12472"/>
                  </a:lnTo>
                  <a:lnTo>
                    <a:pt x="25258" y="12217"/>
                  </a:lnTo>
                  <a:lnTo>
                    <a:pt x="25846" y="11962"/>
                  </a:lnTo>
                  <a:lnTo>
                    <a:pt x="26415" y="11727"/>
                  </a:lnTo>
                  <a:lnTo>
                    <a:pt x="27003" y="11511"/>
                  </a:lnTo>
                  <a:lnTo>
                    <a:pt x="27591" y="11315"/>
                  </a:lnTo>
                  <a:lnTo>
                    <a:pt x="28180" y="11139"/>
                  </a:lnTo>
                  <a:lnTo>
                    <a:pt x="28788" y="10962"/>
                  </a:lnTo>
                  <a:lnTo>
                    <a:pt x="29395" y="10805"/>
                  </a:lnTo>
                  <a:lnTo>
                    <a:pt x="30003" y="10649"/>
                  </a:lnTo>
                  <a:lnTo>
                    <a:pt x="30611" y="10531"/>
                  </a:lnTo>
                  <a:lnTo>
                    <a:pt x="31239" y="10413"/>
                  </a:lnTo>
                  <a:lnTo>
                    <a:pt x="31847" y="10315"/>
                  </a:lnTo>
                  <a:lnTo>
                    <a:pt x="32474" y="10217"/>
                  </a:lnTo>
                  <a:lnTo>
                    <a:pt x="33102" y="10158"/>
                  </a:lnTo>
                  <a:lnTo>
                    <a:pt x="33729" y="10100"/>
                  </a:lnTo>
                  <a:lnTo>
                    <a:pt x="34376" y="10060"/>
                  </a:lnTo>
                  <a:lnTo>
                    <a:pt x="35004" y="10041"/>
                  </a:lnTo>
                  <a:lnTo>
                    <a:pt x="35651" y="10021"/>
                  </a:lnTo>
                  <a:close/>
                  <a:moveTo>
                    <a:pt x="35651" y="0"/>
                  </a:moveTo>
                  <a:lnTo>
                    <a:pt x="34749" y="20"/>
                  </a:lnTo>
                  <a:lnTo>
                    <a:pt x="33847" y="59"/>
                  </a:lnTo>
                  <a:lnTo>
                    <a:pt x="32964" y="99"/>
                  </a:lnTo>
                  <a:lnTo>
                    <a:pt x="32062" y="177"/>
                  </a:lnTo>
                  <a:lnTo>
                    <a:pt x="31180" y="275"/>
                  </a:lnTo>
                  <a:lnTo>
                    <a:pt x="30297" y="412"/>
                  </a:lnTo>
                  <a:lnTo>
                    <a:pt x="29435" y="550"/>
                  </a:lnTo>
                  <a:lnTo>
                    <a:pt x="28552" y="706"/>
                  </a:lnTo>
                  <a:lnTo>
                    <a:pt x="27689" y="903"/>
                  </a:lnTo>
                  <a:lnTo>
                    <a:pt x="26827" y="1099"/>
                  </a:lnTo>
                  <a:lnTo>
                    <a:pt x="25964" y="1334"/>
                  </a:lnTo>
                  <a:lnTo>
                    <a:pt x="25120" y="1589"/>
                  </a:lnTo>
                  <a:lnTo>
                    <a:pt x="24277" y="1863"/>
                  </a:lnTo>
                  <a:lnTo>
                    <a:pt x="23434" y="2158"/>
                  </a:lnTo>
                  <a:lnTo>
                    <a:pt x="22610" y="2471"/>
                  </a:lnTo>
                  <a:lnTo>
                    <a:pt x="21767" y="2805"/>
                  </a:lnTo>
                  <a:lnTo>
                    <a:pt x="20983" y="3158"/>
                  </a:lnTo>
                  <a:lnTo>
                    <a:pt x="20198" y="3511"/>
                  </a:lnTo>
                  <a:lnTo>
                    <a:pt x="19434" y="3903"/>
                  </a:lnTo>
                  <a:lnTo>
                    <a:pt x="18669" y="4295"/>
                  </a:lnTo>
                  <a:lnTo>
                    <a:pt x="17924" y="4726"/>
                  </a:lnTo>
                  <a:lnTo>
                    <a:pt x="17179" y="5158"/>
                  </a:lnTo>
                  <a:lnTo>
                    <a:pt x="16453" y="5609"/>
                  </a:lnTo>
                  <a:lnTo>
                    <a:pt x="15747" y="6080"/>
                  </a:lnTo>
                  <a:lnTo>
                    <a:pt x="15041" y="6570"/>
                  </a:lnTo>
                  <a:lnTo>
                    <a:pt x="14355" y="7060"/>
                  </a:lnTo>
                  <a:lnTo>
                    <a:pt x="13668" y="7589"/>
                  </a:lnTo>
                  <a:lnTo>
                    <a:pt x="13002" y="8119"/>
                  </a:lnTo>
                  <a:lnTo>
                    <a:pt x="12335" y="8688"/>
                  </a:lnTo>
                  <a:lnTo>
                    <a:pt x="11688" y="9256"/>
                  </a:lnTo>
                  <a:lnTo>
                    <a:pt x="11060" y="9845"/>
                  </a:lnTo>
                  <a:lnTo>
                    <a:pt x="10433" y="10452"/>
                  </a:lnTo>
                  <a:lnTo>
                    <a:pt x="9845" y="11060"/>
                  </a:lnTo>
                  <a:lnTo>
                    <a:pt x="9256" y="11708"/>
                  </a:lnTo>
                  <a:lnTo>
                    <a:pt x="8668" y="12355"/>
                  </a:lnTo>
                  <a:lnTo>
                    <a:pt x="8119" y="13002"/>
                  </a:lnTo>
                  <a:lnTo>
                    <a:pt x="7589" y="13668"/>
                  </a:lnTo>
                  <a:lnTo>
                    <a:pt x="7060" y="14355"/>
                  </a:lnTo>
                  <a:lnTo>
                    <a:pt x="6550" y="15041"/>
                  </a:lnTo>
                  <a:lnTo>
                    <a:pt x="6079" y="15747"/>
                  </a:lnTo>
                  <a:lnTo>
                    <a:pt x="5609" y="16473"/>
                  </a:lnTo>
                  <a:lnTo>
                    <a:pt x="5138" y="17198"/>
                  </a:lnTo>
                  <a:lnTo>
                    <a:pt x="4707" y="17924"/>
                  </a:lnTo>
                  <a:lnTo>
                    <a:pt x="4295" y="18669"/>
                  </a:lnTo>
                  <a:lnTo>
                    <a:pt x="3903" y="19434"/>
                  </a:lnTo>
                  <a:lnTo>
                    <a:pt x="3511" y="20199"/>
                  </a:lnTo>
                  <a:lnTo>
                    <a:pt x="3158" y="20983"/>
                  </a:lnTo>
                  <a:lnTo>
                    <a:pt x="2805" y="21787"/>
                  </a:lnTo>
                  <a:lnTo>
                    <a:pt x="2471" y="22611"/>
                  </a:lnTo>
                  <a:lnTo>
                    <a:pt x="2157" y="23434"/>
                  </a:lnTo>
                  <a:lnTo>
                    <a:pt x="1863" y="24277"/>
                  </a:lnTo>
                  <a:lnTo>
                    <a:pt x="1589" y="25121"/>
                  </a:lnTo>
                  <a:lnTo>
                    <a:pt x="1334" y="25983"/>
                  </a:lnTo>
                  <a:lnTo>
                    <a:pt x="1099" y="26827"/>
                  </a:lnTo>
                  <a:lnTo>
                    <a:pt x="883" y="27689"/>
                  </a:lnTo>
                  <a:lnTo>
                    <a:pt x="706" y="28572"/>
                  </a:lnTo>
                  <a:lnTo>
                    <a:pt x="549" y="29435"/>
                  </a:lnTo>
                  <a:lnTo>
                    <a:pt x="393" y="30317"/>
                  </a:lnTo>
                  <a:lnTo>
                    <a:pt x="275" y="31200"/>
                  </a:lnTo>
                  <a:lnTo>
                    <a:pt x="177" y="32082"/>
                  </a:lnTo>
                  <a:lnTo>
                    <a:pt x="98" y="32965"/>
                  </a:lnTo>
                  <a:lnTo>
                    <a:pt x="40" y="33867"/>
                  </a:lnTo>
                  <a:lnTo>
                    <a:pt x="20" y="34749"/>
                  </a:lnTo>
                  <a:lnTo>
                    <a:pt x="0" y="35651"/>
                  </a:lnTo>
                  <a:lnTo>
                    <a:pt x="20" y="36553"/>
                  </a:lnTo>
                  <a:lnTo>
                    <a:pt x="40" y="37455"/>
                  </a:lnTo>
                  <a:lnTo>
                    <a:pt x="98" y="38338"/>
                  </a:lnTo>
                  <a:lnTo>
                    <a:pt x="177" y="39240"/>
                  </a:lnTo>
                  <a:lnTo>
                    <a:pt x="275" y="40122"/>
                  </a:lnTo>
                  <a:lnTo>
                    <a:pt x="393" y="41005"/>
                  </a:lnTo>
                  <a:lnTo>
                    <a:pt x="549" y="41887"/>
                  </a:lnTo>
                  <a:lnTo>
                    <a:pt x="706" y="42750"/>
                  </a:lnTo>
                  <a:lnTo>
                    <a:pt x="883" y="43613"/>
                  </a:lnTo>
                  <a:lnTo>
                    <a:pt x="1099" y="44475"/>
                  </a:lnTo>
                  <a:lnTo>
                    <a:pt x="1334" y="45338"/>
                  </a:lnTo>
                  <a:lnTo>
                    <a:pt x="1589" y="46181"/>
                  </a:lnTo>
                  <a:lnTo>
                    <a:pt x="1863" y="47025"/>
                  </a:lnTo>
                  <a:lnTo>
                    <a:pt x="2157" y="47868"/>
                  </a:lnTo>
                  <a:lnTo>
                    <a:pt x="2471" y="48711"/>
                  </a:lnTo>
                  <a:lnTo>
                    <a:pt x="2805" y="49535"/>
                  </a:lnTo>
                  <a:lnTo>
                    <a:pt x="3158" y="50319"/>
                  </a:lnTo>
                  <a:lnTo>
                    <a:pt x="3511" y="51104"/>
                  </a:lnTo>
                  <a:lnTo>
                    <a:pt x="3903" y="51868"/>
                  </a:lnTo>
                  <a:lnTo>
                    <a:pt x="4295" y="52633"/>
                  </a:lnTo>
                  <a:lnTo>
                    <a:pt x="4707" y="53378"/>
                  </a:lnTo>
                  <a:lnTo>
                    <a:pt x="5138" y="54123"/>
                  </a:lnTo>
                  <a:lnTo>
                    <a:pt x="5609" y="54849"/>
                  </a:lnTo>
                  <a:lnTo>
                    <a:pt x="6079" y="55575"/>
                  </a:lnTo>
                  <a:lnTo>
                    <a:pt x="6550" y="56261"/>
                  </a:lnTo>
                  <a:lnTo>
                    <a:pt x="7060" y="56967"/>
                  </a:lnTo>
                  <a:lnTo>
                    <a:pt x="7589" y="57634"/>
                  </a:lnTo>
                  <a:lnTo>
                    <a:pt x="8119" y="58320"/>
                  </a:lnTo>
                  <a:lnTo>
                    <a:pt x="8668" y="58967"/>
                  </a:lnTo>
                  <a:lnTo>
                    <a:pt x="9256" y="59614"/>
                  </a:lnTo>
                  <a:lnTo>
                    <a:pt x="9845" y="60242"/>
                  </a:lnTo>
                  <a:lnTo>
                    <a:pt x="10433" y="60869"/>
                  </a:lnTo>
                  <a:lnTo>
                    <a:pt x="11060" y="61477"/>
                  </a:lnTo>
                  <a:lnTo>
                    <a:pt x="11688" y="62065"/>
                  </a:lnTo>
                  <a:lnTo>
                    <a:pt x="12335" y="62634"/>
                  </a:lnTo>
                  <a:lnTo>
                    <a:pt x="13002" y="63183"/>
                  </a:lnTo>
                  <a:lnTo>
                    <a:pt x="13668" y="63732"/>
                  </a:lnTo>
                  <a:lnTo>
                    <a:pt x="14355" y="64242"/>
                  </a:lnTo>
                  <a:lnTo>
                    <a:pt x="15041" y="64752"/>
                  </a:lnTo>
                  <a:lnTo>
                    <a:pt x="15747" y="65242"/>
                  </a:lnTo>
                  <a:lnTo>
                    <a:pt x="16453" y="65713"/>
                  </a:lnTo>
                  <a:lnTo>
                    <a:pt x="17179" y="66164"/>
                  </a:lnTo>
                  <a:lnTo>
                    <a:pt x="17924" y="66595"/>
                  </a:lnTo>
                  <a:lnTo>
                    <a:pt x="18669" y="67007"/>
                  </a:lnTo>
                  <a:lnTo>
                    <a:pt x="19434" y="67419"/>
                  </a:lnTo>
                  <a:lnTo>
                    <a:pt x="20198" y="67791"/>
                  </a:lnTo>
                  <a:lnTo>
                    <a:pt x="20983" y="68164"/>
                  </a:lnTo>
                  <a:lnTo>
                    <a:pt x="21767" y="68497"/>
                  </a:lnTo>
                  <a:lnTo>
                    <a:pt x="22610" y="68850"/>
                  </a:lnTo>
                  <a:lnTo>
                    <a:pt x="23434" y="69164"/>
                  </a:lnTo>
                  <a:lnTo>
                    <a:pt x="24277" y="69458"/>
                  </a:lnTo>
                  <a:lnTo>
                    <a:pt x="25120" y="69733"/>
                  </a:lnTo>
                  <a:lnTo>
                    <a:pt x="25964" y="69988"/>
                  </a:lnTo>
                  <a:lnTo>
                    <a:pt x="26827" y="70203"/>
                  </a:lnTo>
                  <a:lnTo>
                    <a:pt x="27689" y="70419"/>
                  </a:lnTo>
                  <a:lnTo>
                    <a:pt x="28552" y="70596"/>
                  </a:lnTo>
                  <a:lnTo>
                    <a:pt x="29435" y="70772"/>
                  </a:lnTo>
                  <a:lnTo>
                    <a:pt x="30297" y="70909"/>
                  </a:lnTo>
                  <a:lnTo>
                    <a:pt x="31180" y="71027"/>
                  </a:lnTo>
                  <a:lnTo>
                    <a:pt x="32062" y="71125"/>
                  </a:lnTo>
                  <a:lnTo>
                    <a:pt x="32964" y="71204"/>
                  </a:lnTo>
                  <a:lnTo>
                    <a:pt x="33847" y="71262"/>
                  </a:lnTo>
                  <a:lnTo>
                    <a:pt x="34749" y="71302"/>
                  </a:lnTo>
                  <a:lnTo>
                    <a:pt x="36553" y="71302"/>
                  </a:lnTo>
                  <a:lnTo>
                    <a:pt x="37455" y="71262"/>
                  </a:lnTo>
                  <a:lnTo>
                    <a:pt x="38337" y="71204"/>
                  </a:lnTo>
                  <a:lnTo>
                    <a:pt x="39239" y="71125"/>
                  </a:lnTo>
                  <a:lnTo>
                    <a:pt x="40122" y="71027"/>
                  </a:lnTo>
                  <a:lnTo>
                    <a:pt x="41004" y="70909"/>
                  </a:lnTo>
                  <a:lnTo>
                    <a:pt x="41867" y="70772"/>
                  </a:lnTo>
                  <a:lnTo>
                    <a:pt x="42750" y="70596"/>
                  </a:lnTo>
                  <a:lnTo>
                    <a:pt x="43612" y="70419"/>
                  </a:lnTo>
                  <a:lnTo>
                    <a:pt x="44475" y="70203"/>
                  </a:lnTo>
                  <a:lnTo>
                    <a:pt x="45338" y="69988"/>
                  </a:lnTo>
                  <a:lnTo>
                    <a:pt x="46181" y="69733"/>
                  </a:lnTo>
                  <a:lnTo>
                    <a:pt x="47025" y="69458"/>
                  </a:lnTo>
                  <a:lnTo>
                    <a:pt x="47868" y="69164"/>
                  </a:lnTo>
                  <a:lnTo>
                    <a:pt x="48711" y="68850"/>
                  </a:lnTo>
                  <a:lnTo>
                    <a:pt x="49535" y="68497"/>
                  </a:lnTo>
                  <a:lnTo>
                    <a:pt x="50319" y="68164"/>
                  </a:lnTo>
                  <a:lnTo>
                    <a:pt x="51103" y="67791"/>
                  </a:lnTo>
                  <a:lnTo>
                    <a:pt x="51868" y="67419"/>
                  </a:lnTo>
                  <a:lnTo>
                    <a:pt x="52633" y="67007"/>
                  </a:lnTo>
                  <a:lnTo>
                    <a:pt x="53378" y="66595"/>
                  </a:lnTo>
                  <a:lnTo>
                    <a:pt x="54123" y="66164"/>
                  </a:lnTo>
                  <a:lnTo>
                    <a:pt x="54849" y="65713"/>
                  </a:lnTo>
                  <a:lnTo>
                    <a:pt x="55555" y="65242"/>
                  </a:lnTo>
                  <a:lnTo>
                    <a:pt x="56261" y="64752"/>
                  </a:lnTo>
                  <a:lnTo>
                    <a:pt x="56947" y="64242"/>
                  </a:lnTo>
                  <a:lnTo>
                    <a:pt x="57633" y="63732"/>
                  </a:lnTo>
                  <a:lnTo>
                    <a:pt x="58300" y="63183"/>
                  </a:lnTo>
                  <a:lnTo>
                    <a:pt x="58967" y="62634"/>
                  </a:lnTo>
                  <a:lnTo>
                    <a:pt x="59614" y="62065"/>
                  </a:lnTo>
                  <a:lnTo>
                    <a:pt x="60242" y="61477"/>
                  </a:lnTo>
                  <a:lnTo>
                    <a:pt x="60869" y="60869"/>
                  </a:lnTo>
                  <a:lnTo>
                    <a:pt x="61457" y="60242"/>
                  </a:lnTo>
                  <a:lnTo>
                    <a:pt x="62046" y="59614"/>
                  </a:lnTo>
                  <a:lnTo>
                    <a:pt x="62634" y="58967"/>
                  </a:lnTo>
                  <a:lnTo>
                    <a:pt x="63183" y="58320"/>
                  </a:lnTo>
                  <a:lnTo>
                    <a:pt x="63712" y="57634"/>
                  </a:lnTo>
                  <a:lnTo>
                    <a:pt x="64242" y="56967"/>
                  </a:lnTo>
                  <a:lnTo>
                    <a:pt x="64752" y="56261"/>
                  </a:lnTo>
                  <a:lnTo>
                    <a:pt x="65242" y="55575"/>
                  </a:lnTo>
                  <a:lnTo>
                    <a:pt x="65693" y="54849"/>
                  </a:lnTo>
                  <a:lnTo>
                    <a:pt x="66164" y="54123"/>
                  </a:lnTo>
                  <a:lnTo>
                    <a:pt x="66595" y="53378"/>
                  </a:lnTo>
                  <a:lnTo>
                    <a:pt x="67007" y="52633"/>
                  </a:lnTo>
                  <a:lnTo>
                    <a:pt x="67399" y="51868"/>
                  </a:lnTo>
                  <a:lnTo>
                    <a:pt x="67791" y="51104"/>
                  </a:lnTo>
                  <a:lnTo>
                    <a:pt x="68144" y="50319"/>
                  </a:lnTo>
                  <a:lnTo>
                    <a:pt x="68497" y="49535"/>
                  </a:lnTo>
                  <a:lnTo>
                    <a:pt x="68831" y="48711"/>
                  </a:lnTo>
                  <a:lnTo>
                    <a:pt x="69144" y="47868"/>
                  </a:lnTo>
                  <a:lnTo>
                    <a:pt x="69438" y="47025"/>
                  </a:lnTo>
                  <a:lnTo>
                    <a:pt x="69713" y="46181"/>
                  </a:lnTo>
                  <a:lnTo>
                    <a:pt x="69968" y="45338"/>
                  </a:lnTo>
                  <a:lnTo>
                    <a:pt x="70203" y="44475"/>
                  </a:lnTo>
                  <a:lnTo>
                    <a:pt x="70419" y="43613"/>
                  </a:lnTo>
                  <a:lnTo>
                    <a:pt x="70595" y="42750"/>
                  </a:lnTo>
                  <a:lnTo>
                    <a:pt x="70772" y="41887"/>
                  </a:lnTo>
                  <a:lnTo>
                    <a:pt x="70909" y="41005"/>
                  </a:lnTo>
                  <a:lnTo>
                    <a:pt x="71027" y="40122"/>
                  </a:lnTo>
                  <a:lnTo>
                    <a:pt x="71125" y="39240"/>
                  </a:lnTo>
                  <a:lnTo>
                    <a:pt x="71203" y="38338"/>
                  </a:lnTo>
                  <a:lnTo>
                    <a:pt x="71262" y="37455"/>
                  </a:lnTo>
                  <a:lnTo>
                    <a:pt x="71282" y="36553"/>
                  </a:lnTo>
                  <a:lnTo>
                    <a:pt x="71301" y="35651"/>
                  </a:lnTo>
                  <a:lnTo>
                    <a:pt x="71282" y="34749"/>
                  </a:lnTo>
                  <a:lnTo>
                    <a:pt x="71262" y="33867"/>
                  </a:lnTo>
                  <a:lnTo>
                    <a:pt x="71203" y="32965"/>
                  </a:lnTo>
                  <a:lnTo>
                    <a:pt x="71125" y="32082"/>
                  </a:lnTo>
                  <a:lnTo>
                    <a:pt x="71027" y="31200"/>
                  </a:lnTo>
                  <a:lnTo>
                    <a:pt x="70909" y="30317"/>
                  </a:lnTo>
                  <a:lnTo>
                    <a:pt x="70772" y="29435"/>
                  </a:lnTo>
                  <a:lnTo>
                    <a:pt x="70595" y="28572"/>
                  </a:lnTo>
                  <a:lnTo>
                    <a:pt x="70419" y="27689"/>
                  </a:lnTo>
                  <a:lnTo>
                    <a:pt x="70203" y="26827"/>
                  </a:lnTo>
                  <a:lnTo>
                    <a:pt x="69968" y="25983"/>
                  </a:lnTo>
                  <a:lnTo>
                    <a:pt x="69713" y="25121"/>
                  </a:lnTo>
                  <a:lnTo>
                    <a:pt x="69438" y="24277"/>
                  </a:lnTo>
                  <a:lnTo>
                    <a:pt x="69144" y="23434"/>
                  </a:lnTo>
                  <a:lnTo>
                    <a:pt x="68831" y="22611"/>
                  </a:lnTo>
                  <a:lnTo>
                    <a:pt x="68497" y="21787"/>
                  </a:lnTo>
                  <a:lnTo>
                    <a:pt x="68144" y="20983"/>
                  </a:lnTo>
                  <a:lnTo>
                    <a:pt x="67791" y="20199"/>
                  </a:lnTo>
                  <a:lnTo>
                    <a:pt x="67399" y="19434"/>
                  </a:lnTo>
                  <a:lnTo>
                    <a:pt x="67007" y="18669"/>
                  </a:lnTo>
                  <a:lnTo>
                    <a:pt x="66595" y="17924"/>
                  </a:lnTo>
                  <a:lnTo>
                    <a:pt x="66164" y="17198"/>
                  </a:lnTo>
                  <a:lnTo>
                    <a:pt x="65693" y="16473"/>
                  </a:lnTo>
                  <a:lnTo>
                    <a:pt x="65242" y="15747"/>
                  </a:lnTo>
                  <a:lnTo>
                    <a:pt x="64752" y="15041"/>
                  </a:lnTo>
                  <a:lnTo>
                    <a:pt x="64242" y="14355"/>
                  </a:lnTo>
                  <a:lnTo>
                    <a:pt x="63712" y="13668"/>
                  </a:lnTo>
                  <a:lnTo>
                    <a:pt x="63183" y="13002"/>
                  </a:lnTo>
                  <a:lnTo>
                    <a:pt x="62634" y="12355"/>
                  </a:lnTo>
                  <a:lnTo>
                    <a:pt x="62046" y="11708"/>
                  </a:lnTo>
                  <a:lnTo>
                    <a:pt x="61457" y="11060"/>
                  </a:lnTo>
                  <a:lnTo>
                    <a:pt x="60869" y="10452"/>
                  </a:lnTo>
                  <a:lnTo>
                    <a:pt x="60242" y="9845"/>
                  </a:lnTo>
                  <a:lnTo>
                    <a:pt x="59614" y="9256"/>
                  </a:lnTo>
                  <a:lnTo>
                    <a:pt x="58967" y="8688"/>
                  </a:lnTo>
                  <a:lnTo>
                    <a:pt x="58300" y="8119"/>
                  </a:lnTo>
                  <a:lnTo>
                    <a:pt x="57633" y="7589"/>
                  </a:lnTo>
                  <a:lnTo>
                    <a:pt x="56947" y="7060"/>
                  </a:lnTo>
                  <a:lnTo>
                    <a:pt x="56261" y="6570"/>
                  </a:lnTo>
                  <a:lnTo>
                    <a:pt x="55555" y="6080"/>
                  </a:lnTo>
                  <a:lnTo>
                    <a:pt x="54849" y="5609"/>
                  </a:lnTo>
                  <a:lnTo>
                    <a:pt x="54123" y="5158"/>
                  </a:lnTo>
                  <a:lnTo>
                    <a:pt x="53378" y="4726"/>
                  </a:lnTo>
                  <a:lnTo>
                    <a:pt x="52633" y="4295"/>
                  </a:lnTo>
                  <a:lnTo>
                    <a:pt x="51868" y="3903"/>
                  </a:lnTo>
                  <a:lnTo>
                    <a:pt x="51103" y="3511"/>
                  </a:lnTo>
                  <a:lnTo>
                    <a:pt x="50319" y="3158"/>
                  </a:lnTo>
                  <a:lnTo>
                    <a:pt x="49535" y="2805"/>
                  </a:lnTo>
                  <a:lnTo>
                    <a:pt x="48711" y="2471"/>
                  </a:lnTo>
                  <a:lnTo>
                    <a:pt x="47868" y="2158"/>
                  </a:lnTo>
                  <a:lnTo>
                    <a:pt x="47025" y="1863"/>
                  </a:lnTo>
                  <a:lnTo>
                    <a:pt x="46181" y="1589"/>
                  </a:lnTo>
                  <a:lnTo>
                    <a:pt x="45338" y="1334"/>
                  </a:lnTo>
                  <a:lnTo>
                    <a:pt x="44475" y="1099"/>
                  </a:lnTo>
                  <a:lnTo>
                    <a:pt x="43612" y="903"/>
                  </a:lnTo>
                  <a:lnTo>
                    <a:pt x="42750" y="706"/>
                  </a:lnTo>
                  <a:lnTo>
                    <a:pt x="41867" y="550"/>
                  </a:lnTo>
                  <a:lnTo>
                    <a:pt x="41004" y="412"/>
                  </a:lnTo>
                  <a:lnTo>
                    <a:pt x="40122" y="275"/>
                  </a:lnTo>
                  <a:lnTo>
                    <a:pt x="39239" y="177"/>
                  </a:lnTo>
                  <a:lnTo>
                    <a:pt x="38337" y="99"/>
                  </a:lnTo>
                  <a:lnTo>
                    <a:pt x="37455" y="59"/>
                  </a:lnTo>
                  <a:lnTo>
                    <a:pt x="36553" y="20"/>
                  </a:lnTo>
                  <a:lnTo>
                    <a:pt x="356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 name="Google Shape;113;p53"/>
          <p:cNvGrpSpPr/>
          <p:nvPr/>
        </p:nvGrpSpPr>
        <p:grpSpPr>
          <a:xfrm>
            <a:off x="4188375" y="-331137"/>
            <a:ext cx="767250" cy="5810337"/>
            <a:chOff x="4188375" y="-331137"/>
            <a:chExt cx="767250" cy="5810337"/>
          </a:xfrm>
        </p:grpSpPr>
        <p:grpSp>
          <p:nvGrpSpPr>
            <p:cNvPr id="114" name="Google Shape;114;p53"/>
            <p:cNvGrpSpPr/>
            <p:nvPr/>
          </p:nvGrpSpPr>
          <p:grpSpPr>
            <a:xfrm>
              <a:off x="4188375" y="-331137"/>
              <a:ext cx="767250" cy="718225"/>
              <a:chOff x="5215250" y="4706200"/>
              <a:chExt cx="767250" cy="718225"/>
            </a:xfrm>
          </p:grpSpPr>
          <p:sp>
            <p:nvSpPr>
              <p:cNvPr id="115" name="Google Shape;115;p53"/>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3"/>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3"/>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3"/>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3"/>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3"/>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3"/>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3"/>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3"/>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3"/>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3"/>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3"/>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3"/>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3"/>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3"/>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3"/>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3"/>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3"/>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3"/>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3"/>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53"/>
            <p:cNvGrpSpPr/>
            <p:nvPr/>
          </p:nvGrpSpPr>
          <p:grpSpPr>
            <a:xfrm>
              <a:off x="4188375" y="4760975"/>
              <a:ext cx="767250" cy="718225"/>
              <a:chOff x="5215250" y="4706200"/>
              <a:chExt cx="767250" cy="718225"/>
            </a:xfrm>
          </p:grpSpPr>
          <p:sp>
            <p:nvSpPr>
              <p:cNvPr id="136" name="Google Shape;136;p53"/>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3"/>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3"/>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3"/>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3"/>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3"/>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3"/>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3"/>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3"/>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3"/>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3"/>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3"/>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3"/>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3"/>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3"/>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3"/>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3"/>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3"/>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3"/>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3"/>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6" name="Shape 156"/>
        <p:cNvGrpSpPr/>
        <p:nvPr/>
      </p:nvGrpSpPr>
      <p:grpSpPr>
        <a:xfrm>
          <a:off x="0" y="0"/>
          <a:ext cx="0" cy="0"/>
          <a:chOff x="0" y="0"/>
          <a:chExt cx="0" cy="0"/>
        </a:xfrm>
      </p:grpSpPr>
      <p:sp>
        <p:nvSpPr>
          <p:cNvPr id="157" name="Google Shape;157;p54"/>
          <p:cNvSpPr txBox="1"/>
          <p:nvPr>
            <p:ph type="title"/>
          </p:nvPr>
        </p:nvSpPr>
        <p:spPr>
          <a:xfrm>
            <a:off x="3909900" y="1578538"/>
            <a:ext cx="13242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58" name="Google Shape;158;p54"/>
          <p:cNvSpPr txBox="1"/>
          <p:nvPr>
            <p:ph idx="1" type="subTitle"/>
          </p:nvPr>
        </p:nvSpPr>
        <p:spPr>
          <a:xfrm>
            <a:off x="2038200" y="3391263"/>
            <a:ext cx="5067600" cy="36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grpSp>
        <p:nvGrpSpPr>
          <p:cNvPr id="159" name="Google Shape;159;p54"/>
          <p:cNvGrpSpPr/>
          <p:nvPr/>
        </p:nvGrpSpPr>
        <p:grpSpPr>
          <a:xfrm>
            <a:off x="329600" y="180388"/>
            <a:ext cx="8484800" cy="718237"/>
            <a:chOff x="329600" y="180388"/>
            <a:chExt cx="8484800" cy="718237"/>
          </a:xfrm>
        </p:grpSpPr>
        <p:grpSp>
          <p:nvGrpSpPr>
            <p:cNvPr id="160" name="Google Shape;160;p54"/>
            <p:cNvGrpSpPr/>
            <p:nvPr/>
          </p:nvGrpSpPr>
          <p:grpSpPr>
            <a:xfrm>
              <a:off x="329600" y="180388"/>
              <a:ext cx="767250" cy="718225"/>
              <a:chOff x="5215250" y="4706200"/>
              <a:chExt cx="767250" cy="718225"/>
            </a:xfrm>
          </p:grpSpPr>
          <p:sp>
            <p:nvSpPr>
              <p:cNvPr id="161" name="Google Shape;161;p54"/>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4"/>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4"/>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4"/>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4"/>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4"/>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4"/>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4"/>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4"/>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4"/>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4"/>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4"/>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4"/>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4"/>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4"/>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4"/>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4"/>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4"/>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4"/>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4"/>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 name="Google Shape;181;p54"/>
            <p:cNvGrpSpPr/>
            <p:nvPr/>
          </p:nvGrpSpPr>
          <p:grpSpPr>
            <a:xfrm>
              <a:off x="8047150" y="180400"/>
              <a:ext cx="767250" cy="718225"/>
              <a:chOff x="5215250" y="4706200"/>
              <a:chExt cx="767250" cy="718225"/>
            </a:xfrm>
          </p:grpSpPr>
          <p:sp>
            <p:nvSpPr>
              <p:cNvPr id="182" name="Google Shape;182;p54"/>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4"/>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4"/>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4"/>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4"/>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4"/>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4"/>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4"/>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4"/>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4"/>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4"/>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4"/>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4"/>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4"/>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4"/>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4"/>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4"/>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4"/>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4"/>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4"/>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2" name="Google Shape;202;p54"/>
          <p:cNvGrpSpPr/>
          <p:nvPr/>
        </p:nvGrpSpPr>
        <p:grpSpPr>
          <a:xfrm>
            <a:off x="151437" y="3838278"/>
            <a:ext cx="8638258" cy="2552840"/>
            <a:chOff x="151437" y="3838278"/>
            <a:chExt cx="8638258" cy="2552840"/>
          </a:xfrm>
        </p:grpSpPr>
        <p:sp>
          <p:nvSpPr>
            <p:cNvPr id="203" name="Google Shape;203;p54"/>
            <p:cNvSpPr/>
            <p:nvPr/>
          </p:nvSpPr>
          <p:spPr>
            <a:xfrm>
              <a:off x="3680725" y="4608568"/>
              <a:ext cx="1782550" cy="1782550"/>
            </a:xfrm>
            <a:custGeom>
              <a:rect b="b" l="l" r="r" t="t"/>
              <a:pathLst>
                <a:path extrusionOk="0" h="71302" w="71302">
                  <a:moveTo>
                    <a:pt x="35651" y="10021"/>
                  </a:moveTo>
                  <a:lnTo>
                    <a:pt x="36298" y="10041"/>
                  </a:lnTo>
                  <a:lnTo>
                    <a:pt x="36926" y="10060"/>
                  </a:lnTo>
                  <a:lnTo>
                    <a:pt x="37573" y="10100"/>
                  </a:lnTo>
                  <a:lnTo>
                    <a:pt x="38200" y="10158"/>
                  </a:lnTo>
                  <a:lnTo>
                    <a:pt x="38828" y="10217"/>
                  </a:lnTo>
                  <a:lnTo>
                    <a:pt x="39455" y="10315"/>
                  </a:lnTo>
                  <a:lnTo>
                    <a:pt x="40063" y="10413"/>
                  </a:lnTo>
                  <a:lnTo>
                    <a:pt x="40691" y="10531"/>
                  </a:lnTo>
                  <a:lnTo>
                    <a:pt x="41299" y="10649"/>
                  </a:lnTo>
                  <a:lnTo>
                    <a:pt x="41906" y="10805"/>
                  </a:lnTo>
                  <a:lnTo>
                    <a:pt x="42514" y="10962"/>
                  </a:lnTo>
                  <a:lnTo>
                    <a:pt x="43122" y="11139"/>
                  </a:lnTo>
                  <a:lnTo>
                    <a:pt x="43711" y="11315"/>
                  </a:lnTo>
                  <a:lnTo>
                    <a:pt x="44299" y="11511"/>
                  </a:lnTo>
                  <a:lnTo>
                    <a:pt x="44887" y="11727"/>
                  </a:lnTo>
                  <a:lnTo>
                    <a:pt x="45456" y="11962"/>
                  </a:lnTo>
                  <a:lnTo>
                    <a:pt x="46044" y="12217"/>
                  </a:lnTo>
                  <a:lnTo>
                    <a:pt x="46593" y="12472"/>
                  </a:lnTo>
                  <a:lnTo>
                    <a:pt x="47162" y="12747"/>
                  </a:lnTo>
                  <a:lnTo>
                    <a:pt x="47711" y="13041"/>
                  </a:lnTo>
                  <a:lnTo>
                    <a:pt x="48260" y="13335"/>
                  </a:lnTo>
                  <a:lnTo>
                    <a:pt x="48809" y="13649"/>
                  </a:lnTo>
                  <a:lnTo>
                    <a:pt x="49339" y="13982"/>
                  </a:lnTo>
                  <a:lnTo>
                    <a:pt x="49868" y="14316"/>
                  </a:lnTo>
                  <a:lnTo>
                    <a:pt x="50378" y="14669"/>
                  </a:lnTo>
                  <a:lnTo>
                    <a:pt x="50888" y="15041"/>
                  </a:lnTo>
                  <a:lnTo>
                    <a:pt x="51398" y="15433"/>
                  </a:lnTo>
                  <a:lnTo>
                    <a:pt x="51888" y="15826"/>
                  </a:lnTo>
                  <a:lnTo>
                    <a:pt x="52378" y="16237"/>
                  </a:lnTo>
                  <a:lnTo>
                    <a:pt x="52849" y="16649"/>
                  </a:lnTo>
                  <a:lnTo>
                    <a:pt x="53319" y="17081"/>
                  </a:lnTo>
                  <a:lnTo>
                    <a:pt x="53770" y="17532"/>
                  </a:lnTo>
                  <a:lnTo>
                    <a:pt x="54221" y="18002"/>
                  </a:lnTo>
                  <a:lnTo>
                    <a:pt x="54653" y="18453"/>
                  </a:lnTo>
                  <a:lnTo>
                    <a:pt x="55084" y="18944"/>
                  </a:lnTo>
                  <a:lnTo>
                    <a:pt x="55476" y="19414"/>
                  </a:lnTo>
                  <a:lnTo>
                    <a:pt x="55888" y="19924"/>
                  </a:lnTo>
                  <a:lnTo>
                    <a:pt x="56261" y="20414"/>
                  </a:lnTo>
                  <a:lnTo>
                    <a:pt x="56633" y="20924"/>
                  </a:lnTo>
                  <a:lnTo>
                    <a:pt x="56986" y="21454"/>
                  </a:lnTo>
                  <a:lnTo>
                    <a:pt x="57320" y="21963"/>
                  </a:lnTo>
                  <a:lnTo>
                    <a:pt x="57653" y="22513"/>
                  </a:lnTo>
                  <a:lnTo>
                    <a:pt x="57967" y="23042"/>
                  </a:lnTo>
                  <a:lnTo>
                    <a:pt x="58281" y="23591"/>
                  </a:lnTo>
                  <a:lnTo>
                    <a:pt x="58555" y="24140"/>
                  </a:lnTo>
                  <a:lnTo>
                    <a:pt x="58830" y="24709"/>
                  </a:lnTo>
                  <a:lnTo>
                    <a:pt x="59104" y="25277"/>
                  </a:lnTo>
                  <a:lnTo>
                    <a:pt x="59339" y="25846"/>
                  </a:lnTo>
                  <a:lnTo>
                    <a:pt x="59575" y="26415"/>
                  </a:lnTo>
                  <a:lnTo>
                    <a:pt x="59790" y="27003"/>
                  </a:lnTo>
                  <a:lnTo>
                    <a:pt x="59987" y="27591"/>
                  </a:lnTo>
                  <a:lnTo>
                    <a:pt x="60183" y="28199"/>
                  </a:lnTo>
                  <a:lnTo>
                    <a:pt x="60359" y="28788"/>
                  </a:lnTo>
                  <a:lnTo>
                    <a:pt x="60516" y="29396"/>
                  </a:lnTo>
                  <a:lnTo>
                    <a:pt x="60653" y="30003"/>
                  </a:lnTo>
                  <a:lnTo>
                    <a:pt x="60791" y="30611"/>
                  </a:lnTo>
                  <a:lnTo>
                    <a:pt x="60908" y="31239"/>
                  </a:lnTo>
                  <a:lnTo>
                    <a:pt x="61006" y="31866"/>
                  </a:lnTo>
                  <a:lnTo>
                    <a:pt x="61085" y="32474"/>
                  </a:lnTo>
                  <a:lnTo>
                    <a:pt x="61163" y="33121"/>
                  </a:lnTo>
                  <a:lnTo>
                    <a:pt x="61202" y="33749"/>
                  </a:lnTo>
                  <a:lnTo>
                    <a:pt x="61242" y="34376"/>
                  </a:lnTo>
                  <a:lnTo>
                    <a:pt x="61261" y="35024"/>
                  </a:lnTo>
                  <a:lnTo>
                    <a:pt x="61281" y="35651"/>
                  </a:lnTo>
                  <a:lnTo>
                    <a:pt x="61261" y="36298"/>
                  </a:lnTo>
                  <a:lnTo>
                    <a:pt x="61242" y="36926"/>
                  </a:lnTo>
                  <a:lnTo>
                    <a:pt x="61202" y="37573"/>
                  </a:lnTo>
                  <a:lnTo>
                    <a:pt x="61163" y="38200"/>
                  </a:lnTo>
                  <a:lnTo>
                    <a:pt x="61085" y="38828"/>
                  </a:lnTo>
                  <a:lnTo>
                    <a:pt x="61006" y="39455"/>
                  </a:lnTo>
                  <a:lnTo>
                    <a:pt x="60908" y="40083"/>
                  </a:lnTo>
                  <a:lnTo>
                    <a:pt x="60791" y="40691"/>
                  </a:lnTo>
                  <a:lnTo>
                    <a:pt x="60653" y="41318"/>
                  </a:lnTo>
                  <a:lnTo>
                    <a:pt x="60516" y="41926"/>
                  </a:lnTo>
                  <a:lnTo>
                    <a:pt x="60359" y="42514"/>
                  </a:lnTo>
                  <a:lnTo>
                    <a:pt x="60183" y="43122"/>
                  </a:lnTo>
                  <a:lnTo>
                    <a:pt x="59987" y="43711"/>
                  </a:lnTo>
                  <a:lnTo>
                    <a:pt x="59790" y="44299"/>
                  </a:lnTo>
                  <a:lnTo>
                    <a:pt x="59575" y="44887"/>
                  </a:lnTo>
                  <a:lnTo>
                    <a:pt x="59339" y="45476"/>
                  </a:lnTo>
                  <a:lnTo>
                    <a:pt x="59104" y="46044"/>
                  </a:lnTo>
                  <a:lnTo>
                    <a:pt x="58830" y="46613"/>
                  </a:lnTo>
                  <a:lnTo>
                    <a:pt x="58555" y="47162"/>
                  </a:lnTo>
                  <a:lnTo>
                    <a:pt x="58281" y="47731"/>
                  </a:lnTo>
                  <a:lnTo>
                    <a:pt x="57967" y="48260"/>
                  </a:lnTo>
                  <a:lnTo>
                    <a:pt x="57653" y="48809"/>
                  </a:lnTo>
                  <a:lnTo>
                    <a:pt x="57320" y="49339"/>
                  </a:lnTo>
                  <a:lnTo>
                    <a:pt x="56986" y="49868"/>
                  </a:lnTo>
                  <a:lnTo>
                    <a:pt x="56633" y="50378"/>
                  </a:lnTo>
                  <a:lnTo>
                    <a:pt x="56261" y="50888"/>
                  </a:lnTo>
                  <a:lnTo>
                    <a:pt x="55888" y="51398"/>
                  </a:lnTo>
                  <a:lnTo>
                    <a:pt x="55476" y="51888"/>
                  </a:lnTo>
                  <a:lnTo>
                    <a:pt x="55084" y="52378"/>
                  </a:lnTo>
                  <a:lnTo>
                    <a:pt x="54653" y="52849"/>
                  </a:lnTo>
                  <a:lnTo>
                    <a:pt x="54221" y="53319"/>
                  </a:lnTo>
                  <a:lnTo>
                    <a:pt x="53770" y="53770"/>
                  </a:lnTo>
                  <a:lnTo>
                    <a:pt x="53319" y="54222"/>
                  </a:lnTo>
                  <a:lnTo>
                    <a:pt x="52849" y="54653"/>
                  </a:lnTo>
                  <a:lnTo>
                    <a:pt x="52378" y="55084"/>
                  </a:lnTo>
                  <a:lnTo>
                    <a:pt x="51888" y="55496"/>
                  </a:lnTo>
                  <a:lnTo>
                    <a:pt x="51398" y="55888"/>
                  </a:lnTo>
                  <a:lnTo>
                    <a:pt x="50888" y="56261"/>
                  </a:lnTo>
                  <a:lnTo>
                    <a:pt x="50378" y="56634"/>
                  </a:lnTo>
                  <a:lnTo>
                    <a:pt x="49868" y="56986"/>
                  </a:lnTo>
                  <a:lnTo>
                    <a:pt x="49339" y="57339"/>
                  </a:lnTo>
                  <a:lnTo>
                    <a:pt x="48809" y="57673"/>
                  </a:lnTo>
                  <a:lnTo>
                    <a:pt x="48260" y="57987"/>
                  </a:lnTo>
                  <a:lnTo>
                    <a:pt x="47711" y="58281"/>
                  </a:lnTo>
                  <a:lnTo>
                    <a:pt x="47162" y="58575"/>
                  </a:lnTo>
                  <a:lnTo>
                    <a:pt x="46593" y="58849"/>
                  </a:lnTo>
                  <a:lnTo>
                    <a:pt x="46044" y="59104"/>
                  </a:lnTo>
                  <a:lnTo>
                    <a:pt x="45456" y="59340"/>
                  </a:lnTo>
                  <a:lnTo>
                    <a:pt x="44887" y="59575"/>
                  </a:lnTo>
                  <a:lnTo>
                    <a:pt x="44299" y="59791"/>
                  </a:lnTo>
                  <a:lnTo>
                    <a:pt x="43711" y="60006"/>
                  </a:lnTo>
                  <a:lnTo>
                    <a:pt x="43122" y="60183"/>
                  </a:lnTo>
                  <a:lnTo>
                    <a:pt x="42514" y="60359"/>
                  </a:lnTo>
                  <a:lnTo>
                    <a:pt x="41906" y="60516"/>
                  </a:lnTo>
                  <a:lnTo>
                    <a:pt x="41299" y="60654"/>
                  </a:lnTo>
                  <a:lnTo>
                    <a:pt x="40691" y="60791"/>
                  </a:lnTo>
                  <a:lnTo>
                    <a:pt x="40063" y="60908"/>
                  </a:lnTo>
                  <a:lnTo>
                    <a:pt x="39455" y="61006"/>
                  </a:lnTo>
                  <a:lnTo>
                    <a:pt x="38828" y="61085"/>
                  </a:lnTo>
                  <a:lnTo>
                    <a:pt x="38200" y="61163"/>
                  </a:lnTo>
                  <a:lnTo>
                    <a:pt x="37573" y="61222"/>
                  </a:lnTo>
                  <a:lnTo>
                    <a:pt x="36926" y="61261"/>
                  </a:lnTo>
                  <a:lnTo>
                    <a:pt x="36298" y="61281"/>
                  </a:lnTo>
                  <a:lnTo>
                    <a:pt x="35004" y="61281"/>
                  </a:lnTo>
                  <a:lnTo>
                    <a:pt x="34376" y="61261"/>
                  </a:lnTo>
                  <a:lnTo>
                    <a:pt x="33729" y="61222"/>
                  </a:lnTo>
                  <a:lnTo>
                    <a:pt x="33102" y="61163"/>
                  </a:lnTo>
                  <a:lnTo>
                    <a:pt x="32474" y="61085"/>
                  </a:lnTo>
                  <a:lnTo>
                    <a:pt x="31847" y="61006"/>
                  </a:lnTo>
                  <a:lnTo>
                    <a:pt x="31239" y="60908"/>
                  </a:lnTo>
                  <a:lnTo>
                    <a:pt x="30611" y="60791"/>
                  </a:lnTo>
                  <a:lnTo>
                    <a:pt x="30003" y="60654"/>
                  </a:lnTo>
                  <a:lnTo>
                    <a:pt x="29395" y="60516"/>
                  </a:lnTo>
                  <a:lnTo>
                    <a:pt x="28788" y="60359"/>
                  </a:lnTo>
                  <a:lnTo>
                    <a:pt x="28180" y="60183"/>
                  </a:lnTo>
                  <a:lnTo>
                    <a:pt x="27591" y="60006"/>
                  </a:lnTo>
                  <a:lnTo>
                    <a:pt x="27003" y="59791"/>
                  </a:lnTo>
                  <a:lnTo>
                    <a:pt x="26415" y="59575"/>
                  </a:lnTo>
                  <a:lnTo>
                    <a:pt x="25846" y="59340"/>
                  </a:lnTo>
                  <a:lnTo>
                    <a:pt x="25258" y="59104"/>
                  </a:lnTo>
                  <a:lnTo>
                    <a:pt x="24709" y="58849"/>
                  </a:lnTo>
                  <a:lnTo>
                    <a:pt x="24140" y="58575"/>
                  </a:lnTo>
                  <a:lnTo>
                    <a:pt x="23591" y="58281"/>
                  </a:lnTo>
                  <a:lnTo>
                    <a:pt x="23042" y="57987"/>
                  </a:lnTo>
                  <a:lnTo>
                    <a:pt x="22493" y="57673"/>
                  </a:lnTo>
                  <a:lnTo>
                    <a:pt x="21963" y="57339"/>
                  </a:lnTo>
                  <a:lnTo>
                    <a:pt x="21434" y="56986"/>
                  </a:lnTo>
                  <a:lnTo>
                    <a:pt x="20924" y="56634"/>
                  </a:lnTo>
                  <a:lnTo>
                    <a:pt x="20414" y="56261"/>
                  </a:lnTo>
                  <a:lnTo>
                    <a:pt x="19904" y="55888"/>
                  </a:lnTo>
                  <a:lnTo>
                    <a:pt x="19414" y="55496"/>
                  </a:lnTo>
                  <a:lnTo>
                    <a:pt x="18924" y="55084"/>
                  </a:lnTo>
                  <a:lnTo>
                    <a:pt x="18453" y="54653"/>
                  </a:lnTo>
                  <a:lnTo>
                    <a:pt x="17983" y="54222"/>
                  </a:lnTo>
                  <a:lnTo>
                    <a:pt x="17532" y="53770"/>
                  </a:lnTo>
                  <a:lnTo>
                    <a:pt x="17080" y="53319"/>
                  </a:lnTo>
                  <a:lnTo>
                    <a:pt x="16649" y="52849"/>
                  </a:lnTo>
                  <a:lnTo>
                    <a:pt x="16218" y="52378"/>
                  </a:lnTo>
                  <a:lnTo>
                    <a:pt x="15825" y="51888"/>
                  </a:lnTo>
                  <a:lnTo>
                    <a:pt x="15414" y="51398"/>
                  </a:lnTo>
                  <a:lnTo>
                    <a:pt x="15041" y="50888"/>
                  </a:lnTo>
                  <a:lnTo>
                    <a:pt x="14669" y="50378"/>
                  </a:lnTo>
                  <a:lnTo>
                    <a:pt x="14316" y="49868"/>
                  </a:lnTo>
                  <a:lnTo>
                    <a:pt x="13982" y="49339"/>
                  </a:lnTo>
                  <a:lnTo>
                    <a:pt x="13649" y="48809"/>
                  </a:lnTo>
                  <a:lnTo>
                    <a:pt x="13335" y="48260"/>
                  </a:lnTo>
                  <a:lnTo>
                    <a:pt x="13021" y="47731"/>
                  </a:lnTo>
                  <a:lnTo>
                    <a:pt x="12747" y="47162"/>
                  </a:lnTo>
                  <a:lnTo>
                    <a:pt x="12472" y="46613"/>
                  </a:lnTo>
                  <a:lnTo>
                    <a:pt x="12217" y="46044"/>
                  </a:lnTo>
                  <a:lnTo>
                    <a:pt x="11962" y="45476"/>
                  </a:lnTo>
                  <a:lnTo>
                    <a:pt x="11727" y="44887"/>
                  </a:lnTo>
                  <a:lnTo>
                    <a:pt x="11511" y="44299"/>
                  </a:lnTo>
                  <a:lnTo>
                    <a:pt x="11315" y="43711"/>
                  </a:lnTo>
                  <a:lnTo>
                    <a:pt x="11119" y="43122"/>
                  </a:lnTo>
                  <a:lnTo>
                    <a:pt x="10943" y="42514"/>
                  </a:lnTo>
                  <a:lnTo>
                    <a:pt x="10786" y="41926"/>
                  </a:lnTo>
                  <a:lnTo>
                    <a:pt x="10649" y="41318"/>
                  </a:lnTo>
                  <a:lnTo>
                    <a:pt x="10511" y="40691"/>
                  </a:lnTo>
                  <a:lnTo>
                    <a:pt x="10394" y="40083"/>
                  </a:lnTo>
                  <a:lnTo>
                    <a:pt x="10296" y="39455"/>
                  </a:lnTo>
                  <a:lnTo>
                    <a:pt x="10217" y="38828"/>
                  </a:lnTo>
                  <a:lnTo>
                    <a:pt x="10158" y="38200"/>
                  </a:lnTo>
                  <a:lnTo>
                    <a:pt x="10099" y="37573"/>
                  </a:lnTo>
                  <a:lnTo>
                    <a:pt x="10060" y="36926"/>
                  </a:lnTo>
                  <a:lnTo>
                    <a:pt x="10041" y="36298"/>
                  </a:lnTo>
                  <a:lnTo>
                    <a:pt x="10021" y="35651"/>
                  </a:lnTo>
                  <a:lnTo>
                    <a:pt x="10041" y="35024"/>
                  </a:lnTo>
                  <a:lnTo>
                    <a:pt x="10060" y="34376"/>
                  </a:lnTo>
                  <a:lnTo>
                    <a:pt x="10099" y="33749"/>
                  </a:lnTo>
                  <a:lnTo>
                    <a:pt x="10158" y="33121"/>
                  </a:lnTo>
                  <a:lnTo>
                    <a:pt x="10217" y="32474"/>
                  </a:lnTo>
                  <a:lnTo>
                    <a:pt x="10296" y="31866"/>
                  </a:lnTo>
                  <a:lnTo>
                    <a:pt x="10394" y="31239"/>
                  </a:lnTo>
                  <a:lnTo>
                    <a:pt x="10511" y="30611"/>
                  </a:lnTo>
                  <a:lnTo>
                    <a:pt x="10649" y="30003"/>
                  </a:lnTo>
                  <a:lnTo>
                    <a:pt x="10786" y="29396"/>
                  </a:lnTo>
                  <a:lnTo>
                    <a:pt x="10943" y="28788"/>
                  </a:lnTo>
                  <a:lnTo>
                    <a:pt x="11119" y="28199"/>
                  </a:lnTo>
                  <a:lnTo>
                    <a:pt x="11315" y="27591"/>
                  </a:lnTo>
                  <a:lnTo>
                    <a:pt x="11511" y="27003"/>
                  </a:lnTo>
                  <a:lnTo>
                    <a:pt x="11727" y="26415"/>
                  </a:lnTo>
                  <a:lnTo>
                    <a:pt x="11962" y="25846"/>
                  </a:lnTo>
                  <a:lnTo>
                    <a:pt x="12217" y="25277"/>
                  </a:lnTo>
                  <a:lnTo>
                    <a:pt x="12472" y="24709"/>
                  </a:lnTo>
                  <a:lnTo>
                    <a:pt x="12747" y="24140"/>
                  </a:lnTo>
                  <a:lnTo>
                    <a:pt x="13021" y="23591"/>
                  </a:lnTo>
                  <a:lnTo>
                    <a:pt x="13335" y="23042"/>
                  </a:lnTo>
                  <a:lnTo>
                    <a:pt x="13649" y="22513"/>
                  </a:lnTo>
                  <a:lnTo>
                    <a:pt x="13982" y="21963"/>
                  </a:lnTo>
                  <a:lnTo>
                    <a:pt x="14316" y="21454"/>
                  </a:lnTo>
                  <a:lnTo>
                    <a:pt x="14669" y="20924"/>
                  </a:lnTo>
                  <a:lnTo>
                    <a:pt x="15041" y="20414"/>
                  </a:lnTo>
                  <a:lnTo>
                    <a:pt x="15414" y="19924"/>
                  </a:lnTo>
                  <a:lnTo>
                    <a:pt x="15825" y="19414"/>
                  </a:lnTo>
                  <a:lnTo>
                    <a:pt x="16218" y="18944"/>
                  </a:lnTo>
                  <a:lnTo>
                    <a:pt x="16649" y="18453"/>
                  </a:lnTo>
                  <a:lnTo>
                    <a:pt x="17080" y="18002"/>
                  </a:lnTo>
                  <a:lnTo>
                    <a:pt x="17532" y="17532"/>
                  </a:lnTo>
                  <a:lnTo>
                    <a:pt x="17983" y="17081"/>
                  </a:lnTo>
                  <a:lnTo>
                    <a:pt x="18453" y="16649"/>
                  </a:lnTo>
                  <a:lnTo>
                    <a:pt x="18924" y="16237"/>
                  </a:lnTo>
                  <a:lnTo>
                    <a:pt x="19414" y="15826"/>
                  </a:lnTo>
                  <a:lnTo>
                    <a:pt x="19904" y="15433"/>
                  </a:lnTo>
                  <a:lnTo>
                    <a:pt x="20414" y="15041"/>
                  </a:lnTo>
                  <a:lnTo>
                    <a:pt x="20924" y="14669"/>
                  </a:lnTo>
                  <a:lnTo>
                    <a:pt x="21434" y="14316"/>
                  </a:lnTo>
                  <a:lnTo>
                    <a:pt x="21963" y="13982"/>
                  </a:lnTo>
                  <a:lnTo>
                    <a:pt x="22493" y="13649"/>
                  </a:lnTo>
                  <a:lnTo>
                    <a:pt x="23042" y="13335"/>
                  </a:lnTo>
                  <a:lnTo>
                    <a:pt x="23591" y="13041"/>
                  </a:lnTo>
                  <a:lnTo>
                    <a:pt x="24140" y="12747"/>
                  </a:lnTo>
                  <a:lnTo>
                    <a:pt x="24709" y="12472"/>
                  </a:lnTo>
                  <a:lnTo>
                    <a:pt x="25258" y="12217"/>
                  </a:lnTo>
                  <a:lnTo>
                    <a:pt x="25846" y="11962"/>
                  </a:lnTo>
                  <a:lnTo>
                    <a:pt x="26415" y="11727"/>
                  </a:lnTo>
                  <a:lnTo>
                    <a:pt x="27003" y="11511"/>
                  </a:lnTo>
                  <a:lnTo>
                    <a:pt x="27591" y="11315"/>
                  </a:lnTo>
                  <a:lnTo>
                    <a:pt x="28180" y="11139"/>
                  </a:lnTo>
                  <a:lnTo>
                    <a:pt x="28788" y="10962"/>
                  </a:lnTo>
                  <a:lnTo>
                    <a:pt x="29395" y="10805"/>
                  </a:lnTo>
                  <a:lnTo>
                    <a:pt x="30003" y="10649"/>
                  </a:lnTo>
                  <a:lnTo>
                    <a:pt x="30611" y="10531"/>
                  </a:lnTo>
                  <a:lnTo>
                    <a:pt x="31239" y="10413"/>
                  </a:lnTo>
                  <a:lnTo>
                    <a:pt x="31847" y="10315"/>
                  </a:lnTo>
                  <a:lnTo>
                    <a:pt x="32474" y="10217"/>
                  </a:lnTo>
                  <a:lnTo>
                    <a:pt x="33102" y="10158"/>
                  </a:lnTo>
                  <a:lnTo>
                    <a:pt x="33729" y="10100"/>
                  </a:lnTo>
                  <a:lnTo>
                    <a:pt x="34376" y="10060"/>
                  </a:lnTo>
                  <a:lnTo>
                    <a:pt x="35004" y="10041"/>
                  </a:lnTo>
                  <a:lnTo>
                    <a:pt x="35651" y="10021"/>
                  </a:lnTo>
                  <a:close/>
                  <a:moveTo>
                    <a:pt x="35651" y="0"/>
                  </a:moveTo>
                  <a:lnTo>
                    <a:pt x="34749" y="20"/>
                  </a:lnTo>
                  <a:lnTo>
                    <a:pt x="33847" y="59"/>
                  </a:lnTo>
                  <a:lnTo>
                    <a:pt x="32964" y="99"/>
                  </a:lnTo>
                  <a:lnTo>
                    <a:pt x="32062" y="177"/>
                  </a:lnTo>
                  <a:lnTo>
                    <a:pt x="31180" y="275"/>
                  </a:lnTo>
                  <a:lnTo>
                    <a:pt x="30297" y="412"/>
                  </a:lnTo>
                  <a:lnTo>
                    <a:pt x="29435" y="550"/>
                  </a:lnTo>
                  <a:lnTo>
                    <a:pt x="28552" y="706"/>
                  </a:lnTo>
                  <a:lnTo>
                    <a:pt x="27689" y="903"/>
                  </a:lnTo>
                  <a:lnTo>
                    <a:pt x="26827" y="1099"/>
                  </a:lnTo>
                  <a:lnTo>
                    <a:pt x="25964" y="1334"/>
                  </a:lnTo>
                  <a:lnTo>
                    <a:pt x="25120" y="1589"/>
                  </a:lnTo>
                  <a:lnTo>
                    <a:pt x="24277" y="1863"/>
                  </a:lnTo>
                  <a:lnTo>
                    <a:pt x="23434" y="2158"/>
                  </a:lnTo>
                  <a:lnTo>
                    <a:pt x="22610" y="2471"/>
                  </a:lnTo>
                  <a:lnTo>
                    <a:pt x="21767" y="2805"/>
                  </a:lnTo>
                  <a:lnTo>
                    <a:pt x="20983" y="3158"/>
                  </a:lnTo>
                  <a:lnTo>
                    <a:pt x="20198" y="3511"/>
                  </a:lnTo>
                  <a:lnTo>
                    <a:pt x="19434" y="3903"/>
                  </a:lnTo>
                  <a:lnTo>
                    <a:pt x="18669" y="4295"/>
                  </a:lnTo>
                  <a:lnTo>
                    <a:pt x="17924" y="4726"/>
                  </a:lnTo>
                  <a:lnTo>
                    <a:pt x="17179" y="5158"/>
                  </a:lnTo>
                  <a:lnTo>
                    <a:pt x="16453" y="5609"/>
                  </a:lnTo>
                  <a:lnTo>
                    <a:pt x="15747" y="6080"/>
                  </a:lnTo>
                  <a:lnTo>
                    <a:pt x="15041" y="6570"/>
                  </a:lnTo>
                  <a:lnTo>
                    <a:pt x="14355" y="7060"/>
                  </a:lnTo>
                  <a:lnTo>
                    <a:pt x="13668" y="7589"/>
                  </a:lnTo>
                  <a:lnTo>
                    <a:pt x="13002" y="8119"/>
                  </a:lnTo>
                  <a:lnTo>
                    <a:pt x="12335" y="8688"/>
                  </a:lnTo>
                  <a:lnTo>
                    <a:pt x="11688" y="9256"/>
                  </a:lnTo>
                  <a:lnTo>
                    <a:pt x="11060" y="9845"/>
                  </a:lnTo>
                  <a:lnTo>
                    <a:pt x="10433" y="10452"/>
                  </a:lnTo>
                  <a:lnTo>
                    <a:pt x="9845" y="11060"/>
                  </a:lnTo>
                  <a:lnTo>
                    <a:pt x="9256" y="11708"/>
                  </a:lnTo>
                  <a:lnTo>
                    <a:pt x="8668" y="12355"/>
                  </a:lnTo>
                  <a:lnTo>
                    <a:pt x="8119" y="13002"/>
                  </a:lnTo>
                  <a:lnTo>
                    <a:pt x="7589" y="13668"/>
                  </a:lnTo>
                  <a:lnTo>
                    <a:pt x="7060" y="14355"/>
                  </a:lnTo>
                  <a:lnTo>
                    <a:pt x="6550" y="15041"/>
                  </a:lnTo>
                  <a:lnTo>
                    <a:pt x="6079" y="15747"/>
                  </a:lnTo>
                  <a:lnTo>
                    <a:pt x="5609" y="16473"/>
                  </a:lnTo>
                  <a:lnTo>
                    <a:pt x="5138" y="17198"/>
                  </a:lnTo>
                  <a:lnTo>
                    <a:pt x="4707" y="17924"/>
                  </a:lnTo>
                  <a:lnTo>
                    <a:pt x="4295" y="18669"/>
                  </a:lnTo>
                  <a:lnTo>
                    <a:pt x="3903" y="19434"/>
                  </a:lnTo>
                  <a:lnTo>
                    <a:pt x="3511" y="20199"/>
                  </a:lnTo>
                  <a:lnTo>
                    <a:pt x="3158" y="20983"/>
                  </a:lnTo>
                  <a:lnTo>
                    <a:pt x="2805" y="21787"/>
                  </a:lnTo>
                  <a:lnTo>
                    <a:pt x="2471" y="22611"/>
                  </a:lnTo>
                  <a:lnTo>
                    <a:pt x="2157" y="23434"/>
                  </a:lnTo>
                  <a:lnTo>
                    <a:pt x="1863" y="24277"/>
                  </a:lnTo>
                  <a:lnTo>
                    <a:pt x="1589" y="25121"/>
                  </a:lnTo>
                  <a:lnTo>
                    <a:pt x="1334" y="25983"/>
                  </a:lnTo>
                  <a:lnTo>
                    <a:pt x="1099" y="26827"/>
                  </a:lnTo>
                  <a:lnTo>
                    <a:pt x="883" y="27689"/>
                  </a:lnTo>
                  <a:lnTo>
                    <a:pt x="706" y="28572"/>
                  </a:lnTo>
                  <a:lnTo>
                    <a:pt x="549" y="29435"/>
                  </a:lnTo>
                  <a:lnTo>
                    <a:pt x="393" y="30317"/>
                  </a:lnTo>
                  <a:lnTo>
                    <a:pt x="275" y="31200"/>
                  </a:lnTo>
                  <a:lnTo>
                    <a:pt x="177" y="32082"/>
                  </a:lnTo>
                  <a:lnTo>
                    <a:pt x="98" y="32965"/>
                  </a:lnTo>
                  <a:lnTo>
                    <a:pt x="40" y="33867"/>
                  </a:lnTo>
                  <a:lnTo>
                    <a:pt x="20" y="34749"/>
                  </a:lnTo>
                  <a:lnTo>
                    <a:pt x="0" y="35651"/>
                  </a:lnTo>
                  <a:lnTo>
                    <a:pt x="20" y="36553"/>
                  </a:lnTo>
                  <a:lnTo>
                    <a:pt x="40" y="37455"/>
                  </a:lnTo>
                  <a:lnTo>
                    <a:pt x="98" y="38338"/>
                  </a:lnTo>
                  <a:lnTo>
                    <a:pt x="177" y="39240"/>
                  </a:lnTo>
                  <a:lnTo>
                    <a:pt x="275" y="40122"/>
                  </a:lnTo>
                  <a:lnTo>
                    <a:pt x="393" y="41005"/>
                  </a:lnTo>
                  <a:lnTo>
                    <a:pt x="549" y="41887"/>
                  </a:lnTo>
                  <a:lnTo>
                    <a:pt x="706" y="42750"/>
                  </a:lnTo>
                  <a:lnTo>
                    <a:pt x="883" y="43613"/>
                  </a:lnTo>
                  <a:lnTo>
                    <a:pt x="1099" y="44475"/>
                  </a:lnTo>
                  <a:lnTo>
                    <a:pt x="1334" y="45338"/>
                  </a:lnTo>
                  <a:lnTo>
                    <a:pt x="1589" y="46181"/>
                  </a:lnTo>
                  <a:lnTo>
                    <a:pt x="1863" y="47025"/>
                  </a:lnTo>
                  <a:lnTo>
                    <a:pt x="2157" y="47868"/>
                  </a:lnTo>
                  <a:lnTo>
                    <a:pt x="2471" y="48711"/>
                  </a:lnTo>
                  <a:lnTo>
                    <a:pt x="2805" y="49535"/>
                  </a:lnTo>
                  <a:lnTo>
                    <a:pt x="3158" y="50319"/>
                  </a:lnTo>
                  <a:lnTo>
                    <a:pt x="3511" y="51104"/>
                  </a:lnTo>
                  <a:lnTo>
                    <a:pt x="3903" y="51868"/>
                  </a:lnTo>
                  <a:lnTo>
                    <a:pt x="4295" y="52633"/>
                  </a:lnTo>
                  <a:lnTo>
                    <a:pt x="4707" y="53378"/>
                  </a:lnTo>
                  <a:lnTo>
                    <a:pt x="5138" y="54123"/>
                  </a:lnTo>
                  <a:lnTo>
                    <a:pt x="5609" y="54849"/>
                  </a:lnTo>
                  <a:lnTo>
                    <a:pt x="6079" y="55575"/>
                  </a:lnTo>
                  <a:lnTo>
                    <a:pt x="6550" y="56261"/>
                  </a:lnTo>
                  <a:lnTo>
                    <a:pt x="7060" y="56967"/>
                  </a:lnTo>
                  <a:lnTo>
                    <a:pt x="7589" y="57634"/>
                  </a:lnTo>
                  <a:lnTo>
                    <a:pt x="8119" y="58320"/>
                  </a:lnTo>
                  <a:lnTo>
                    <a:pt x="8668" y="58967"/>
                  </a:lnTo>
                  <a:lnTo>
                    <a:pt x="9256" y="59614"/>
                  </a:lnTo>
                  <a:lnTo>
                    <a:pt x="9845" y="60242"/>
                  </a:lnTo>
                  <a:lnTo>
                    <a:pt x="10433" y="60869"/>
                  </a:lnTo>
                  <a:lnTo>
                    <a:pt x="11060" y="61477"/>
                  </a:lnTo>
                  <a:lnTo>
                    <a:pt x="11688" y="62065"/>
                  </a:lnTo>
                  <a:lnTo>
                    <a:pt x="12335" y="62634"/>
                  </a:lnTo>
                  <a:lnTo>
                    <a:pt x="13002" y="63183"/>
                  </a:lnTo>
                  <a:lnTo>
                    <a:pt x="13668" y="63732"/>
                  </a:lnTo>
                  <a:lnTo>
                    <a:pt x="14355" y="64242"/>
                  </a:lnTo>
                  <a:lnTo>
                    <a:pt x="15041" y="64752"/>
                  </a:lnTo>
                  <a:lnTo>
                    <a:pt x="15747" y="65242"/>
                  </a:lnTo>
                  <a:lnTo>
                    <a:pt x="16453" y="65713"/>
                  </a:lnTo>
                  <a:lnTo>
                    <a:pt x="17179" y="66164"/>
                  </a:lnTo>
                  <a:lnTo>
                    <a:pt x="17924" y="66595"/>
                  </a:lnTo>
                  <a:lnTo>
                    <a:pt x="18669" y="67007"/>
                  </a:lnTo>
                  <a:lnTo>
                    <a:pt x="19434" y="67419"/>
                  </a:lnTo>
                  <a:lnTo>
                    <a:pt x="20198" y="67791"/>
                  </a:lnTo>
                  <a:lnTo>
                    <a:pt x="20983" y="68164"/>
                  </a:lnTo>
                  <a:lnTo>
                    <a:pt x="21767" y="68497"/>
                  </a:lnTo>
                  <a:lnTo>
                    <a:pt x="22610" y="68850"/>
                  </a:lnTo>
                  <a:lnTo>
                    <a:pt x="23434" y="69164"/>
                  </a:lnTo>
                  <a:lnTo>
                    <a:pt x="24277" y="69458"/>
                  </a:lnTo>
                  <a:lnTo>
                    <a:pt x="25120" y="69733"/>
                  </a:lnTo>
                  <a:lnTo>
                    <a:pt x="25964" y="69988"/>
                  </a:lnTo>
                  <a:lnTo>
                    <a:pt x="26827" y="70203"/>
                  </a:lnTo>
                  <a:lnTo>
                    <a:pt x="27689" y="70419"/>
                  </a:lnTo>
                  <a:lnTo>
                    <a:pt x="28552" y="70596"/>
                  </a:lnTo>
                  <a:lnTo>
                    <a:pt x="29435" y="70772"/>
                  </a:lnTo>
                  <a:lnTo>
                    <a:pt x="30297" y="70909"/>
                  </a:lnTo>
                  <a:lnTo>
                    <a:pt x="31180" y="71027"/>
                  </a:lnTo>
                  <a:lnTo>
                    <a:pt x="32062" y="71125"/>
                  </a:lnTo>
                  <a:lnTo>
                    <a:pt x="32964" y="71204"/>
                  </a:lnTo>
                  <a:lnTo>
                    <a:pt x="33847" y="71262"/>
                  </a:lnTo>
                  <a:lnTo>
                    <a:pt x="34749" y="71302"/>
                  </a:lnTo>
                  <a:lnTo>
                    <a:pt x="36553" y="71302"/>
                  </a:lnTo>
                  <a:lnTo>
                    <a:pt x="37455" y="71262"/>
                  </a:lnTo>
                  <a:lnTo>
                    <a:pt x="38337" y="71204"/>
                  </a:lnTo>
                  <a:lnTo>
                    <a:pt x="39239" y="71125"/>
                  </a:lnTo>
                  <a:lnTo>
                    <a:pt x="40122" y="71027"/>
                  </a:lnTo>
                  <a:lnTo>
                    <a:pt x="41004" y="70909"/>
                  </a:lnTo>
                  <a:lnTo>
                    <a:pt x="41867" y="70772"/>
                  </a:lnTo>
                  <a:lnTo>
                    <a:pt x="42750" y="70596"/>
                  </a:lnTo>
                  <a:lnTo>
                    <a:pt x="43612" y="70419"/>
                  </a:lnTo>
                  <a:lnTo>
                    <a:pt x="44475" y="70203"/>
                  </a:lnTo>
                  <a:lnTo>
                    <a:pt x="45338" y="69988"/>
                  </a:lnTo>
                  <a:lnTo>
                    <a:pt x="46181" y="69733"/>
                  </a:lnTo>
                  <a:lnTo>
                    <a:pt x="47025" y="69458"/>
                  </a:lnTo>
                  <a:lnTo>
                    <a:pt x="47868" y="69164"/>
                  </a:lnTo>
                  <a:lnTo>
                    <a:pt x="48711" y="68850"/>
                  </a:lnTo>
                  <a:lnTo>
                    <a:pt x="49535" y="68497"/>
                  </a:lnTo>
                  <a:lnTo>
                    <a:pt x="50319" y="68164"/>
                  </a:lnTo>
                  <a:lnTo>
                    <a:pt x="51103" y="67791"/>
                  </a:lnTo>
                  <a:lnTo>
                    <a:pt x="51868" y="67419"/>
                  </a:lnTo>
                  <a:lnTo>
                    <a:pt x="52633" y="67007"/>
                  </a:lnTo>
                  <a:lnTo>
                    <a:pt x="53378" y="66595"/>
                  </a:lnTo>
                  <a:lnTo>
                    <a:pt x="54123" y="66164"/>
                  </a:lnTo>
                  <a:lnTo>
                    <a:pt x="54849" y="65713"/>
                  </a:lnTo>
                  <a:lnTo>
                    <a:pt x="55555" y="65242"/>
                  </a:lnTo>
                  <a:lnTo>
                    <a:pt x="56261" y="64752"/>
                  </a:lnTo>
                  <a:lnTo>
                    <a:pt x="56947" y="64242"/>
                  </a:lnTo>
                  <a:lnTo>
                    <a:pt x="57633" y="63732"/>
                  </a:lnTo>
                  <a:lnTo>
                    <a:pt x="58300" y="63183"/>
                  </a:lnTo>
                  <a:lnTo>
                    <a:pt x="58967" y="62634"/>
                  </a:lnTo>
                  <a:lnTo>
                    <a:pt x="59614" y="62065"/>
                  </a:lnTo>
                  <a:lnTo>
                    <a:pt x="60242" y="61477"/>
                  </a:lnTo>
                  <a:lnTo>
                    <a:pt x="60869" y="60869"/>
                  </a:lnTo>
                  <a:lnTo>
                    <a:pt x="61457" y="60242"/>
                  </a:lnTo>
                  <a:lnTo>
                    <a:pt x="62046" y="59614"/>
                  </a:lnTo>
                  <a:lnTo>
                    <a:pt x="62634" y="58967"/>
                  </a:lnTo>
                  <a:lnTo>
                    <a:pt x="63183" y="58320"/>
                  </a:lnTo>
                  <a:lnTo>
                    <a:pt x="63712" y="57634"/>
                  </a:lnTo>
                  <a:lnTo>
                    <a:pt x="64242" y="56967"/>
                  </a:lnTo>
                  <a:lnTo>
                    <a:pt x="64752" y="56261"/>
                  </a:lnTo>
                  <a:lnTo>
                    <a:pt x="65242" y="55575"/>
                  </a:lnTo>
                  <a:lnTo>
                    <a:pt x="65693" y="54849"/>
                  </a:lnTo>
                  <a:lnTo>
                    <a:pt x="66164" y="54123"/>
                  </a:lnTo>
                  <a:lnTo>
                    <a:pt x="66595" y="53378"/>
                  </a:lnTo>
                  <a:lnTo>
                    <a:pt x="67007" y="52633"/>
                  </a:lnTo>
                  <a:lnTo>
                    <a:pt x="67399" y="51868"/>
                  </a:lnTo>
                  <a:lnTo>
                    <a:pt x="67791" y="51104"/>
                  </a:lnTo>
                  <a:lnTo>
                    <a:pt x="68144" y="50319"/>
                  </a:lnTo>
                  <a:lnTo>
                    <a:pt x="68497" y="49535"/>
                  </a:lnTo>
                  <a:lnTo>
                    <a:pt x="68831" y="48711"/>
                  </a:lnTo>
                  <a:lnTo>
                    <a:pt x="69144" y="47868"/>
                  </a:lnTo>
                  <a:lnTo>
                    <a:pt x="69438" y="47025"/>
                  </a:lnTo>
                  <a:lnTo>
                    <a:pt x="69713" y="46181"/>
                  </a:lnTo>
                  <a:lnTo>
                    <a:pt x="69968" y="45338"/>
                  </a:lnTo>
                  <a:lnTo>
                    <a:pt x="70203" y="44475"/>
                  </a:lnTo>
                  <a:lnTo>
                    <a:pt x="70419" y="43613"/>
                  </a:lnTo>
                  <a:lnTo>
                    <a:pt x="70595" y="42750"/>
                  </a:lnTo>
                  <a:lnTo>
                    <a:pt x="70772" y="41887"/>
                  </a:lnTo>
                  <a:lnTo>
                    <a:pt x="70909" y="41005"/>
                  </a:lnTo>
                  <a:lnTo>
                    <a:pt x="71027" y="40122"/>
                  </a:lnTo>
                  <a:lnTo>
                    <a:pt x="71125" y="39240"/>
                  </a:lnTo>
                  <a:lnTo>
                    <a:pt x="71203" y="38338"/>
                  </a:lnTo>
                  <a:lnTo>
                    <a:pt x="71262" y="37455"/>
                  </a:lnTo>
                  <a:lnTo>
                    <a:pt x="71282" y="36553"/>
                  </a:lnTo>
                  <a:lnTo>
                    <a:pt x="71301" y="35651"/>
                  </a:lnTo>
                  <a:lnTo>
                    <a:pt x="71282" y="34749"/>
                  </a:lnTo>
                  <a:lnTo>
                    <a:pt x="71262" y="33867"/>
                  </a:lnTo>
                  <a:lnTo>
                    <a:pt x="71203" y="32965"/>
                  </a:lnTo>
                  <a:lnTo>
                    <a:pt x="71125" y="32082"/>
                  </a:lnTo>
                  <a:lnTo>
                    <a:pt x="71027" y="31200"/>
                  </a:lnTo>
                  <a:lnTo>
                    <a:pt x="70909" y="30317"/>
                  </a:lnTo>
                  <a:lnTo>
                    <a:pt x="70772" y="29435"/>
                  </a:lnTo>
                  <a:lnTo>
                    <a:pt x="70595" y="28572"/>
                  </a:lnTo>
                  <a:lnTo>
                    <a:pt x="70419" y="27689"/>
                  </a:lnTo>
                  <a:lnTo>
                    <a:pt x="70203" y="26827"/>
                  </a:lnTo>
                  <a:lnTo>
                    <a:pt x="69968" y="25983"/>
                  </a:lnTo>
                  <a:lnTo>
                    <a:pt x="69713" y="25121"/>
                  </a:lnTo>
                  <a:lnTo>
                    <a:pt x="69438" y="24277"/>
                  </a:lnTo>
                  <a:lnTo>
                    <a:pt x="69144" y="23434"/>
                  </a:lnTo>
                  <a:lnTo>
                    <a:pt x="68831" y="22611"/>
                  </a:lnTo>
                  <a:lnTo>
                    <a:pt x="68497" y="21787"/>
                  </a:lnTo>
                  <a:lnTo>
                    <a:pt x="68144" y="20983"/>
                  </a:lnTo>
                  <a:lnTo>
                    <a:pt x="67791" y="20199"/>
                  </a:lnTo>
                  <a:lnTo>
                    <a:pt x="67399" y="19434"/>
                  </a:lnTo>
                  <a:lnTo>
                    <a:pt x="67007" y="18669"/>
                  </a:lnTo>
                  <a:lnTo>
                    <a:pt x="66595" y="17924"/>
                  </a:lnTo>
                  <a:lnTo>
                    <a:pt x="66164" y="17198"/>
                  </a:lnTo>
                  <a:lnTo>
                    <a:pt x="65693" y="16473"/>
                  </a:lnTo>
                  <a:lnTo>
                    <a:pt x="65242" y="15747"/>
                  </a:lnTo>
                  <a:lnTo>
                    <a:pt x="64752" y="15041"/>
                  </a:lnTo>
                  <a:lnTo>
                    <a:pt x="64242" y="14355"/>
                  </a:lnTo>
                  <a:lnTo>
                    <a:pt x="63712" y="13668"/>
                  </a:lnTo>
                  <a:lnTo>
                    <a:pt x="63183" y="13002"/>
                  </a:lnTo>
                  <a:lnTo>
                    <a:pt x="62634" y="12355"/>
                  </a:lnTo>
                  <a:lnTo>
                    <a:pt x="62046" y="11708"/>
                  </a:lnTo>
                  <a:lnTo>
                    <a:pt x="61457" y="11060"/>
                  </a:lnTo>
                  <a:lnTo>
                    <a:pt x="60869" y="10452"/>
                  </a:lnTo>
                  <a:lnTo>
                    <a:pt x="60242" y="9845"/>
                  </a:lnTo>
                  <a:lnTo>
                    <a:pt x="59614" y="9256"/>
                  </a:lnTo>
                  <a:lnTo>
                    <a:pt x="58967" y="8688"/>
                  </a:lnTo>
                  <a:lnTo>
                    <a:pt x="58300" y="8119"/>
                  </a:lnTo>
                  <a:lnTo>
                    <a:pt x="57633" y="7589"/>
                  </a:lnTo>
                  <a:lnTo>
                    <a:pt x="56947" y="7060"/>
                  </a:lnTo>
                  <a:lnTo>
                    <a:pt x="56261" y="6570"/>
                  </a:lnTo>
                  <a:lnTo>
                    <a:pt x="55555" y="6080"/>
                  </a:lnTo>
                  <a:lnTo>
                    <a:pt x="54849" y="5609"/>
                  </a:lnTo>
                  <a:lnTo>
                    <a:pt x="54123" y="5158"/>
                  </a:lnTo>
                  <a:lnTo>
                    <a:pt x="53378" y="4726"/>
                  </a:lnTo>
                  <a:lnTo>
                    <a:pt x="52633" y="4295"/>
                  </a:lnTo>
                  <a:lnTo>
                    <a:pt x="51868" y="3903"/>
                  </a:lnTo>
                  <a:lnTo>
                    <a:pt x="51103" y="3511"/>
                  </a:lnTo>
                  <a:lnTo>
                    <a:pt x="50319" y="3158"/>
                  </a:lnTo>
                  <a:lnTo>
                    <a:pt x="49535" y="2805"/>
                  </a:lnTo>
                  <a:lnTo>
                    <a:pt x="48711" y="2471"/>
                  </a:lnTo>
                  <a:lnTo>
                    <a:pt x="47868" y="2158"/>
                  </a:lnTo>
                  <a:lnTo>
                    <a:pt x="47025" y="1863"/>
                  </a:lnTo>
                  <a:lnTo>
                    <a:pt x="46181" y="1589"/>
                  </a:lnTo>
                  <a:lnTo>
                    <a:pt x="45338" y="1334"/>
                  </a:lnTo>
                  <a:lnTo>
                    <a:pt x="44475" y="1099"/>
                  </a:lnTo>
                  <a:lnTo>
                    <a:pt x="43612" y="903"/>
                  </a:lnTo>
                  <a:lnTo>
                    <a:pt x="42750" y="706"/>
                  </a:lnTo>
                  <a:lnTo>
                    <a:pt x="41867" y="550"/>
                  </a:lnTo>
                  <a:lnTo>
                    <a:pt x="41004" y="412"/>
                  </a:lnTo>
                  <a:lnTo>
                    <a:pt x="40122" y="275"/>
                  </a:lnTo>
                  <a:lnTo>
                    <a:pt x="39239" y="177"/>
                  </a:lnTo>
                  <a:lnTo>
                    <a:pt x="38337" y="99"/>
                  </a:lnTo>
                  <a:lnTo>
                    <a:pt x="37455" y="59"/>
                  </a:lnTo>
                  <a:lnTo>
                    <a:pt x="36553" y="20"/>
                  </a:lnTo>
                  <a:lnTo>
                    <a:pt x="356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 name="Google Shape;204;p54"/>
            <p:cNvGrpSpPr/>
            <p:nvPr/>
          </p:nvGrpSpPr>
          <p:grpSpPr>
            <a:xfrm>
              <a:off x="8071857" y="4249434"/>
              <a:ext cx="717838" cy="718300"/>
              <a:chOff x="4264775" y="-2589546"/>
              <a:chExt cx="1782563" cy="1783709"/>
            </a:xfrm>
          </p:grpSpPr>
          <p:sp>
            <p:nvSpPr>
              <p:cNvPr id="205" name="Google Shape;205;p54"/>
              <p:cNvSpPr/>
              <p:nvPr/>
            </p:nvSpPr>
            <p:spPr>
              <a:xfrm>
                <a:off x="4264775" y="-2142476"/>
                <a:ext cx="1782563" cy="60"/>
              </a:xfrm>
              <a:custGeom>
                <a:rect b="b" l="l" r="r" t="t"/>
                <a:pathLst>
                  <a:path extrusionOk="0" fill="none" h="1" w="29553">
                    <a:moveTo>
                      <a:pt x="1" y="1"/>
                    </a:moveTo>
                    <a:lnTo>
                      <a:pt x="29553" y="1"/>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4"/>
              <p:cNvSpPr/>
              <p:nvPr/>
            </p:nvSpPr>
            <p:spPr>
              <a:xfrm>
                <a:off x="4264775" y="-1845595"/>
                <a:ext cx="1782563" cy="60"/>
              </a:xfrm>
              <a:custGeom>
                <a:rect b="b" l="l" r="r" t="t"/>
                <a:pathLst>
                  <a:path extrusionOk="0" fill="none" h="1" w="29553">
                    <a:moveTo>
                      <a:pt x="1" y="1"/>
                    </a:moveTo>
                    <a:lnTo>
                      <a:pt x="29553" y="1"/>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4"/>
              <p:cNvSpPr/>
              <p:nvPr/>
            </p:nvSpPr>
            <p:spPr>
              <a:xfrm>
                <a:off x="4264775" y="-1549861"/>
                <a:ext cx="1782563" cy="60"/>
              </a:xfrm>
              <a:custGeom>
                <a:rect b="b" l="l" r="r" t="t"/>
                <a:pathLst>
                  <a:path extrusionOk="0" fill="none" h="1" w="29553">
                    <a:moveTo>
                      <a:pt x="1" y="0"/>
                    </a:moveTo>
                    <a:lnTo>
                      <a:pt x="29553" y="0"/>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4"/>
              <p:cNvSpPr/>
              <p:nvPr/>
            </p:nvSpPr>
            <p:spPr>
              <a:xfrm>
                <a:off x="4264775" y="-1252980"/>
                <a:ext cx="1782563" cy="60"/>
              </a:xfrm>
              <a:custGeom>
                <a:rect b="b" l="l" r="r" t="t"/>
                <a:pathLst>
                  <a:path extrusionOk="0" fill="none" h="1" w="29553">
                    <a:moveTo>
                      <a:pt x="1" y="0"/>
                    </a:moveTo>
                    <a:lnTo>
                      <a:pt x="29553" y="0"/>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4"/>
              <p:cNvSpPr/>
              <p:nvPr/>
            </p:nvSpPr>
            <p:spPr>
              <a:xfrm>
                <a:off x="5601341"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4"/>
              <p:cNvSpPr/>
              <p:nvPr/>
            </p:nvSpPr>
            <p:spPr>
              <a:xfrm>
                <a:off x="5304460"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4"/>
              <p:cNvSpPr/>
              <p:nvPr/>
            </p:nvSpPr>
            <p:spPr>
              <a:xfrm>
                <a:off x="5007580"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4"/>
              <p:cNvSpPr/>
              <p:nvPr/>
            </p:nvSpPr>
            <p:spPr>
              <a:xfrm>
                <a:off x="4710699"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4"/>
              <p:cNvSpPr/>
              <p:nvPr/>
            </p:nvSpPr>
            <p:spPr>
              <a:xfrm>
                <a:off x="4476488" y="-2376627"/>
                <a:ext cx="1357928" cy="1357928"/>
              </a:xfrm>
              <a:custGeom>
                <a:rect b="b" l="l" r="r" t="t"/>
                <a:pathLst>
                  <a:path extrusionOk="0" h="22513" w="22513">
                    <a:moveTo>
                      <a:pt x="1" y="0"/>
                    </a:moveTo>
                    <a:lnTo>
                      <a:pt x="1" y="22512"/>
                    </a:lnTo>
                    <a:lnTo>
                      <a:pt x="22513" y="22512"/>
                    </a:lnTo>
                    <a:lnTo>
                      <a:pt x="225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4"/>
              <p:cNvSpPr/>
              <p:nvPr/>
            </p:nvSpPr>
            <p:spPr>
              <a:xfrm>
                <a:off x="4933631" y="-1923585"/>
                <a:ext cx="458353" cy="366670"/>
              </a:xfrm>
              <a:custGeom>
                <a:rect b="b" l="l" r="r" t="t"/>
                <a:pathLst>
                  <a:path extrusionOk="0" h="6079" w="7599">
                    <a:moveTo>
                      <a:pt x="2844" y="1537"/>
                    </a:moveTo>
                    <a:lnTo>
                      <a:pt x="3608" y="3812"/>
                    </a:lnTo>
                    <a:lnTo>
                      <a:pt x="2088" y="3812"/>
                    </a:lnTo>
                    <a:lnTo>
                      <a:pt x="2844" y="1537"/>
                    </a:lnTo>
                    <a:close/>
                    <a:moveTo>
                      <a:pt x="2264" y="0"/>
                    </a:moveTo>
                    <a:lnTo>
                      <a:pt x="1" y="6079"/>
                    </a:lnTo>
                    <a:lnTo>
                      <a:pt x="1333" y="6079"/>
                    </a:lnTo>
                    <a:lnTo>
                      <a:pt x="1750" y="4826"/>
                    </a:lnTo>
                    <a:lnTo>
                      <a:pt x="3946" y="4826"/>
                    </a:lnTo>
                    <a:lnTo>
                      <a:pt x="4368" y="6079"/>
                    </a:lnTo>
                    <a:lnTo>
                      <a:pt x="5699" y="6079"/>
                    </a:lnTo>
                    <a:lnTo>
                      <a:pt x="3424" y="0"/>
                    </a:lnTo>
                    <a:close/>
                    <a:moveTo>
                      <a:pt x="6346" y="0"/>
                    </a:moveTo>
                    <a:lnTo>
                      <a:pt x="6346" y="6079"/>
                    </a:lnTo>
                    <a:lnTo>
                      <a:pt x="7598" y="6079"/>
                    </a:lnTo>
                    <a:lnTo>
                      <a:pt x="75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4"/>
              <p:cNvSpPr/>
              <p:nvPr/>
            </p:nvSpPr>
            <p:spPr>
              <a:xfrm>
                <a:off x="4600681" y="-2253640"/>
                <a:ext cx="1110747" cy="1111893"/>
              </a:xfrm>
              <a:custGeom>
                <a:rect b="b" l="l" r="r" t="t"/>
                <a:pathLst>
                  <a:path extrusionOk="0" fill="none" h="18434" w="18415">
                    <a:moveTo>
                      <a:pt x="18415" y="18434"/>
                    </a:moveTo>
                    <a:lnTo>
                      <a:pt x="1" y="18434"/>
                    </a:lnTo>
                    <a:lnTo>
                      <a:pt x="1" y="0"/>
                    </a:lnTo>
                    <a:lnTo>
                      <a:pt x="18415" y="0"/>
                    </a:lnTo>
                    <a:lnTo>
                      <a:pt x="18415" y="18434"/>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54"/>
            <p:cNvGrpSpPr/>
            <p:nvPr/>
          </p:nvGrpSpPr>
          <p:grpSpPr>
            <a:xfrm>
              <a:off x="151437" y="3838278"/>
              <a:ext cx="683102" cy="1305225"/>
              <a:chOff x="6260125" y="-2813950"/>
              <a:chExt cx="832950" cy="1591350"/>
            </a:xfrm>
          </p:grpSpPr>
          <p:sp>
            <p:nvSpPr>
              <p:cNvPr id="217" name="Google Shape;217;p54"/>
              <p:cNvSpPr/>
              <p:nvPr/>
            </p:nvSpPr>
            <p:spPr>
              <a:xfrm>
                <a:off x="6633200" y="-1781500"/>
                <a:ext cx="267225" cy="266700"/>
              </a:xfrm>
              <a:custGeom>
                <a:rect b="b" l="l" r="r" t="t"/>
                <a:pathLst>
                  <a:path extrusionOk="0" h="10668" w="10689">
                    <a:moveTo>
                      <a:pt x="5080" y="0"/>
                    </a:moveTo>
                    <a:lnTo>
                      <a:pt x="4805" y="20"/>
                    </a:lnTo>
                    <a:lnTo>
                      <a:pt x="4531" y="59"/>
                    </a:lnTo>
                    <a:lnTo>
                      <a:pt x="4276" y="98"/>
                    </a:lnTo>
                    <a:lnTo>
                      <a:pt x="4021" y="157"/>
                    </a:lnTo>
                    <a:lnTo>
                      <a:pt x="3766" y="235"/>
                    </a:lnTo>
                    <a:lnTo>
                      <a:pt x="3511" y="314"/>
                    </a:lnTo>
                    <a:lnTo>
                      <a:pt x="3276" y="412"/>
                    </a:lnTo>
                    <a:lnTo>
                      <a:pt x="3040" y="530"/>
                    </a:lnTo>
                    <a:lnTo>
                      <a:pt x="2805" y="647"/>
                    </a:lnTo>
                    <a:lnTo>
                      <a:pt x="2589" y="765"/>
                    </a:lnTo>
                    <a:lnTo>
                      <a:pt x="2354" y="902"/>
                    </a:lnTo>
                    <a:lnTo>
                      <a:pt x="2158" y="1059"/>
                    </a:lnTo>
                    <a:lnTo>
                      <a:pt x="1962" y="1216"/>
                    </a:lnTo>
                    <a:lnTo>
                      <a:pt x="1766" y="1392"/>
                    </a:lnTo>
                    <a:lnTo>
                      <a:pt x="1570" y="1569"/>
                    </a:lnTo>
                    <a:lnTo>
                      <a:pt x="1393" y="1745"/>
                    </a:lnTo>
                    <a:lnTo>
                      <a:pt x="1236" y="1942"/>
                    </a:lnTo>
                    <a:lnTo>
                      <a:pt x="1060" y="2138"/>
                    </a:lnTo>
                    <a:lnTo>
                      <a:pt x="923" y="2353"/>
                    </a:lnTo>
                    <a:lnTo>
                      <a:pt x="785" y="2569"/>
                    </a:lnTo>
                    <a:lnTo>
                      <a:pt x="648" y="2785"/>
                    </a:lnTo>
                    <a:lnTo>
                      <a:pt x="530" y="3020"/>
                    </a:lnTo>
                    <a:lnTo>
                      <a:pt x="432" y="3255"/>
                    </a:lnTo>
                    <a:lnTo>
                      <a:pt x="334" y="3491"/>
                    </a:lnTo>
                    <a:lnTo>
                      <a:pt x="256" y="3746"/>
                    </a:lnTo>
                    <a:lnTo>
                      <a:pt x="177" y="4001"/>
                    </a:lnTo>
                    <a:lnTo>
                      <a:pt x="119" y="4255"/>
                    </a:lnTo>
                    <a:lnTo>
                      <a:pt x="79" y="4530"/>
                    </a:lnTo>
                    <a:lnTo>
                      <a:pt x="40" y="4785"/>
                    </a:lnTo>
                    <a:lnTo>
                      <a:pt x="21" y="5059"/>
                    </a:lnTo>
                    <a:lnTo>
                      <a:pt x="1" y="5334"/>
                    </a:lnTo>
                    <a:lnTo>
                      <a:pt x="21" y="5609"/>
                    </a:lnTo>
                    <a:lnTo>
                      <a:pt x="40" y="5883"/>
                    </a:lnTo>
                    <a:lnTo>
                      <a:pt x="79" y="6158"/>
                    </a:lnTo>
                    <a:lnTo>
                      <a:pt x="119" y="6413"/>
                    </a:lnTo>
                    <a:lnTo>
                      <a:pt x="177" y="6667"/>
                    </a:lnTo>
                    <a:lnTo>
                      <a:pt x="256" y="6922"/>
                    </a:lnTo>
                    <a:lnTo>
                      <a:pt x="334" y="7177"/>
                    </a:lnTo>
                    <a:lnTo>
                      <a:pt x="432" y="7413"/>
                    </a:lnTo>
                    <a:lnTo>
                      <a:pt x="530" y="7648"/>
                    </a:lnTo>
                    <a:lnTo>
                      <a:pt x="648" y="7883"/>
                    </a:lnTo>
                    <a:lnTo>
                      <a:pt x="785" y="8099"/>
                    </a:lnTo>
                    <a:lnTo>
                      <a:pt x="923" y="8315"/>
                    </a:lnTo>
                    <a:lnTo>
                      <a:pt x="1060" y="8530"/>
                    </a:lnTo>
                    <a:lnTo>
                      <a:pt x="1236" y="8727"/>
                    </a:lnTo>
                    <a:lnTo>
                      <a:pt x="1393" y="8923"/>
                    </a:lnTo>
                    <a:lnTo>
                      <a:pt x="1570" y="9119"/>
                    </a:lnTo>
                    <a:lnTo>
                      <a:pt x="1766" y="9295"/>
                    </a:lnTo>
                    <a:lnTo>
                      <a:pt x="1962" y="9452"/>
                    </a:lnTo>
                    <a:lnTo>
                      <a:pt x="2158" y="9609"/>
                    </a:lnTo>
                    <a:lnTo>
                      <a:pt x="2354" y="9766"/>
                    </a:lnTo>
                    <a:lnTo>
                      <a:pt x="2589" y="9903"/>
                    </a:lnTo>
                    <a:lnTo>
                      <a:pt x="2805" y="10040"/>
                    </a:lnTo>
                    <a:lnTo>
                      <a:pt x="3040" y="10158"/>
                    </a:lnTo>
                    <a:lnTo>
                      <a:pt x="3276" y="10256"/>
                    </a:lnTo>
                    <a:lnTo>
                      <a:pt x="3511" y="10354"/>
                    </a:lnTo>
                    <a:lnTo>
                      <a:pt x="3766" y="10433"/>
                    </a:lnTo>
                    <a:lnTo>
                      <a:pt x="4021" y="10511"/>
                    </a:lnTo>
                    <a:lnTo>
                      <a:pt x="4276" y="10570"/>
                    </a:lnTo>
                    <a:lnTo>
                      <a:pt x="4531" y="10609"/>
                    </a:lnTo>
                    <a:lnTo>
                      <a:pt x="4805" y="10648"/>
                    </a:lnTo>
                    <a:lnTo>
                      <a:pt x="5080" y="10668"/>
                    </a:lnTo>
                    <a:lnTo>
                      <a:pt x="5629" y="10668"/>
                    </a:lnTo>
                    <a:lnTo>
                      <a:pt x="5903" y="10648"/>
                    </a:lnTo>
                    <a:lnTo>
                      <a:pt x="6158" y="10609"/>
                    </a:lnTo>
                    <a:lnTo>
                      <a:pt x="6433" y="10570"/>
                    </a:lnTo>
                    <a:lnTo>
                      <a:pt x="6688" y="10511"/>
                    </a:lnTo>
                    <a:lnTo>
                      <a:pt x="6943" y="10433"/>
                    </a:lnTo>
                    <a:lnTo>
                      <a:pt x="7178" y="10354"/>
                    </a:lnTo>
                    <a:lnTo>
                      <a:pt x="7433" y="10256"/>
                    </a:lnTo>
                    <a:lnTo>
                      <a:pt x="7668" y="10158"/>
                    </a:lnTo>
                    <a:lnTo>
                      <a:pt x="7904" y="10040"/>
                    </a:lnTo>
                    <a:lnTo>
                      <a:pt x="8119" y="9903"/>
                    </a:lnTo>
                    <a:lnTo>
                      <a:pt x="8335" y="9766"/>
                    </a:lnTo>
                    <a:lnTo>
                      <a:pt x="8551" y="9609"/>
                    </a:lnTo>
                    <a:lnTo>
                      <a:pt x="8747" y="9452"/>
                    </a:lnTo>
                    <a:lnTo>
                      <a:pt x="8943" y="9295"/>
                    </a:lnTo>
                    <a:lnTo>
                      <a:pt x="9119" y="9119"/>
                    </a:lnTo>
                    <a:lnTo>
                      <a:pt x="9296" y="8923"/>
                    </a:lnTo>
                    <a:lnTo>
                      <a:pt x="9472" y="8727"/>
                    </a:lnTo>
                    <a:lnTo>
                      <a:pt x="9629" y="8530"/>
                    </a:lnTo>
                    <a:lnTo>
                      <a:pt x="9786" y="8315"/>
                    </a:lnTo>
                    <a:lnTo>
                      <a:pt x="9923" y="8099"/>
                    </a:lnTo>
                    <a:lnTo>
                      <a:pt x="10041" y="7883"/>
                    </a:lnTo>
                    <a:lnTo>
                      <a:pt x="10159" y="7648"/>
                    </a:lnTo>
                    <a:lnTo>
                      <a:pt x="10276" y="7413"/>
                    </a:lnTo>
                    <a:lnTo>
                      <a:pt x="10374" y="7177"/>
                    </a:lnTo>
                    <a:lnTo>
                      <a:pt x="10453" y="6922"/>
                    </a:lnTo>
                    <a:lnTo>
                      <a:pt x="10512" y="6667"/>
                    </a:lnTo>
                    <a:lnTo>
                      <a:pt x="10590" y="6413"/>
                    </a:lnTo>
                    <a:lnTo>
                      <a:pt x="10629" y="6158"/>
                    </a:lnTo>
                    <a:lnTo>
                      <a:pt x="10669" y="5883"/>
                    </a:lnTo>
                    <a:lnTo>
                      <a:pt x="10688" y="5609"/>
                    </a:lnTo>
                    <a:lnTo>
                      <a:pt x="10688" y="5334"/>
                    </a:lnTo>
                    <a:lnTo>
                      <a:pt x="10688" y="5059"/>
                    </a:lnTo>
                    <a:lnTo>
                      <a:pt x="10669" y="4785"/>
                    </a:lnTo>
                    <a:lnTo>
                      <a:pt x="10629" y="4530"/>
                    </a:lnTo>
                    <a:lnTo>
                      <a:pt x="10590" y="4255"/>
                    </a:lnTo>
                    <a:lnTo>
                      <a:pt x="10512" y="4001"/>
                    </a:lnTo>
                    <a:lnTo>
                      <a:pt x="10453" y="3746"/>
                    </a:lnTo>
                    <a:lnTo>
                      <a:pt x="10374" y="3491"/>
                    </a:lnTo>
                    <a:lnTo>
                      <a:pt x="10276" y="3255"/>
                    </a:lnTo>
                    <a:lnTo>
                      <a:pt x="10159" y="3020"/>
                    </a:lnTo>
                    <a:lnTo>
                      <a:pt x="10041" y="2785"/>
                    </a:lnTo>
                    <a:lnTo>
                      <a:pt x="9923" y="2569"/>
                    </a:lnTo>
                    <a:lnTo>
                      <a:pt x="9786" y="2353"/>
                    </a:lnTo>
                    <a:lnTo>
                      <a:pt x="9629" y="2138"/>
                    </a:lnTo>
                    <a:lnTo>
                      <a:pt x="9472" y="1942"/>
                    </a:lnTo>
                    <a:lnTo>
                      <a:pt x="9296" y="1745"/>
                    </a:lnTo>
                    <a:lnTo>
                      <a:pt x="9119" y="1569"/>
                    </a:lnTo>
                    <a:lnTo>
                      <a:pt x="8943" y="1392"/>
                    </a:lnTo>
                    <a:lnTo>
                      <a:pt x="8747" y="1216"/>
                    </a:lnTo>
                    <a:lnTo>
                      <a:pt x="8551" y="1059"/>
                    </a:lnTo>
                    <a:lnTo>
                      <a:pt x="8335" y="902"/>
                    </a:lnTo>
                    <a:lnTo>
                      <a:pt x="8119" y="765"/>
                    </a:lnTo>
                    <a:lnTo>
                      <a:pt x="7904" y="647"/>
                    </a:lnTo>
                    <a:lnTo>
                      <a:pt x="7668" y="530"/>
                    </a:lnTo>
                    <a:lnTo>
                      <a:pt x="7433" y="412"/>
                    </a:lnTo>
                    <a:lnTo>
                      <a:pt x="7178" y="314"/>
                    </a:lnTo>
                    <a:lnTo>
                      <a:pt x="6943" y="235"/>
                    </a:lnTo>
                    <a:lnTo>
                      <a:pt x="6688" y="157"/>
                    </a:lnTo>
                    <a:lnTo>
                      <a:pt x="6433" y="98"/>
                    </a:lnTo>
                    <a:lnTo>
                      <a:pt x="6158" y="59"/>
                    </a:lnTo>
                    <a:lnTo>
                      <a:pt x="5903" y="20"/>
                    </a:lnTo>
                    <a:lnTo>
                      <a:pt x="562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4"/>
              <p:cNvSpPr/>
              <p:nvPr/>
            </p:nvSpPr>
            <p:spPr>
              <a:xfrm>
                <a:off x="6696950" y="-1717775"/>
                <a:ext cx="139725" cy="139750"/>
              </a:xfrm>
              <a:custGeom>
                <a:rect b="b" l="l" r="r" t="t"/>
                <a:pathLst>
                  <a:path extrusionOk="0" h="5590" w="5589">
                    <a:moveTo>
                      <a:pt x="2510" y="0"/>
                    </a:moveTo>
                    <a:lnTo>
                      <a:pt x="2236" y="59"/>
                    </a:lnTo>
                    <a:lnTo>
                      <a:pt x="1961" y="118"/>
                    </a:lnTo>
                    <a:lnTo>
                      <a:pt x="1706" y="216"/>
                    </a:lnTo>
                    <a:lnTo>
                      <a:pt x="1471" y="334"/>
                    </a:lnTo>
                    <a:lnTo>
                      <a:pt x="1236" y="471"/>
                    </a:lnTo>
                    <a:lnTo>
                      <a:pt x="1020" y="628"/>
                    </a:lnTo>
                    <a:lnTo>
                      <a:pt x="824" y="804"/>
                    </a:lnTo>
                    <a:lnTo>
                      <a:pt x="647" y="1020"/>
                    </a:lnTo>
                    <a:lnTo>
                      <a:pt x="490" y="1216"/>
                    </a:lnTo>
                    <a:lnTo>
                      <a:pt x="353" y="1452"/>
                    </a:lnTo>
                    <a:lnTo>
                      <a:pt x="236" y="1706"/>
                    </a:lnTo>
                    <a:lnTo>
                      <a:pt x="137" y="1961"/>
                    </a:lnTo>
                    <a:lnTo>
                      <a:pt x="59" y="2216"/>
                    </a:lnTo>
                    <a:lnTo>
                      <a:pt x="20" y="2510"/>
                    </a:lnTo>
                    <a:lnTo>
                      <a:pt x="0" y="2785"/>
                    </a:lnTo>
                    <a:lnTo>
                      <a:pt x="20" y="3079"/>
                    </a:lnTo>
                    <a:lnTo>
                      <a:pt x="59" y="3354"/>
                    </a:lnTo>
                    <a:lnTo>
                      <a:pt x="137" y="3609"/>
                    </a:lnTo>
                    <a:lnTo>
                      <a:pt x="236" y="3883"/>
                    </a:lnTo>
                    <a:lnTo>
                      <a:pt x="353" y="4118"/>
                    </a:lnTo>
                    <a:lnTo>
                      <a:pt x="490" y="4354"/>
                    </a:lnTo>
                    <a:lnTo>
                      <a:pt x="647" y="4570"/>
                    </a:lnTo>
                    <a:lnTo>
                      <a:pt x="824" y="4766"/>
                    </a:lnTo>
                    <a:lnTo>
                      <a:pt x="1020" y="4942"/>
                    </a:lnTo>
                    <a:lnTo>
                      <a:pt x="1236" y="5099"/>
                    </a:lnTo>
                    <a:lnTo>
                      <a:pt x="1471" y="5236"/>
                    </a:lnTo>
                    <a:lnTo>
                      <a:pt x="1706" y="5354"/>
                    </a:lnTo>
                    <a:lnTo>
                      <a:pt x="1961" y="5452"/>
                    </a:lnTo>
                    <a:lnTo>
                      <a:pt x="2236" y="5530"/>
                    </a:lnTo>
                    <a:lnTo>
                      <a:pt x="2510" y="5570"/>
                    </a:lnTo>
                    <a:lnTo>
                      <a:pt x="2804" y="5589"/>
                    </a:lnTo>
                    <a:lnTo>
                      <a:pt x="3079" y="5570"/>
                    </a:lnTo>
                    <a:lnTo>
                      <a:pt x="3353" y="5530"/>
                    </a:lnTo>
                    <a:lnTo>
                      <a:pt x="3628" y="5452"/>
                    </a:lnTo>
                    <a:lnTo>
                      <a:pt x="3883" y="5354"/>
                    </a:lnTo>
                    <a:lnTo>
                      <a:pt x="4138" y="5236"/>
                    </a:lnTo>
                    <a:lnTo>
                      <a:pt x="4354" y="5099"/>
                    </a:lnTo>
                    <a:lnTo>
                      <a:pt x="4569" y="4942"/>
                    </a:lnTo>
                    <a:lnTo>
                      <a:pt x="4765" y="4766"/>
                    </a:lnTo>
                    <a:lnTo>
                      <a:pt x="4961" y="4570"/>
                    </a:lnTo>
                    <a:lnTo>
                      <a:pt x="5118" y="4354"/>
                    </a:lnTo>
                    <a:lnTo>
                      <a:pt x="5256" y="4118"/>
                    </a:lnTo>
                    <a:lnTo>
                      <a:pt x="5373" y="3883"/>
                    </a:lnTo>
                    <a:lnTo>
                      <a:pt x="5471" y="3609"/>
                    </a:lnTo>
                    <a:lnTo>
                      <a:pt x="5530" y="3354"/>
                    </a:lnTo>
                    <a:lnTo>
                      <a:pt x="5569" y="3079"/>
                    </a:lnTo>
                    <a:lnTo>
                      <a:pt x="5589" y="2785"/>
                    </a:lnTo>
                    <a:lnTo>
                      <a:pt x="5569" y="2510"/>
                    </a:lnTo>
                    <a:lnTo>
                      <a:pt x="5530" y="2216"/>
                    </a:lnTo>
                    <a:lnTo>
                      <a:pt x="5471" y="1961"/>
                    </a:lnTo>
                    <a:lnTo>
                      <a:pt x="5373" y="1706"/>
                    </a:lnTo>
                    <a:lnTo>
                      <a:pt x="5256" y="1452"/>
                    </a:lnTo>
                    <a:lnTo>
                      <a:pt x="5118" y="1216"/>
                    </a:lnTo>
                    <a:lnTo>
                      <a:pt x="4961" y="1020"/>
                    </a:lnTo>
                    <a:lnTo>
                      <a:pt x="4765" y="804"/>
                    </a:lnTo>
                    <a:lnTo>
                      <a:pt x="4569" y="628"/>
                    </a:lnTo>
                    <a:lnTo>
                      <a:pt x="4354" y="471"/>
                    </a:lnTo>
                    <a:lnTo>
                      <a:pt x="4138" y="334"/>
                    </a:lnTo>
                    <a:lnTo>
                      <a:pt x="3883" y="216"/>
                    </a:lnTo>
                    <a:lnTo>
                      <a:pt x="3628" y="118"/>
                    </a:lnTo>
                    <a:lnTo>
                      <a:pt x="3353" y="59"/>
                    </a:lnTo>
                    <a:lnTo>
                      <a:pt x="30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4"/>
              <p:cNvSpPr/>
              <p:nvPr/>
            </p:nvSpPr>
            <p:spPr>
              <a:xfrm>
                <a:off x="6502325" y="-2665425"/>
                <a:ext cx="64250" cy="471650"/>
              </a:xfrm>
              <a:custGeom>
                <a:rect b="b" l="l" r="r" t="t"/>
                <a:pathLst>
                  <a:path extrusionOk="0" h="18866" w="2570">
                    <a:moveTo>
                      <a:pt x="0" y="1"/>
                    </a:moveTo>
                    <a:lnTo>
                      <a:pt x="0" y="18865"/>
                    </a:lnTo>
                    <a:lnTo>
                      <a:pt x="2569" y="18865"/>
                    </a:lnTo>
                    <a:lnTo>
                      <a:pt x="256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4"/>
              <p:cNvSpPr/>
              <p:nvPr/>
            </p:nvSpPr>
            <p:spPr>
              <a:xfrm>
                <a:off x="6285625" y="-2116350"/>
                <a:ext cx="447125" cy="276525"/>
              </a:xfrm>
              <a:custGeom>
                <a:rect b="b" l="l" r="r" t="t"/>
                <a:pathLst>
                  <a:path extrusionOk="0" h="11061" w="17885">
                    <a:moveTo>
                      <a:pt x="1197" y="1"/>
                    </a:moveTo>
                    <a:lnTo>
                      <a:pt x="1" y="2275"/>
                    </a:lnTo>
                    <a:lnTo>
                      <a:pt x="16689" y="11061"/>
                    </a:lnTo>
                    <a:lnTo>
                      <a:pt x="17885" y="8786"/>
                    </a:lnTo>
                    <a:lnTo>
                      <a:pt x="119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4"/>
              <p:cNvSpPr/>
              <p:nvPr/>
            </p:nvSpPr>
            <p:spPr>
              <a:xfrm>
                <a:off x="6657225" y="-2448725"/>
                <a:ext cx="64250" cy="254950"/>
              </a:xfrm>
              <a:custGeom>
                <a:rect b="b" l="l" r="r" t="t"/>
                <a:pathLst>
                  <a:path extrusionOk="0" h="10198" w="2570">
                    <a:moveTo>
                      <a:pt x="1" y="0"/>
                    </a:moveTo>
                    <a:lnTo>
                      <a:pt x="1" y="10197"/>
                    </a:lnTo>
                    <a:lnTo>
                      <a:pt x="2570" y="10197"/>
                    </a:lnTo>
                    <a:lnTo>
                      <a:pt x="257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4"/>
              <p:cNvSpPr/>
              <p:nvPr/>
            </p:nvSpPr>
            <p:spPr>
              <a:xfrm>
                <a:off x="6812150" y="-2448725"/>
                <a:ext cx="64250" cy="254950"/>
              </a:xfrm>
              <a:custGeom>
                <a:rect b="b" l="l" r="r" t="t"/>
                <a:pathLst>
                  <a:path extrusionOk="0" h="10198" w="2570">
                    <a:moveTo>
                      <a:pt x="0" y="0"/>
                    </a:moveTo>
                    <a:lnTo>
                      <a:pt x="0" y="10197"/>
                    </a:lnTo>
                    <a:lnTo>
                      <a:pt x="2569" y="10197"/>
                    </a:lnTo>
                    <a:lnTo>
                      <a:pt x="256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4"/>
              <p:cNvSpPr/>
              <p:nvPr/>
            </p:nvSpPr>
            <p:spPr>
              <a:xfrm>
                <a:off x="6967075" y="-2363925"/>
                <a:ext cx="64250" cy="170150"/>
              </a:xfrm>
              <a:custGeom>
                <a:rect b="b" l="l" r="r" t="t"/>
                <a:pathLst>
                  <a:path extrusionOk="0" h="6806" w="2570">
                    <a:moveTo>
                      <a:pt x="0" y="1"/>
                    </a:moveTo>
                    <a:lnTo>
                      <a:pt x="0" y="6805"/>
                    </a:lnTo>
                    <a:lnTo>
                      <a:pt x="2569" y="6805"/>
                    </a:lnTo>
                    <a:lnTo>
                      <a:pt x="256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4"/>
              <p:cNvSpPr/>
              <p:nvPr/>
            </p:nvSpPr>
            <p:spPr>
              <a:xfrm>
                <a:off x="6440550" y="-2197725"/>
                <a:ext cx="652525" cy="499100"/>
              </a:xfrm>
              <a:custGeom>
                <a:rect b="b" l="l" r="r" t="t"/>
                <a:pathLst>
                  <a:path extrusionOk="0" h="19964" w="26101">
                    <a:moveTo>
                      <a:pt x="2569" y="0"/>
                    </a:moveTo>
                    <a:lnTo>
                      <a:pt x="2295" y="20"/>
                    </a:lnTo>
                    <a:lnTo>
                      <a:pt x="2040" y="59"/>
                    </a:lnTo>
                    <a:lnTo>
                      <a:pt x="1804" y="118"/>
                    </a:lnTo>
                    <a:lnTo>
                      <a:pt x="1569" y="216"/>
                    </a:lnTo>
                    <a:lnTo>
                      <a:pt x="1334" y="314"/>
                    </a:lnTo>
                    <a:lnTo>
                      <a:pt x="1138" y="452"/>
                    </a:lnTo>
                    <a:lnTo>
                      <a:pt x="942" y="589"/>
                    </a:lnTo>
                    <a:lnTo>
                      <a:pt x="745" y="765"/>
                    </a:lnTo>
                    <a:lnTo>
                      <a:pt x="589" y="942"/>
                    </a:lnTo>
                    <a:lnTo>
                      <a:pt x="432" y="1138"/>
                    </a:lnTo>
                    <a:lnTo>
                      <a:pt x="314" y="1354"/>
                    </a:lnTo>
                    <a:lnTo>
                      <a:pt x="196" y="1569"/>
                    </a:lnTo>
                    <a:lnTo>
                      <a:pt x="118" y="1805"/>
                    </a:lnTo>
                    <a:lnTo>
                      <a:pt x="59" y="2060"/>
                    </a:lnTo>
                    <a:lnTo>
                      <a:pt x="20" y="2314"/>
                    </a:lnTo>
                    <a:lnTo>
                      <a:pt x="0" y="2569"/>
                    </a:lnTo>
                    <a:lnTo>
                      <a:pt x="0" y="4707"/>
                    </a:lnTo>
                    <a:lnTo>
                      <a:pt x="20" y="5374"/>
                    </a:lnTo>
                    <a:lnTo>
                      <a:pt x="59" y="6060"/>
                    </a:lnTo>
                    <a:lnTo>
                      <a:pt x="138" y="6766"/>
                    </a:lnTo>
                    <a:lnTo>
                      <a:pt x="236" y="7511"/>
                    </a:lnTo>
                    <a:lnTo>
                      <a:pt x="373" y="8256"/>
                    </a:lnTo>
                    <a:lnTo>
                      <a:pt x="530" y="9001"/>
                    </a:lnTo>
                    <a:lnTo>
                      <a:pt x="726" y="9747"/>
                    </a:lnTo>
                    <a:lnTo>
                      <a:pt x="942" y="10492"/>
                    </a:lnTo>
                    <a:lnTo>
                      <a:pt x="1177" y="11217"/>
                    </a:lnTo>
                    <a:lnTo>
                      <a:pt x="1432" y="11923"/>
                    </a:lnTo>
                    <a:lnTo>
                      <a:pt x="1726" y="12610"/>
                    </a:lnTo>
                    <a:lnTo>
                      <a:pt x="2040" y="13257"/>
                    </a:lnTo>
                    <a:lnTo>
                      <a:pt x="2373" y="13865"/>
                    </a:lnTo>
                    <a:lnTo>
                      <a:pt x="2726" y="14453"/>
                    </a:lnTo>
                    <a:lnTo>
                      <a:pt x="2903" y="14708"/>
                    </a:lnTo>
                    <a:lnTo>
                      <a:pt x="3099" y="14963"/>
                    </a:lnTo>
                    <a:lnTo>
                      <a:pt x="3295" y="15218"/>
                    </a:lnTo>
                    <a:lnTo>
                      <a:pt x="3491" y="15433"/>
                    </a:lnTo>
                    <a:lnTo>
                      <a:pt x="3491" y="19963"/>
                    </a:lnTo>
                    <a:lnTo>
                      <a:pt x="22610" y="19963"/>
                    </a:lnTo>
                    <a:lnTo>
                      <a:pt x="22610" y="15433"/>
                    </a:lnTo>
                    <a:lnTo>
                      <a:pt x="22806" y="15218"/>
                    </a:lnTo>
                    <a:lnTo>
                      <a:pt x="23003" y="14963"/>
                    </a:lnTo>
                    <a:lnTo>
                      <a:pt x="23199" y="14708"/>
                    </a:lnTo>
                    <a:lnTo>
                      <a:pt x="23375" y="14453"/>
                    </a:lnTo>
                    <a:lnTo>
                      <a:pt x="23748" y="13865"/>
                    </a:lnTo>
                    <a:lnTo>
                      <a:pt x="24081" y="13257"/>
                    </a:lnTo>
                    <a:lnTo>
                      <a:pt x="24375" y="12610"/>
                    </a:lnTo>
                    <a:lnTo>
                      <a:pt x="24669" y="11923"/>
                    </a:lnTo>
                    <a:lnTo>
                      <a:pt x="24924" y="11217"/>
                    </a:lnTo>
                    <a:lnTo>
                      <a:pt x="25179" y="10492"/>
                    </a:lnTo>
                    <a:lnTo>
                      <a:pt x="25395" y="9747"/>
                    </a:lnTo>
                    <a:lnTo>
                      <a:pt x="25571" y="9001"/>
                    </a:lnTo>
                    <a:lnTo>
                      <a:pt x="25728" y="8256"/>
                    </a:lnTo>
                    <a:lnTo>
                      <a:pt x="25866" y="7511"/>
                    </a:lnTo>
                    <a:lnTo>
                      <a:pt x="25964" y="6766"/>
                    </a:lnTo>
                    <a:lnTo>
                      <a:pt x="26042" y="6060"/>
                    </a:lnTo>
                    <a:lnTo>
                      <a:pt x="26101" y="5374"/>
                    </a:lnTo>
                    <a:lnTo>
                      <a:pt x="26101" y="4707"/>
                    </a:lnTo>
                    <a:lnTo>
                      <a:pt x="26101" y="2569"/>
                    </a:lnTo>
                    <a:lnTo>
                      <a:pt x="26101" y="2314"/>
                    </a:lnTo>
                    <a:lnTo>
                      <a:pt x="26062" y="2060"/>
                    </a:lnTo>
                    <a:lnTo>
                      <a:pt x="25983" y="1805"/>
                    </a:lnTo>
                    <a:lnTo>
                      <a:pt x="25905" y="1569"/>
                    </a:lnTo>
                    <a:lnTo>
                      <a:pt x="25807" y="1354"/>
                    </a:lnTo>
                    <a:lnTo>
                      <a:pt x="25669" y="1138"/>
                    </a:lnTo>
                    <a:lnTo>
                      <a:pt x="25532" y="942"/>
                    </a:lnTo>
                    <a:lnTo>
                      <a:pt x="25356" y="765"/>
                    </a:lnTo>
                    <a:lnTo>
                      <a:pt x="25179" y="589"/>
                    </a:lnTo>
                    <a:lnTo>
                      <a:pt x="24983" y="452"/>
                    </a:lnTo>
                    <a:lnTo>
                      <a:pt x="24767" y="314"/>
                    </a:lnTo>
                    <a:lnTo>
                      <a:pt x="24552" y="216"/>
                    </a:lnTo>
                    <a:lnTo>
                      <a:pt x="24316" y="118"/>
                    </a:lnTo>
                    <a:lnTo>
                      <a:pt x="24061" y="59"/>
                    </a:lnTo>
                    <a:lnTo>
                      <a:pt x="23807" y="20"/>
                    </a:lnTo>
                    <a:lnTo>
                      <a:pt x="2355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4"/>
              <p:cNvSpPr/>
              <p:nvPr/>
            </p:nvSpPr>
            <p:spPr>
              <a:xfrm>
                <a:off x="6657225" y="-2197725"/>
                <a:ext cx="403025" cy="274550"/>
              </a:xfrm>
              <a:custGeom>
                <a:rect b="b" l="l" r="r" t="t"/>
                <a:pathLst>
                  <a:path extrusionOk="0" h="10982" w="16121">
                    <a:moveTo>
                      <a:pt x="1" y="0"/>
                    </a:moveTo>
                    <a:lnTo>
                      <a:pt x="1" y="7962"/>
                    </a:lnTo>
                    <a:lnTo>
                      <a:pt x="20" y="8276"/>
                    </a:lnTo>
                    <a:lnTo>
                      <a:pt x="60" y="8570"/>
                    </a:lnTo>
                    <a:lnTo>
                      <a:pt x="138" y="8864"/>
                    </a:lnTo>
                    <a:lnTo>
                      <a:pt x="236" y="9139"/>
                    </a:lnTo>
                    <a:lnTo>
                      <a:pt x="373" y="9394"/>
                    </a:lnTo>
                    <a:lnTo>
                      <a:pt x="511" y="9648"/>
                    </a:lnTo>
                    <a:lnTo>
                      <a:pt x="687" y="9884"/>
                    </a:lnTo>
                    <a:lnTo>
                      <a:pt x="883" y="10100"/>
                    </a:lnTo>
                    <a:lnTo>
                      <a:pt x="1099" y="10276"/>
                    </a:lnTo>
                    <a:lnTo>
                      <a:pt x="1334" y="10452"/>
                    </a:lnTo>
                    <a:lnTo>
                      <a:pt x="1589" y="10609"/>
                    </a:lnTo>
                    <a:lnTo>
                      <a:pt x="1844" y="10727"/>
                    </a:lnTo>
                    <a:lnTo>
                      <a:pt x="2119" y="10845"/>
                    </a:lnTo>
                    <a:lnTo>
                      <a:pt x="2413" y="10904"/>
                    </a:lnTo>
                    <a:lnTo>
                      <a:pt x="2707" y="10962"/>
                    </a:lnTo>
                    <a:lnTo>
                      <a:pt x="3021" y="10982"/>
                    </a:lnTo>
                    <a:lnTo>
                      <a:pt x="13120" y="10982"/>
                    </a:lnTo>
                    <a:lnTo>
                      <a:pt x="13414" y="10962"/>
                    </a:lnTo>
                    <a:lnTo>
                      <a:pt x="13728" y="10904"/>
                    </a:lnTo>
                    <a:lnTo>
                      <a:pt x="14002" y="10845"/>
                    </a:lnTo>
                    <a:lnTo>
                      <a:pt x="14296" y="10727"/>
                    </a:lnTo>
                    <a:lnTo>
                      <a:pt x="14551" y="10609"/>
                    </a:lnTo>
                    <a:lnTo>
                      <a:pt x="14806" y="10452"/>
                    </a:lnTo>
                    <a:lnTo>
                      <a:pt x="15022" y="10276"/>
                    </a:lnTo>
                    <a:lnTo>
                      <a:pt x="15238" y="10100"/>
                    </a:lnTo>
                    <a:lnTo>
                      <a:pt x="15434" y="9884"/>
                    </a:lnTo>
                    <a:lnTo>
                      <a:pt x="15610" y="9648"/>
                    </a:lnTo>
                    <a:lnTo>
                      <a:pt x="15767" y="9394"/>
                    </a:lnTo>
                    <a:lnTo>
                      <a:pt x="15885" y="9139"/>
                    </a:lnTo>
                    <a:lnTo>
                      <a:pt x="16002" y="8864"/>
                    </a:lnTo>
                    <a:lnTo>
                      <a:pt x="16061" y="8570"/>
                    </a:lnTo>
                    <a:lnTo>
                      <a:pt x="16120" y="8276"/>
                    </a:lnTo>
                    <a:lnTo>
                      <a:pt x="16120" y="7962"/>
                    </a:lnTo>
                    <a:lnTo>
                      <a:pt x="16120" y="608"/>
                    </a:lnTo>
                    <a:lnTo>
                      <a:pt x="16120" y="471"/>
                    </a:lnTo>
                    <a:lnTo>
                      <a:pt x="16081" y="373"/>
                    </a:lnTo>
                    <a:lnTo>
                      <a:pt x="16022" y="275"/>
                    </a:lnTo>
                    <a:lnTo>
                      <a:pt x="15963" y="177"/>
                    </a:lnTo>
                    <a:lnTo>
                      <a:pt x="15865" y="118"/>
                    </a:lnTo>
                    <a:lnTo>
                      <a:pt x="15767" y="59"/>
                    </a:lnTo>
                    <a:lnTo>
                      <a:pt x="15649" y="20"/>
                    </a:lnTo>
                    <a:lnTo>
                      <a:pt x="1553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4"/>
              <p:cNvSpPr/>
              <p:nvPr/>
            </p:nvSpPr>
            <p:spPr>
              <a:xfrm>
                <a:off x="6485150" y="-2471275"/>
                <a:ext cx="93675" cy="204950"/>
              </a:xfrm>
              <a:custGeom>
                <a:rect b="b" l="l" r="r" t="t"/>
                <a:pathLst>
                  <a:path extrusionOk="0" h="8198" w="3747">
                    <a:moveTo>
                      <a:pt x="256" y="0"/>
                    </a:moveTo>
                    <a:lnTo>
                      <a:pt x="197" y="20"/>
                    </a:lnTo>
                    <a:lnTo>
                      <a:pt x="158" y="59"/>
                    </a:lnTo>
                    <a:lnTo>
                      <a:pt x="99" y="79"/>
                    </a:lnTo>
                    <a:lnTo>
                      <a:pt x="60" y="137"/>
                    </a:lnTo>
                    <a:lnTo>
                      <a:pt x="40" y="196"/>
                    </a:lnTo>
                    <a:lnTo>
                      <a:pt x="20" y="255"/>
                    </a:lnTo>
                    <a:lnTo>
                      <a:pt x="1" y="314"/>
                    </a:lnTo>
                    <a:lnTo>
                      <a:pt x="1" y="7883"/>
                    </a:lnTo>
                    <a:lnTo>
                      <a:pt x="20" y="7942"/>
                    </a:lnTo>
                    <a:lnTo>
                      <a:pt x="40" y="8001"/>
                    </a:lnTo>
                    <a:lnTo>
                      <a:pt x="60" y="8060"/>
                    </a:lnTo>
                    <a:lnTo>
                      <a:pt x="99" y="8099"/>
                    </a:lnTo>
                    <a:lnTo>
                      <a:pt x="158" y="8138"/>
                    </a:lnTo>
                    <a:lnTo>
                      <a:pt x="197" y="8178"/>
                    </a:lnTo>
                    <a:lnTo>
                      <a:pt x="256" y="8178"/>
                    </a:lnTo>
                    <a:lnTo>
                      <a:pt x="334" y="8197"/>
                    </a:lnTo>
                    <a:lnTo>
                      <a:pt x="3433" y="8197"/>
                    </a:lnTo>
                    <a:lnTo>
                      <a:pt x="3491" y="8178"/>
                    </a:lnTo>
                    <a:lnTo>
                      <a:pt x="3570" y="8178"/>
                    </a:lnTo>
                    <a:lnTo>
                      <a:pt x="3609" y="8138"/>
                    </a:lnTo>
                    <a:lnTo>
                      <a:pt x="3668" y="8099"/>
                    </a:lnTo>
                    <a:lnTo>
                      <a:pt x="3707" y="8060"/>
                    </a:lnTo>
                    <a:lnTo>
                      <a:pt x="3727" y="8001"/>
                    </a:lnTo>
                    <a:lnTo>
                      <a:pt x="3746" y="7942"/>
                    </a:lnTo>
                    <a:lnTo>
                      <a:pt x="3746" y="7883"/>
                    </a:lnTo>
                    <a:lnTo>
                      <a:pt x="3746" y="314"/>
                    </a:lnTo>
                    <a:lnTo>
                      <a:pt x="3746" y="255"/>
                    </a:lnTo>
                    <a:lnTo>
                      <a:pt x="3727" y="196"/>
                    </a:lnTo>
                    <a:lnTo>
                      <a:pt x="3707" y="137"/>
                    </a:lnTo>
                    <a:lnTo>
                      <a:pt x="3668" y="79"/>
                    </a:lnTo>
                    <a:lnTo>
                      <a:pt x="3609" y="59"/>
                    </a:lnTo>
                    <a:lnTo>
                      <a:pt x="3570" y="20"/>
                    </a:lnTo>
                    <a:lnTo>
                      <a:pt x="349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4"/>
              <p:cNvSpPr/>
              <p:nvPr/>
            </p:nvSpPr>
            <p:spPr>
              <a:xfrm>
                <a:off x="6642525" y="-2471275"/>
                <a:ext cx="93650" cy="204950"/>
              </a:xfrm>
              <a:custGeom>
                <a:rect b="b" l="l" r="r" t="t"/>
                <a:pathLst>
                  <a:path extrusionOk="0" h="8198" w="3746">
                    <a:moveTo>
                      <a:pt x="1687" y="0"/>
                    </a:moveTo>
                    <a:lnTo>
                      <a:pt x="1491" y="39"/>
                    </a:lnTo>
                    <a:lnTo>
                      <a:pt x="1314" y="79"/>
                    </a:lnTo>
                    <a:lnTo>
                      <a:pt x="1138" y="137"/>
                    </a:lnTo>
                    <a:lnTo>
                      <a:pt x="981" y="216"/>
                    </a:lnTo>
                    <a:lnTo>
                      <a:pt x="824" y="314"/>
                    </a:lnTo>
                    <a:lnTo>
                      <a:pt x="687" y="432"/>
                    </a:lnTo>
                    <a:lnTo>
                      <a:pt x="550" y="549"/>
                    </a:lnTo>
                    <a:lnTo>
                      <a:pt x="432" y="667"/>
                    </a:lnTo>
                    <a:lnTo>
                      <a:pt x="314" y="824"/>
                    </a:lnTo>
                    <a:lnTo>
                      <a:pt x="236" y="981"/>
                    </a:lnTo>
                    <a:lnTo>
                      <a:pt x="157" y="1138"/>
                    </a:lnTo>
                    <a:lnTo>
                      <a:pt x="79" y="1314"/>
                    </a:lnTo>
                    <a:lnTo>
                      <a:pt x="40" y="1491"/>
                    </a:lnTo>
                    <a:lnTo>
                      <a:pt x="20" y="1667"/>
                    </a:lnTo>
                    <a:lnTo>
                      <a:pt x="1" y="1863"/>
                    </a:lnTo>
                    <a:lnTo>
                      <a:pt x="1" y="7334"/>
                    </a:lnTo>
                    <a:lnTo>
                      <a:pt x="20" y="7511"/>
                    </a:lnTo>
                    <a:lnTo>
                      <a:pt x="79" y="7668"/>
                    </a:lnTo>
                    <a:lnTo>
                      <a:pt x="157" y="7825"/>
                    </a:lnTo>
                    <a:lnTo>
                      <a:pt x="255" y="7942"/>
                    </a:lnTo>
                    <a:lnTo>
                      <a:pt x="373" y="8040"/>
                    </a:lnTo>
                    <a:lnTo>
                      <a:pt x="530" y="8119"/>
                    </a:lnTo>
                    <a:lnTo>
                      <a:pt x="687" y="8178"/>
                    </a:lnTo>
                    <a:lnTo>
                      <a:pt x="863" y="8197"/>
                    </a:lnTo>
                    <a:lnTo>
                      <a:pt x="2903" y="8197"/>
                    </a:lnTo>
                    <a:lnTo>
                      <a:pt x="3060" y="8178"/>
                    </a:lnTo>
                    <a:lnTo>
                      <a:pt x="3236" y="8119"/>
                    </a:lnTo>
                    <a:lnTo>
                      <a:pt x="3373" y="8040"/>
                    </a:lnTo>
                    <a:lnTo>
                      <a:pt x="3491" y="7942"/>
                    </a:lnTo>
                    <a:lnTo>
                      <a:pt x="3609" y="7825"/>
                    </a:lnTo>
                    <a:lnTo>
                      <a:pt x="3687" y="7668"/>
                    </a:lnTo>
                    <a:lnTo>
                      <a:pt x="3726" y="7511"/>
                    </a:lnTo>
                    <a:lnTo>
                      <a:pt x="3746" y="7334"/>
                    </a:lnTo>
                    <a:lnTo>
                      <a:pt x="3746" y="1863"/>
                    </a:lnTo>
                    <a:lnTo>
                      <a:pt x="3746" y="1667"/>
                    </a:lnTo>
                    <a:lnTo>
                      <a:pt x="3707" y="1491"/>
                    </a:lnTo>
                    <a:lnTo>
                      <a:pt x="3668" y="1314"/>
                    </a:lnTo>
                    <a:lnTo>
                      <a:pt x="3609" y="1138"/>
                    </a:lnTo>
                    <a:lnTo>
                      <a:pt x="3530" y="981"/>
                    </a:lnTo>
                    <a:lnTo>
                      <a:pt x="3432" y="824"/>
                    </a:lnTo>
                    <a:lnTo>
                      <a:pt x="3315" y="667"/>
                    </a:lnTo>
                    <a:lnTo>
                      <a:pt x="3197" y="549"/>
                    </a:lnTo>
                    <a:lnTo>
                      <a:pt x="3060" y="432"/>
                    </a:lnTo>
                    <a:lnTo>
                      <a:pt x="2922" y="314"/>
                    </a:lnTo>
                    <a:lnTo>
                      <a:pt x="2766" y="216"/>
                    </a:lnTo>
                    <a:lnTo>
                      <a:pt x="2609" y="137"/>
                    </a:lnTo>
                    <a:lnTo>
                      <a:pt x="2432" y="79"/>
                    </a:lnTo>
                    <a:lnTo>
                      <a:pt x="2256" y="39"/>
                    </a:lnTo>
                    <a:lnTo>
                      <a:pt x="206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4"/>
              <p:cNvSpPr/>
              <p:nvPr/>
            </p:nvSpPr>
            <p:spPr>
              <a:xfrm>
                <a:off x="6799900" y="-2471275"/>
                <a:ext cx="93650" cy="204950"/>
              </a:xfrm>
              <a:custGeom>
                <a:rect b="b" l="l" r="r" t="t"/>
                <a:pathLst>
                  <a:path extrusionOk="0" h="8198" w="3746">
                    <a:moveTo>
                      <a:pt x="1687" y="0"/>
                    </a:moveTo>
                    <a:lnTo>
                      <a:pt x="1491" y="39"/>
                    </a:lnTo>
                    <a:lnTo>
                      <a:pt x="1314" y="79"/>
                    </a:lnTo>
                    <a:lnTo>
                      <a:pt x="1138" y="137"/>
                    </a:lnTo>
                    <a:lnTo>
                      <a:pt x="981" y="216"/>
                    </a:lnTo>
                    <a:lnTo>
                      <a:pt x="824" y="314"/>
                    </a:lnTo>
                    <a:lnTo>
                      <a:pt x="687" y="432"/>
                    </a:lnTo>
                    <a:lnTo>
                      <a:pt x="549" y="549"/>
                    </a:lnTo>
                    <a:lnTo>
                      <a:pt x="432" y="667"/>
                    </a:lnTo>
                    <a:lnTo>
                      <a:pt x="314" y="824"/>
                    </a:lnTo>
                    <a:lnTo>
                      <a:pt x="216" y="981"/>
                    </a:lnTo>
                    <a:lnTo>
                      <a:pt x="138" y="1138"/>
                    </a:lnTo>
                    <a:lnTo>
                      <a:pt x="79" y="1314"/>
                    </a:lnTo>
                    <a:lnTo>
                      <a:pt x="39" y="1491"/>
                    </a:lnTo>
                    <a:lnTo>
                      <a:pt x="0" y="1667"/>
                    </a:lnTo>
                    <a:lnTo>
                      <a:pt x="0" y="1863"/>
                    </a:lnTo>
                    <a:lnTo>
                      <a:pt x="0" y="7334"/>
                    </a:lnTo>
                    <a:lnTo>
                      <a:pt x="20" y="7511"/>
                    </a:lnTo>
                    <a:lnTo>
                      <a:pt x="59" y="7668"/>
                    </a:lnTo>
                    <a:lnTo>
                      <a:pt x="138" y="7825"/>
                    </a:lnTo>
                    <a:lnTo>
                      <a:pt x="255" y="7942"/>
                    </a:lnTo>
                    <a:lnTo>
                      <a:pt x="373" y="8040"/>
                    </a:lnTo>
                    <a:lnTo>
                      <a:pt x="510" y="8119"/>
                    </a:lnTo>
                    <a:lnTo>
                      <a:pt x="687" y="8178"/>
                    </a:lnTo>
                    <a:lnTo>
                      <a:pt x="843" y="8197"/>
                    </a:lnTo>
                    <a:lnTo>
                      <a:pt x="2883" y="8197"/>
                    </a:lnTo>
                    <a:lnTo>
                      <a:pt x="3059" y="8178"/>
                    </a:lnTo>
                    <a:lnTo>
                      <a:pt x="3216" y="8119"/>
                    </a:lnTo>
                    <a:lnTo>
                      <a:pt x="3373" y="8040"/>
                    </a:lnTo>
                    <a:lnTo>
                      <a:pt x="3491" y="7942"/>
                    </a:lnTo>
                    <a:lnTo>
                      <a:pt x="3589" y="7825"/>
                    </a:lnTo>
                    <a:lnTo>
                      <a:pt x="3667" y="7668"/>
                    </a:lnTo>
                    <a:lnTo>
                      <a:pt x="3726" y="7511"/>
                    </a:lnTo>
                    <a:lnTo>
                      <a:pt x="3746" y="7334"/>
                    </a:lnTo>
                    <a:lnTo>
                      <a:pt x="3746" y="1863"/>
                    </a:lnTo>
                    <a:lnTo>
                      <a:pt x="3726" y="1667"/>
                    </a:lnTo>
                    <a:lnTo>
                      <a:pt x="3706" y="1491"/>
                    </a:lnTo>
                    <a:lnTo>
                      <a:pt x="3667" y="1314"/>
                    </a:lnTo>
                    <a:lnTo>
                      <a:pt x="3589" y="1138"/>
                    </a:lnTo>
                    <a:lnTo>
                      <a:pt x="3510" y="981"/>
                    </a:lnTo>
                    <a:lnTo>
                      <a:pt x="3432" y="824"/>
                    </a:lnTo>
                    <a:lnTo>
                      <a:pt x="3314" y="667"/>
                    </a:lnTo>
                    <a:lnTo>
                      <a:pt x="3197" y="549"/>
                    </a:lnTo>
                    <a:lnTo>
                      <a:pt x="3059" y="432"/>
                    </a:lnTo>
                    <a:lnTo>
                      <a:pt x="2922" y="314"/>
                    </a:lnTo>
                    <a:lnTo>
                      <a:pt x="2765" y="216"/>
                    </a:lnTo>
                    <a:lnTo>
                      <a:pt x="2589" y="137"/>
                    </a:lnTo>
                    <a:lnTo>
                      <a:pt x="2432" y="79"/>
                    </a:lnTo>
                    <a:lnTo>
                      <a:pt x="2255" y="39"/>
                    </a:lnTo>
                    <a:lnTo>
                      <a:pt x="20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4"/>
              <p:cNvSpPr/>
              <p:nvPr/>
            </p:nvSpPr>
            <p:spPr>
              <a:xfrm>
                <a:off x="6952350" y="-2471275"/>
                <a:ext cx="93675" cy="204950"/>
              </a:xfrm>
              <a:custGeom>
                <a:rect b="b" l="l" r="r" t="t"/>
                <a:pathLst>
                  <a:path extrusionOk="0" h="8198" w="3747">
                    <a:moveTo>
                      <a:pt x="1668" y="0"/>
                    </a:moveTo>
                    <a:lnTo>
                      <a:pt x="1491" y="39"/>
                    </a:lnTo>
                    <a:lnTo>
                      <a:pt x="1315" y="79"/>
                    </a:lnTo>
                    <a:lnTo>
                      <a:pt x="1138" y="137"/>
                    </a:lnTo>
                    <a:lnTo>
                      <a:pt x="981" y="216"/>
                    </a:lnTo>
                    <a:lnTo>
                      <a:pt x="824" y="314"/>
                    </a:lnTo>
                    <a:lnTo>
                      <a:pt x="668" y="432"/>
                    </a:lnTo>
                    <a:lnTo>
                      <a:pt x="550" y="549"/>
                    </a:lnTo>
                    <a:lnTo>
                      <a:pt x="413" y="667"/>
                    </a:lnTo>
                    <a:lnTo>
                      <a:pt x="315" y="824"/>
                    </a:lnTo>
                    <a:lnTo>
                      <a:pt x="217" y="981"/>
                    </a:lnTo>
                    <a:lnTo>
                      <a:pt x="138" y="1138"/>
                    </a:lnTo>
                    <a:lnTo>
                      <a:pt x="79" y="1314"/>
                    </a:lnTo>
                    <a:lnTo>
                      <a:pt x="20" y="1491"/>
                    </a:lnTo>
                    <a:lnTo>
                      <a:pt x="1" y="1667"/>
                    </a:lnTo>
                    <a:lnTo>
                      <a:pt x="1" y="1863"/>
                    </a:lnTo>
                    <a:lnTo>
                      <a:pt x="1" y="7334"/>
                    </a:lnTo>
                    <a:lnTo>
                      <a:pt x="1" y="7511"/>
                    </a:lnTo>
                    <a:lnTo>
                      <a:pt x="60" y="7668"/>
                    </a:lnTo>
                    <a:lnTo>
                      <a:pt x="138" y="7825"/>
                    </a:lnTo>
                    <a:lnTo>
                      <a:pt x="236" y="7942"/>
                    </a:lnTo>
                    <a:lnTo>
                      <a:pt x="373" y="8040"/>
                    </a:lnTo>
                    <a:lnTo>
                      <a:pt x="511" y="8119"/>
                    </a:lnTo>
                    <a:lnTo>
                      <a:pt x="668" y="8178"/>
                    </a:lnTo>
                    <a:lnTo>
                      <a:pt x="844" y="8197"/>
                    </a:lnTo>
                    <a:lnTo>
                      <a:pt x="2884" y="8197"/>
                    </a:lnTo>
                    <a:lnTo>
                      <a:pt x="3060" y="8178"/>
                    </a:lnTo>
                    <a:lnTo>
                      <a:pt x="3217" y="8119"/>
                    </a:lnTo>
                    <a:lnTo>
                      <a:pt x="3354" y="8040"/>
                    </a:lnTo>
                    <a:lnTo>
                      <a:pt x="3491" y="7942"/>
                    </a:lnTo>
                    <a:lnTo>
                      <a:pt x="3589" y="7825"/>
                    </a:lnTo>
                    <a:lnTo>
                      <a:pt x="3668" y="7668"/>
                    </a:lnTo>
                    <a:lnTo>
                      <a:pt x="3727" y="7511"/>
                    </a:lnTo>
                    <a:lnTo>
                      <a:pt x="3746" y="7334"/>
                    </a:lnTo>
                    <a:lnTo>
                      <a:pt x="3746" y="1863"/>
                    </a:lnTo>
                    <a:lnTo>
                      <a:pt x="3727" y="1667"/>
                    </a:lnTo>
                    <a:lnTo>
                      <a:pt x="3707" y="1491"/>
                    </a:lnTo>
                    <a:lnTo>
                      <a:pt x="3648" y="1314"/>
                    </a:lnTo>
                    <a:lnTo>
                      <a:pt x="3589" y="1138"/>
                    </a:lnTo>
                    <a:lnTo>
                      <a:pt x="3511" y="981"/>
                    </a:lnTo>
                    <a:lnTo>
                      <a:pt x="3413" y="824"/>
                    </a:lnTo>
                    <a:lnTo>
                      <a:pt x="3315" y="667"/>
                    </a:lnTo>
                    <a:lnTo>
                      <a:pt x="3197" y="549"/>
                    </a:lnTo>
                    <a:lnTo>
                      <a:pt x="3060" y="432"/>
                    </a:lnTo>
                    <a:lnTo>
                      <a:pt x="2903" y="314"/>
                    </a:lnTo>
                    <a:lnTo>
                      <a:pt x="2766" y="216"/>
                    </a:lnTo>
                    <a:lnTo>
                      <a:pt x="2589" y="137"/>
                    </a:lnTo>
                    <a:lnTo>
                      <a:pt x="2413" y="79"/>
                    </a:lnTo>
                    <a:lnTo>
                      <a:pt x="2236" y="39"/>
                    </a:lnTo>
                    <a:lnTo>
                      <a:pt x="206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4"/>
              <p:cNvSpPr/>
              <p:nvPr/>
            </p:nvSpPr>
            <p:spPr>
              <a:xfrm>
                <a:off x="6485150" y="-2813950"/>
                <a:ext cx="93675" cy="273575"/>
              </a:xfrm>
              <a:custGeom>
                <a:rect b="b" l="l" r="r" t="t"/>
                <a:pathLst>
                  <a:path extrusionOk="0" h="10943" w="3747">
                    <a:moveTo>
                      <a:pt x="1687" y="0"/>
                    </a:moveTo>
                    <a:lnTo>
                      <a:pt x="1511" y="20"/>
                    </a:lnTo>
                    <a:lnTo>
                      <a:pt x="1334" y="78"/>
                    </a:lnTo>
                    <a:lnTo>
                      <a:pt x="1158" y="137"/>
                    </a:lnTo>
                    <a:lnTo>
                      <a:pt x="981" y="216"/>
                    </a:lnTo>
                    <a:lnTo>
                      <a:pt x="844" y="314"/>
                    </a:lnTo>
                    <a:lnTo>
                      <a:pt x="687" y="412"/>
                    </a:lnTo>
                    <a:lnTo>
                      <a:pt x="550" y="529"/>
                    </a:lnTo>
                    <a:lnTo>
                      <a:pt x="432" y="667"/>
                    </a:lnTo>
                    <a:lnTo>
                      <a:pt x="334" y="824"/>
                    </a:lnTo>
                    <a:lnTo>
                      <a:pt x="236" y="980"/>
                    </a:lnTo>
                    <a:lnTo>
                      <a:pt x="158" y="1137"/>
                    </a:lnTo>
                    <a:lnTo>
                      <a:pt x="99" y="1314"/>
                    </a:lnTo>
                    <a:lnTo>
                      <a:pt x="40" y="1490"/>
                    </a:lnTo>
                    <a:lnTo>
                      <a:pt x="20" y="1667"/>
                    </a:lnTo>
                    <a:lnTo>
                      <a:pt x="1" y="1863"/>
                    </a:lnTo>
                    <a:lnTo>
                      <a:pt x="1" y="9962"/>
                    </a:lnTo>
                    <a:lnTo>
                      <a:pt x="20" y="10158"/>
                    </a:lnTo>
                    <a:lnTo>
                      <a:pt x="79" y="10354"/>
                    </a:lnTo>
                    <a:lnTo>
                      <a:pt x="177" y="10511"/>
                    </a:lnTo>
                    <a:lnTo>
                      <a:pt x="295" y="10668"/>
                    </a:lnTo>
                    <a:lnTo>
                      <a:pt x="432" y="10785"/>
                    </a:lnTo>
                    <a:lnTo>
                      <a:pt x="609" y="10864"/>
                    </a:lnTo>
                    <a:lnTo>
                      <a:pt x="785" y="10923"/>
                    </a:lnTo>
                    <a:lnTo>
                      <a:pt x="981" y="10942"/>
                    </a:lnTo>
                    <a:lnTo>
                      <a:pt x="2785" y="10942"/>
                    </a:lnTo>
                    <a:lnTo>
                      <a:pt x="2981" y="10923"/>
                    </a:lnTo>
                    <a:lnTo>
                      <a:pt x="3158" y="10864"/>
                    </a:lnTo>
                    <a:lnTo>
                      <a:pt x="3334" y="10785"/>
                    </a:lnTo>
                    <a:lnTo>
                      <a:pt x="3472" y="10668"/>
                    </a:lnTo>
                    <a:lnTo>
                      <a:pt x="3589" y="10511"/>
                    </a:lnTo>
                    <a:lnTo>
                      <a:pt x="3687" y="10354"/>
                    </a:lnTo>
                    <a:lnTo>
                      <a:pt x="3727" y="10158"/>
                    </a:lnTo>
                    <a:lnTo>
                      <a:pt x="3746" y="9962"/>
                    </a:lnTo>
                    <a:lnTo>
                      <a:pt x="3746" y="1863"/>
                    </a:lnTo>
                    <a:lnTo>
                      <a:pt x="3746" y="1667"/>
                    </a:lnTo>
                    <a:lnTo>
                      <a:pt x="3727" y="1490"/>
                    </a:lnTo>
                    <a:lnTo>
                      <a:pt x="3668" y="1314"/>
                    </a:lnTo>
                    <a:lnTo>
                      <a:pt x="3609" y="1137"/>
                    </a:lnTo>
                    <a:lnTo>
                      <a:pt x="3531" y="980"/>
                    </a:lnTo>
                    <a:lnTo>
                      <a:pt x="3433" y="824"/>
                    </a:lnTo>
                    <a:lnTo>
                      <a:pt x="3334" y="667"/>
                    </a:lnTo>
                    <a:lnTo>
                      <a:pt x="3217" y="529"/>
                    </a:lnTo>
                    <a:lnTo>
                      <a:pt x="3080" y="412"/>
                    </a:lnTo>
                    <a:lnTo>
                      <a:pt x="2923" y="314"/>
                    </a:lnTo>
                    <a:lnTo>
                      <a:pt x="2766" y="216"/>
                    </a:lnTo>
                    <a:lnTo>
                      <a:pt x="2609" y="137"/>
                    </a:lnTo>
                    <a:lnTo>
                      <a:pt x="2432" y="78"/>
                    </a:lnTo>
                    <a:lnTo>
                      <a:pt x="2256" y="20"/>
                    </a:lnTo>
                    <a:lnTo>
                      <a:pt x="20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4"/>
              <p:cNvSpPr/>
              <p:nvPr/>
            </p:nvSpPr>
            <p:spPr>
              <a:xfrm>
                <a:off x="6260125" y="-2301650"/>
                <a:ext cx="208400" cy="280425"/>
              </a:xfrm>
              <a:custGeom>
                <a:rect b="b" l="l" r="r" t="t"/>
                <a:pathLst>
                  <a:path extrusionOk="0" h="11217" w="8336">
                    <a:moveTo>
                      <a:pt x="5335" y="0"/>
                    </a:moveTo>
                    <a:lnTo>
                      <a:pt x="40" y="9158"/>
                    </a:lnTo>
                    <a:lnTo>
                      <a:pt x="21" y="9236"/>
                    </a:lnTo>
                    <a:lnTo>
                      <a:pt x="1" y="9295"/>
                    </a:lnTo>
                    <a:lnTo>
                      <a:pt x="1" y="9374"/>
                    </a:lnTo>
                    <a:lnTo>
                      <a:pt x="21" y="9452"/>
                    </a:lnTo>
                    <a:lnTo>
                      <a:pt x="40" y="9511"/>
                    </a:lnTo>
                    <a:lnTo>
                      <a:pt x="79" y="9570"/>
                    </a:lnTo>
                    <a:lnTo>
                      <a:pt x="119" y="9629"/>
                    </a:lnTo>
                    <a:lnTo>
                      <a:pt x="177" y="9668"/>
                    </a:lnTo>
                    <a:lnTo>
                      <a:pt x="2786" y="11178"/>
                    </a:lnTo>
                    <a:lnTo>
                      <a:pt x="2864" y="11197"/>
                    </a:lnTo>
                    <a:lnTo>
                      <a:pt x="2923" y="11217"/>
                    </a:lnTo>
                    <a:lnTo>
                      <a:pt x="3080" y="11217"/>
                    </a:lnTo>
                    <a:lnTo>
                      <a:pt x="3139" y="11178"/>
                    </a:lnTo>
                    <a:lnTo>
                      <a:pt x="3197" y="11139"/>
                    </a:lnTo>
                    <a:lnTo>
                      <a:pt x="3256" y="11099"/>
                    </a:lnTo>
                    <a:lnTo>
                      <a:pt x="3295" y="11041"/>
                    </a:lnTo>
                    <a:lnTo>
                      <a:pt x="8237" y="2471"/>
                    </a:lnTo>
                    <a:lnTo>
                      <a:pt x="8296" y="2353"/>
                    </a:lnTo>
                    <a:lnTo>
                      <a:pt x="8335" y="2216"/>
                    </a:lnTo>
                    <a:lnTo>
                      <a:pt x="8335" y="2079"/>
                    </a:lnTo>
                    <a:lnTo>
                      <a:pt x="8315" y="1942"/>
                    </a:lnTo>
                    <a:lnTo>
                      <a:pt x="8257" y="1824"/>
                    </a:lnTo>
                    <a:lnTo>
                      <a:pt x="8198" y="1706"/>
                    </a:lnTo>
                    <a:lnTo>
                      <a:pt x="8100" y="1608"/>
                    </a:lnTo>
                    <a:lnTo>
                      <a:pt x="7982" y="1510"/>
                    </a:lnTo>
                    <a:lnTo>
                      <a:pt x="53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4"/>
              <p:cNvSpPr/>
              <p:nvPr/>
            </p:nvSpPr>
            <p:spPr>
              <a:xfrm>
                <a:off x="6556725" y="-2060450"/>
                <a:ext cx="179450" cy="179450"/>
              </a:xfrm>
              <a:custGeom>
                <a:rect b="b" l="l" r="r" t="t"/>
                <a:pathLst>
                  <a:path extrusionOk="0" h="7178" w="7178">
                    <a:moveTo>
                      <a:pt x="3589" y="0"/>
                    </a:moveTo>
                    <a:lnTo>
                      <a:pt x="3217" y="20"/>
                    </a:lnTo>
                    <a:lnTo>
                      <a:pt x="2864" y="79"/>
                    </a:lnTo>
                    <a:lnTo>
                      <a:pt x="2530" y="157"/>
                    </a:lnTo>
                    <a:lnTo>
                      <a:pt x="2197" y="275"/>
                    </a:lnTo>
                    <a:lnTo>
                      <a:pt x="1883" y="432"/>
                    </a:lnTo>
                    <a:lnTo>
                      <a:pt x="1589" y="608"/>
                    </a:lnTo>
                    <a:lnTo>
                      <a:pt x="1315" y="824"/>
                    </a:lnTo>
                    <a:lnTo>
                      <a:pt x="1060" y="1059"/>
                    </a:lnTo>
                    <a:lnTo>
                      <a:pt x="824" y="1314"/>
                    </a:lnTo>
                    <a:lnTo>
                      <a:pt x="609" y="1589"/>
                    </a:lnTo>
                    <a:lnTo>
                      <a:pt x="432" y="1883"/>
                    </a:lnTo>
                    <a:lnTo>
                      <a:pt x="275" y="2197"/>
                    </a:lnTo>
                    <a:lnTo>
                      <a:pt x="158" y="2530"/>
                    </a:lnTo>
                    <a:lnTo>
                      <a:pt x="79" y="2863"/>
                    </a:lnTo>
                    <a:lnTo>
                      <a:pt x="20" y="3216"/>
                    </a:lnTo>
                    <a:lnTo>
                      <a:pt x="1" y="3589"/>
                    </a:lnTo>
                    <a:lnTo>
                      <a:pt x="20" y="3961"/>
                    </a:lnTo>
                    <a:lnTo>
                      <a:pt x="79" y="4314"/>
                    </a:lnTo>
                    <a:lnTo>
                      <a:pt x="158" y="4667"/>
                    </a:lnTo>
                    <a:lnTo>
                      <a:pt x="275" y="4981"/>
                    </a:lnTo>
                    <a:lnTo>
                      <a:pt x="432" y="5295"/>
                    </a:lnTo>
                    <a:lnTo>
                      <a:pt x="609" y="5589"/>
                    </a:lnTo>
                    <a:lnTo>
                      <a:pt x="824" y="5883"/>
                    </a:lnTo>
                    <a:lnTo>
                      <a:pt x="1060" y="6138"/>
                    </a:lnTo>
                    <a:lnTo>
                      <a:pt x="1315" y="6354"/>
                    </a:lnTo>
                    <a:lnTo>
                      <a:pt x="1589" y="6569"/>
                    </a:lnTo>
                    <a:lnTo>
                      <a:pt x="1883" y="6746"/>
                    </a:lnTo>
                    <a:lnTo>
                      <a:pt x="2197" y="6903"/>
                    </a:lnTo>
                    <a:lnTo>
                      <a:pt x="2530" y="7021"/>
                    </a:lnTo>
                    <a:lnTo>
                      <a:pt x="2864" y="7119"/>
                    </a:lnTo>
                    <a:lnTo>
                      <a:pt x="3217" y="7158"/>
                    </a:lnTo>
                    <a:lnTo>
                      <a:pt x="3589" y="7177"/>
                    </a:lnTo>
                    <a:lnTo>
                      <a:pt x="3962" y="7158"/>
                    </a:lnTo>
                    <a:lnTo>
                      <a:pt x="4315" y="7119"/>
                    </a:lnTo>
                    <a:lnTo>
                      <a:pt x="4648" y="7021"/>
                    </a:lnTo>
                    <a:lnTo>
                      <a:pt x="4982" y="6903"/>
                    </a:lnTo>
                    <a:lnTo>
                      <a:pt x="5295" y="6746"/>
                    </a:lnTo>
                    <a:lnTo>
                      <a:pt x="5590" y="6569"/>
                    </a:lnTo>
                    <a:lnTo>
                      <a:pt x="5884" y="6354"/>
                    </a:lnTo>
                    <a:lnTo>
                      <a:pt x="6139" y="6138"/>
                    </a:lnTo>
                    <a:lnTo>
                      <a:pt x="6354" y="5883"/>
                    </a:lnTo>
                    <a:lnTo>
                      <a:pt x="6570" y="5589"/>
                    </a:lnTo>
                    <a:lnTo>
                      <a:pt x="6747" y="5295"/>
                    </a:lnTo>
                    <a:lnTo>
                      <a:pt x="6903" y="4981"/>
                    </a:lnTo>
                    <a:lnTo>
                      <a:pt x="7021" y="4667"/>
                    </a:lnTo>
                    <a:lnTo>
                      <a:pt x="7100" y="4314"/>
                    </a:lnTo>
                    <a:lnTo>
                      <a:pt x="7158" y="3961"/>
                    </a:lnTo>
                    <a:lnTo>
                      <a:pt x="7178" y="3589"/>
                    </a:lnTo>
                    <a:lnTo>
                      <a:pt x="7158" y="3216"/>
                    </a:lnTo>
                    <a:lnTo>
                      <a:pt x="7100" y="2863"/>
                    </a:lnTo>
                    <a:lnTo>
                      <a:pt x="7021" y="2530"/>
                    </a:lnTo>
                    <a:lnTo>
                      <a:pt x="6903" y="2197"/>
                    </a:lnTo>
                    <a:lnTo>
                      <a:pt x="6747" y="1883"/>
                    </a:lnTo>
                    <a:lnTo>
                      <a:pt x="6570" y="1589"/>
                    </a:lnTo>
                    <a:lnTo>
                      <a:pt x="6354" y="1314"/>
                    </a:lnTo>
                    <a:lnTo>
                      <a:pt x="6139" y="1059"/>
                    </a:lnTo>
                    <a:lnTo>
                      <a:pt x="5884" y="824"/>
                    </a:lnTo>
                    <a:lnTo>
                      <a:pt x="5590" y="608"/>
                    </a:lnTo>
                    <a:lnTo>
                      <a:pt x="5295" y="432"/>
                    </a:lnTo>
                    <a:lnTo>
                      <a:pt x="4982" y="275"/>
                    </a:lnTo>
                    <a:lnTo>
                      <a:pt x="4648" y="157"/>
                    </a:lnTo>
                    <a:lnTo>
                      <a:pt x="4315" y="79"/>
                    </a:lnTo>
                    <a:lnTo>
                      <a:pt x="3962" y="20"/>
                    </a:lnTo>
                    <a:lnTo>
                      <a:pt x="358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4"/>
              <p:cNvSpPr/>
              <p:nvPr/>
            </p:nvSpPr>
            <p:spPr>
              <a:xfrm>
                <a:off x="6534175" y="-1578050"/>
                <a:ext cx="469675" cy="355450"/>
              </a:xfrm>
              <a:custGeom>
                <a:rect b="b" l="l" r="r" t="t"/>
                <a:pathLst>
                  <a:path extrusionOk="0" h="14218" w="18787">
                    <a:moveTo>
                      <a:pt x="1" y="0"/>
                    </a:moveTo>
                    <a:lnTo>
                      <a:pt x="1" y="14217"/>
                    </a:lnTo>
                    <a:lnTo>
                      <a:pt x="18787" y="14217"/>
                    </a:lnTo>
                    <a:lnTo>
                      <a:pt x="1878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4" name="Google Shape;234;p54"/>
          <p:cNvSpPr txBox="1"/>
          <p:nvPr>
            <p:ph idx="2" type="title"/>
          </p:nvPr>
        </p:nvSpPr>
        <p:spPr>
          <a:xfrm>
            <a:off x="2038200" y="2535288"/>
            <a:ext cx="5067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235" name="Shape 235"/>
        <p:cNvGrpSpPr/>
        <p:nvPr/>
      </p:nvGrpSpPr>
      <p:grpSpPr>
        <a:xfrm>
          <a:off x="0" y="0"/>
          <a:ext cx="0" cy="0"/>
          <a:chOff x="0" y="0"/>
          <a:chExt cx="0" cy="0"/>
        </a:xfrm>
      </p:grpSpPr>
      <p:sp>
        <p:nvSpPr>
          <p:cNvPr id="236" name="Google Shape;236;p5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7" name="Google Shape;237;p55"/>
          <p:cNvSpPr txBox="1"/>
          <p:nvPr>
            <p:ph idx="1" type="subTitle"/>
          </p:nvPr>
        </p:nvSpPr>
        <p:spPr>
          <a:xfrm>
            <a:off x="720000" y="1575664"/>
            <a:ext cx="7704000" cy="530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38" name="Google Shape;238;p55"/>
          <p:cNvSpPr txBox="1"/>
          <p:nvPr>
            <p:ph idx="2" type="subTitle"/>
          </p:nvPr>
        </p:nvSpPr>
        <p:spPr>
          <a:xfrm>
            <a:off x="720000" y="2695847"/>
            <a:ext cx="7704000" cy="527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39" name="Google Shape;239;p55"/>
          <p:cNvSpPr txBox="1"/>
          <p:nvPr>
            <p:ph idx="3" type="subTitle"/>
          </p:nvPr>
        </p:nvSpPr>
        <p:spPr>
          <a:xfrm>
            <a:off x="720000" y="3816347"/>
            <a:ext cx="7704000" cy="527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40" name="Google Shape;240;p55"/>
          <p:cNvSpPr txBox="1"/>
          <p:nvPr>
            <p:ph idx="4" type="subTitle"/>
          </p:nvPr>
        </p:nvSpPr>
        <p:spPr>
          <a:xfrm>
            <a:off x="720000" y="1241271"/>
            <a:ext cx="7704000" cy="530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MuseoModerno"/>
              <a:buNone/>
              <a:defRPr b="1" sz="2000">
                <a:latin typeface="MuseoModerno"/>
                <a:ea typeface="MuseoModerno"/>
                <a:cs typeface="MuseoModerno"/>
                <a:sym typeface="MuseoModerno"/>
              </a:defRPr>
            </a:lvl1pPr>
            <a:lvl2pPr lvl="1"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sp>
        <p:nvSpPr>
          <p:cNvPr id="241" name="Google Shape;241;p55"/>
          <p:cNvSpPr txBox="1"/>
          <p:nvPr>
            <p:ph idx="5" type="subTitle"/>
          </p:nvPr>
        </p:nvSpPr>
        <p:spPr>
          <a:xfrm>
            <a:off x="720000" y="2350125"/>
            <a:ext cx="7704000" cy="5277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MuseoModerno"/>
              <a:buNone/>
              <a:defRPr b="1" sz="2000">
                <a:latin typeface="MuseoModerno"/>
                <a:ea typeface="MuseoModerno"/>
                <a:cs typeface="MuseoModerno"/>
                <a:sym typeface="MuseoModerno"/>
              </a:defRPr>
            </a:lvl1pPr>
            <a:lvl2pPr lvl="1"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sp>
        <p:nvSpPr>
          <p:cNvPr id="242" name="Google Shape;242;p55"/>
          <p:cNvSpPr txBox="1"/>
          <p:nvPr>
            <p:ph idx="6" type="subTitle"/>
          </p:nvPr>
        </p:nvSpPr>
        <p:spPr>
          <a:xfrm>
            <a:off x="720000" y="3470625"/>
            <a:ext cx="7704000" cy="5277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MuseoModerno"/>
              <a:buNone/>
              <a:defRPr b="1" sz="2000">
                <a:latin typeface="MuseoModerno"/>
                <a:ea typeface="MuseoModerno"/>
                <a:cs typeface="MuseoModerno"/>
                <a:sym typeface="MuseoModerno"/>
              </a:defRPr>
            </a:lvl1pPr>
            <a:lvl2pPr lvl="1"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2pPr>
            <a:lvl3pPr lvl="2"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3pPr>
            <a:lvl4pPr lvl="3"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4pPr>
            <a:lvl5pPr lvl="4"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5pPr>
            <a:lvl6pPr lvl="5"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6pPr>
            <a:lvl7pPr lvl="6"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7pPr>
            <a:lvl8pPr lvl="7"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8pPr>
            <a:lvl9pPr lvl="8" algn="l">
              <a:lnSpc>
                <a:spcPct val="115000"/>
              </a:lnSpc>
              <a:spcBef>
                <a:spcPts val="0"/>
              </a:spcBef>
              <a:spcAft>
                <a:spcPts val="0"/>
              </a:spcAft>
              <a:buSzPts val="2400"/>
              <a:buFont typeface="MuseoModerno"/>
              <a:buNone/>
              <a:defRPr b="1" sz="2400">
                <a:latin typeface="MuseoModerno"/>
                <a:ea typeface="MuseoModerno"/>
                <a:cs typeface="MuseoModerno"/>
                <a:sym typeface="MuseoModerno"/>
              </a:defRPr>
            </a:lvl9pPr>
          </a:lstStyle>
          <a:p/>
        </p:txBody>
      </p:sp>
      <p:grpSp>
        <p:nvGrpSpPr>
          <p:cNvPr id="243" name="Google Shape;243;p55"/>
          <p:cNvGrpSpPr/>
          <p:nvPr/>
        </p:nvGrpSpPr>
        <p:grpSpPr>
          <a:xfrm>
            <a:off x="-796360" y="-760648"/>
            <a:ext cx="10741700" cy="1510188"/>
            <a:chOff x="-796360" y="-760648"/>
            <a:chExt cx="10741700" cy="1510188"/>
          </a:xfrm>
        </p:grpSpPr>
        <p:sp>
          <p:nvSpPr>
            <p:cNvPr id="244" name="Google Shape;244;p55"/>
            <p:cNvSpPr/>
            <p:nvPr/>
          </p:nvSpPr>
          <p:spPr>
            <a:xfrm>
              <a:off x="-796360" y="-760648"/>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5"/>
            <p:cNvSpPr/>
            <p:nvPr/>
          </p:nvSpPr>
          <p:spPr>
            <a:xfrm>
              <a:off x="8435745" y="-760648"/>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55"/>
          <p:cNvGrpSpPr/>
          <p:nvPr/>
        </p:nvGrpSpPr>
        <p:grpSpPr>
          <a:xfrm>
            <a:off x="-123450" y="4272863"/>
            <a:ext cx="9390900" cy="718237"/>
            <a:chOff x="-123450" y="4272863"/>
            <a:chExt cx="9390900" cy="718237"/>
          </a:xfrm>
        </p:grpSpPr>
        <p:grpSp>
          <p:nvGrpSpPr>
            <p:cNvPr id="247" name="Google Shape;247;p55"/>
            <p:cNvGrpSpPr/>
            <p:nvPr/>
          </p:nvGrpSpPr>
          <p:grpSpPr>
            <a:xfrm>
              <a:off x="-123450" y="4272863"/>
              <a:ext cx="767250" cy="718225"/>
              <a:chOff x="5215250" y="4706200"/>
              <a:chExt cx="767250" cy="718225"/>
            </a:xfrm>
          </p:grpSpPr>
          <p:sp>
            <p:nvSpPr>
              <p:cNvPr id="248" name="Google Shape;248;p55"/>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5"/>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5"/>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5"/>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5"/>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5"/>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5"/>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5"/>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5"/>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5"/>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5"/>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5"/>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5"/>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5"/>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5"/>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5"/>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5"/>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5"/>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5"/>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5"/>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8" name="Google Shape;268;p55"/>
            <p:cNvGrpSpPr/>
            <p:nvPr/>
          </p:nvGrpSpPr>
          <p:grpSpPr>
            <a:xfrm>
              <a:off x="8500200" y="4272875"/>
              <a:ext cx="767250" cy="718225"/>
              <a:chOff x="5215250" y="4706200"/>
              <a:chExt cx="767250" cy="718225"/>
            </a:xfrm>
          </p:grpSpPr>
          <p:sp>
            <p:nvSpPr>
              <p:cNvPr id="269" name="Google Shape;269;p55"/>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5"/>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5"/>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5"/>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5"/>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5"/>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5"/>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5"/>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5"/>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5"/>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5"/>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5"/>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5"/>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5"/>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5"/>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5"/>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5"/>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5"/>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5"/>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5"/>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89" name="Shape 289"/>
        <p:cNvGrpSpPr/>
        <p:nvPr/>
      </p:nvGrpSpPr>
      <p:grpSpPr>
        <a:xfrm>
          <a:off x="0" y="0"/>
          <a:ext cx="0" cy="0"/>
          <a:chOff x="0" y="0"/>
          <a:chExt cx="0" cy="0"/>
        </a:xfrm>
      </p:grpSpPr>
      <p:sp>
        <p:nvSpPr>
          <p:cNvPr id="290" name="Google Shape;290;p56"/>
          <p:cNvSpPr txBox="1"/>
          <p:nvPr>
            <p:ph type="title"/>
          </p:nvPr>
        </p:nvSpPr>
        <p:spPr>
          <a:xfrm>
            <a:off x="1226400" y="3150087"/>
            <a:ext cx="6691200" cy="457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91" name="Google Shape;291;p56"/>
          <p:cNvSpPr txBox="1"/>
          <p:nvPr>
            <p:ph idx="1" type="subTitle"/>
          </p:nvPr>
        </p:nvSpPr>
        <p:spPr>
          <a:xfrm>
            <a:off x="1226400" y="1536213"/>
            <a:ext cx="6691200" cy="1728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92" name="Google Shape;292;p56"/>
          <p:cNvSpPr/>
          <p:nvPr/>
        </p:nvSpPr>
        <p:spPr>
          <a:xfrm>
            <a:off x="3680725" y="4608568"/>
            <a:ext cx="1782550" cy="1782550"/>
          </a:xfrm>
          <a:custGeom>
            <a:rect b="b" l="l" r="r" t="t"/>
            <a:pathLst>
              <a:path extrusionOk="0" h="71302" w="71302">
                <a:moveTo>
                  <a:pt x="35651" y="10021"/>
                </a:moveTo>
                <a:lnTo>
                  <a:pt x="36298" y="10041"/>
                </a:lnTo>
                <a:lnTo>
                  <a:pt x="36926" y="10060"/>
                </a:lnTo>
                <a:lnTo>
                  <a:pt x="37573" y="10100"/>
                </a:lnTo>
                <a:lnTo>
                  <a:pt x="38200" y="10158"/>
                </a:lnTo>
                <a:lnTo>
                  <a:pt x="38828" y="10217"/>
                </a:lnTo>
                <a:lnTo>
                  <a:pt x="39455" y="10315"/>
                </a:lnTo>
                <a:lnTo>
                  <a:pt x="40063" y="10413"/>
                </a:lnTo>
                <a:lnTo>
                  <a:pt x="40691" y="10531"/>
                </a:lnTo>
                <a:lnTo>
                  <a:pt x="41299" y="10649"/>
                </a:lnTo>
                <a:lnTo>
                  <a:pt x="41906" y="10805"/>
                </a:lnTo>
                <a:lnTo>
                  <a:pt x="42514" y="10962"/>
                </a:lnTo>
                <a:lnTo>
                  <a:pt x="43122" y="11139"/>
                </a:lnTo>
                <a:lnTo>
                  <a:pt x="43711" y="11315"/>
                </a:lnTo>
                <a:lnTo>
                  <a:pt x="44299" y="11511"/>
                </a:lnTo>
                <a:lnTo>
                  <a:pt x="44887" y="11727"/>
                </a:lnTo>
                <a:lnTo>
                  <a:pt x="45456" y="11962"/>
                </a:lnTo>
                <a:lnTo>
                  <a:pt x="46044" y="12217"/>
                </a:lnTo>
                <a:lnTo>
                  <a:pt x="46593" y="12472"/>
                </a:lnTo>
                <a:lnTo>
                  <a:pt x="47162" y="12747"/>
                </a:lnTo>
                <a:lnTo>
                  <a:pt x="47711" y="13041"/>
                </a:lnTo>
                <a:lnTo>
                  <a:pt x="48260" y="13335"/>
                </a:lnTo>
                <a:lnTo>
                  <a:pt x="48809" y="13649"/>
                </a:lnTo>
                <a:lnTo>
                  <a:pt x="49339" y="13982"/>
                </a:lnTo>
                <a:lnTo>
                  <a:pt x="49868" y="14316"/>
                </a:lnTo>
                <a:lnTo>
                  <a:pt x="50378" y="14669"/>
                </a:lnTo>
                <a:lnTo>
                  <a:pt x="50888" y="15041"/>
                </a:lnTo>
                <a:lnTo>
                  <a:pt x="51398" y="15433"/>
                </a:lnTo>
                <a:lnTo>
                  <a:pt x="51888" y="15826"/>
                </a:lnTo>
                <a:lnTo>
                  <a:pt x="52378" y="16237"/>
                </a:lnTo>
                <a:lnTo>
                  <a:pt x="52849" y="16649"/>
                </a:lnTo>
                <a:lnTo>
                  <a:pt x="53319" y="17081"/>
                </a:lnTo>
                <a:lnTo>
                  <a:pt x="53770" y="17532"/>
                </a:lnTo>
                <a:lnTo>
                  <a:pt x="54221" y="18002"/>
                </a:lnTo>
                <a:lnTo>
                  <a:pt x="54653" y="18453"/>
                </a:lnTo>
                <a:lnTo>
                  <a:pt x="55084" y="18944"/>
                </a:lnTo>
                <a:lnTo>
                  <a:pt x="55476" y="19414"/>
                </a:lnTo>
                <a:lnTo>
                  <a:pt x="55888" y="19924"/>
                </a:lnTo>
                <a:lnTo>
                  <a:pt x="56261" y="20414"/>
                </a:lnTo>
                <a:lnTo>
                  <a:pt x="56633" y="20924"/>
                </a:lnTo>
                <a:lnTo>
                  <a:pt x="56986" y="21454"/>
                </a:lnTo>
                <a:lnTo>
                  <a:pt x="57320" y="21963"/>
                </a:lnTo>
                <a:lnTo>
                  <a:pt x="57653" y="22513"/>
                </a:lnTo>
                <a:lnTo>
                  <a:pt x="57967" y="23042"/>
                </a:lnTo>
                <a:lnTo>
                  <a:pt x="58281" y="23591"/>
                </a:lnTo>
                <a:lnTo>
                  <a:pt x="58555" y="24140"/>
                </a:lnTo>
                <a:lnTo>
                  <a:pt x="58830" y="24709"/>
                </a:lnTo>
                <a:lnTo>
                  <a:pt x="59104" y="25277"/>
                </a:lnTo>
                <a:lnTo>
                  <a:pt x="59339" y="25846"/>
                </a:lnTo>
                <a:lnTo>
                  <a:pt x="59575" y="26415"/>
                </a:lnTo>
                <a:lnTo>
                  <a:pt x="59790" y="27003"/>
                </a:lnTo>
                <a:lnTo>
                  <a:pt x="59987" y="27591"/>
                </a:lnTo>
                <a:lnTo>
                  <a:pt x="60183" y="28199"/>
                </a:lnTo>
                <a:lnTo>
                  <a:pt x="60359" y="28788"/>
                </a:lnTo>
                <a:lnTo>
                  <a:pt x="60516" y="29396"/>
                </a:lnTo>
                <a:lnTo>
                  <a:pt x="60653" y="30003"/>
                </a:lnTo>
                <a:lnTo>
                  <a:pt x="60791" y="30611"/>
                </a:lnTo>
                <a:lnTo>
                  <a:pt x="60908" y="31239"/>
                </a:lnTo>
                <a:lnTo>
                  <a:pt x="61006" y="31866"/>
                </a:lnTo>
                <a:lnTo>
                  <a:pt x="61085" y="32474"/>
                </a:lnTo>
                <a:lnTo>
                  <a:pt x="61163" y="33121"/>
                </a:lnTo>
                <a:lnTo>
                  <a:pt x="61202" y="33749"/>
                </a:lnTo>
                <a:lnTo>
                  <a:pt x="61242" y="34376"/>
                </a:lnTo>
                <a:lnTo>
                  <a:pt x="61261" y="35024"/>
                </a:lnTo>
                <a:lnTo>
                  <a:pt x="61281" y="35651"/>
                </a:lnTo>
                <a:lnTo>
                  <a:pt x="61261" y="36298"/>
                </a:lnTo>
                <a:lnTo>
                  <a:pt x="61242" y="36926"/>
                </a:lnTo>
                <a:lnTo>
                  <a:pt x="61202" y="37573"/>
                </a:lnTo>
                <a:lnTo>
                  <a:pt x="61163" y="38200"/>
                </a:lnTo>
                <a:lnTo>
                  <a:pt x="61085" y="38828"/>
                </a:lnTo>
                <a:lnTo>
                  <a:pt x="61006" y="39455"/>
                </a:lnTo>
                <a:lnTo>
                  <a:pt x="60908" y="40083"/>
                </a:lnTo>
                <a:lnTo>
                  <a:pt x="60791" y="40691"/>
                </a:lnTo>
                <a:lnTo>
                  <a:pt x="60653" y="41318"/>
                </a:lnTo>
                <a:lnTo>
                  <a:pt x="60516" y="41926"/>
                </a:lnTo>
                <a:lnTo>
                  <a:pt x="60359" y="42514"/>
                </a:lnTo>
                <a:lnTo>
                  <a:pt x="60183" y="43122"/>
                </a:lnTo>
                <a:lnTo>
                  <a:pt x="59987" y="43711"/>
                </a:lnTo>
                <a:lnTo>
                  <a:pt x="59790" y="44299"/>
                </a:lnTo>
                <a:lnTo>
                  <a:pt x="59575" y="44887"/>
                </a:lnTo>
                <a:lnTo>
                  <a:pt x="59339" y="45476"/>
                </a:lnTo>
                <a:lnTo>
                  <a:pt x="59104" y="46044"/>
                </a:lnTo>
                <a:lnTo>
                  <a:pt x="58830" y="46613"/>
                </a:lnTo>
                <a:lnTo>
                  <a:pt x="58555" y="47162"/>
                </a:lnTo>
                <a:lnTo>
                  <a:pt x="58281" y="47731"/>
                </a:lnTo>
                <a:lnTo>
                  <a:pt x="57967" y="48260"/>
                </a:lnTo>
                <a:lnTo>
                  <a:pt x="57653" y="48809"/>
                </a:lnTo>
                <a:lnTo>
                  <a:pt x="57320" y="49339"/>
                </a:lnTo>
                <a:lnTo>
                  <a:pt x="56986" y="49868"/>
                </a:lnTo>
                <a:lnTo>
                  <a:pt x="56633" y="50378"/>
                </a:lnTo>
                <a:lnTo>
                  <a:pt x="56261" y="50888"/>
                </a:lnTo>
                <a:lnTo>
                  <a:pt x="55888" y="51398"/>
                </a:lnTo>
                <a:lnTo>
                  <a:pt x="55476" y="51888"/>
                </a:lnTo>
                <a:lnTo>
                  <a:pt x="55084" y="52378"/>
                </a:lnTo>
                <a:lnTo>
                  <a:pt x="54653" y="52849"/>
                </a:lnTo>
                <a:lnTo>
                  <a:pt x="54221" y="53319"/>
                </a:lnTo>
                <a:lnTo>
                  <a:pt x="53770" y="53770"/>
                </a:lnTo>
                <a:lnTo>
                  <a:pt x="53319" y="54222"/>
                </a:lnTo>
                <a:lnTo>
                  <a:pt x="52849" y="54653"/>
                </a:lnTo>
                <a:lnTo>
                  <a:pt x="52378" y="55084"/>
                </a:lnTo>
                <a:lnTo>
                  <a:pt x="51888" y="55496"/>
                </a:lnTo>
                <a:lnTo>
                  <a:pt x="51398" y="55888"/>
                </a:lnTo>
                <a:lnTo>
                  <a:pt x="50888" y="56261"/>
                </a:lnTo>
                <a:lnTo>
                  <a:pt x="50378" y="56634"/>
                </a:lnTo>
                <a:lnTo>
                  <a:pt x="49868" y="56986"/>
                </a:lnTo>
                <a:lnTo>
                  <a:pt x="49339" y="57339"/>
                </a:lnTo>
                <a:lnTo>
                  <a:pt x="48809" y="57673"/>
                </a:lnTo>
                <a:lnTo>
                  <a:pt x="48260" y="57987"/>
                </a:lnTo>
                <a:lnTo>
                  <a:pt x="47711" y="58281"/>
                </a:lnTo>
                <a:lnTo>
                  <a:pt x="47162" y="58575"/>
                </a:lnTo>
                <a:lnTo>
                  <a:pt x="46593" y="58849"/>
                </a:lnTo>
                <a:lnTo>
                  <a:pt x="46044" y="59104"/>
                </a:lnTo>
                <a:lnTo>
                  <a:pt x="45456" y="59340"/>
                </a:lnTo>
                <a:lnTo>
                  <a:pt x="44887" y="59575"/>
                </a:lnTo>
                <a:lnTo>
                  <a:pt x="44299" y="59791"/>
                </a:lnTo>
                <a:lnTo>
                  <a:pt x="43711" y="60006"/>
                </a:lnTo>
                <a:lnTo>
                  <a:pt x="43122" y="60183"/>
                </a:lnTo>
                <a:lnTo>
                  <a:pt x="42514" y="60359"/>
                </a:lnTo>
                <a:lnTo>
                  <a:pt x="41906" y="60516"/>
                </a:lnTo>
                <a:lnTo>
                  <a:pt x="41299" y="60654"/>
                </a:lnTo>
                <a:lnTo>
                  <a:pt x="40691" y="60791"/>
                </a:lnTo>
                <a:lnTo>
                  <a:pt x="40063" y="60908"/>
                </a:lnTo>
                <a:lnTo>
                  <a:pt x="39455" y="61006"/>
                </a:lnTo>
                <a:lnTo>
                  <a:pt x="38828" y="61085"/>
                </a:lnTo>
                <a:lnTo>
                  <a:pt x="38200" y="61163"/>
                </a:lnTo>
                <a:lnTo>
                  <a:pt x="37573" y="61222"/>
                </a:lnTo>
                <a:lnTo>
                  <a:pt x="36926" y="61261"/>
                </a:lnTo>
                <a:lnTo>
                  <a:pt x="36298" y="61281"/>
                </a:lnTo>
                <a:lnTo>
                  <a:pt x="35004" y="61281"/>
                </a:lnTo>
                <a:lnTo>
                  <a:pt x="34376" y="61261"/>
                </a:lnTo>
                <a:lnTo>
                  <a:pt x="33729" y="61222"/>
                </a:lnTo>
                <a:lnTo>
                  <a:pt x="33102" y="61163"/>
                </a:lnTo>
                <a:lnTo>
                  <a:pt x="32474" y="61085"/>
                </a:lnTo>
                <a:lnTo>
                  <a:pt x="31847" y="61006"/>
                </a:lnTo>
                <a:lnTo>
                  <a:pt x="31239" y="60908"/>
                </a:lnTo>
                <a:lnTo>
                  <a:pt x="30611" y="60791"/>
                </a:lnTo>
                <a:lnTo>
                  <a:pt x="30003" y="60654"/>
                </a:lnTo>
                <a:lnTo>
                  <a:pt x="29395" y="60516"/>
                </a:lnTo>
                <a:lnTo>
                  <a:pt x="28788" y="60359"/>
                </a:lnTo>
                <a:lnTo>
                  <a:pt x="28180" y="60183"/>
                </a:lnTo>
                <a:lnTo>
                  <a:pt x="27591" y="60006"/>
                </a:lnTo>
                <a:lnTo>
                  <a:pt x="27003" y="59791"/>
                </a:lnTo>
                <a:lnTo>
                  <a:pt x="26415" y="59575"/>
                </a:lnTo>
                <a:lnTo>
                  <a:pt x="25846" y="59340"/>
                </a:lnTo>
                <a:lnTo>
                  <a:pt x="25258" y="59104"/>
                </a:lnTo>
                <a:lnTo>
                  <a:pt x="24709" y="58849"/>
                </a:lnTo>
                <a:lnTo>
                  <a:pt x="24140" y="58575"/>
                </a:lnTo>
                <a:lnTo>
                  <a:pt x="23591" y="58281"/>
                </a:lnTo>
                <a:lnTo>
                  <a:pt x="23042" y="57987"/>
                </a:lnTo>
                <a:lnTo>
                  <a:pt x="22493" y="57673"/>
                </a:lnTo>
                <a:lnTo>
                  <a:pt x="21963" y="57339"/>
                </a:lnTo>
                <a:lnTo>
                  <a:pt x="21434" y="56986"/>
                </a:lnTo>
                <a:lnTo>
                  <a:pt x="20924" y="56634"/>
                </a:lnTo>
                <a:lnTo>
                  <a:pt x="20414" y="56261"/>
                </a:lnTo>
                <a:lnTo>
                  <a:pt x="19904" y="55888"/>
                </a:lnTo>
                <a:lnTo>
                  <a:pt x="19414" y="55496"/>
                </a:lnTo>
                <a:lnTo>
                  <a:pt x="18924" y="55084"/>
                </a:lnTo>
                <a:lnTo>
                  <a:pt x="18453" y="54653"/>
                </a:lnTo>
                <a:lnTo>
                  <a:pt x="17983" y="54222"/>
                </a:lnTo>
                <a:lnTo>
                  <a:pt x="17532" y="53770"/>
                </a:lnTo>
                <a:lnTo>
                  <a:pt x="17080" y="53319"/>
                </a:lnTo>
                <a:lnTo>
                  <a:pt x="16649" y="52849"/>
                </a:lnTo>
                <a:lnTo>
                  <a:pt x="16218" y="52378"/>
                </a:lnTo>
                <a:lnTo>
                  <a:pt x="15825" y="51888"/>
                </a:lnTo>
                <a:lnTo>
                  <a:pt x="15414" y="51398"/>
                </a:lnTo>
                <a:lnTo>
                  <a:pt x="15041" y="50888"/>
                </a:lnTo>
                <a:lnTo>
                  <a:pt x="14669" y="50378"/>
                </a:lnTo>
                <a:lnTo>
                  <a:pt x="14316" y="49868"/>
                </a:lnTo>
                <a:lnTo>
                  <a:pt x="13982" y="49339"/>
                </a:lnTo>
                <a:lnTo>
                  <a:pt x="13649" y="48809"/>
                </a:lnTo>
                <a:lnTo>
                  <a:pt x="13335" y="48260"/>
                </a:lnTo>
                <a:lnTo>
                  <a:pt x="13021" y="47731"/>
                </a:lnTo>
                <a:lnTo>
                  <a:pt x="12747" y="47162"/>
                </a:lnTo>
                <a:lnTo>
                  <a:pt x="12472" y="46613"/>
                </a:lnTo>
                <a:lnTo>
                  <a:pt x="12217" y="46044"/>
                </a:lnTo>
                <a:lnTo>
                  <a:pt x="11962" y="45476"/>
                </a:lnTo>
                <a:lnTo>
                  <a:pt x="11727" y="44887"/>
                </a:lnTo>
                <a:lnTo>
                  <a:pt x="11511" y="44299"/>
                </a:lnTo>
                <a:lnTo>
                  <a:pt x="11315" y="43711"/>
                </a:lnTo>
                <a:lnTo>
                  <a:pt x="11119" y="43122"/>
                </a:lnTo>
                <a:lnTo>
                  <a:pt x="10943" y="42514"/>
                </a:lnTo>
                <a:lnTo>
                  <a:pt x="10786" y="41926"/>
                </a:lnTo>
                <a:lnTo>
                  <a:pt x="10649" y="41318"/>
                </a:lnTo>
                <a:lnTo>
                  <a:pt x="10511" y="40691"/>
                </a:lnTo>
                <a:lnTo>
                  <a:pt x="10394" y="40083"/>
                </a:lnTo>
                <a:lnTo>
                  <a:pt x="10296" y="39455"/>
                </a:lnTo>
                <a:lnTo>
                  <a:pt x="10217" y="38828"/>
                </a:lnTo>
                <a:lnTo>
                  <a:pt x="10158" y="38200"/>
                </a:lnTo>
                <a:lnTo>
                  <a:pt x="10099" y="37573"/>
                </a:lnTo>
                <a:lnTo>
                  <a:pt x="10060" y="36926"/>
                </a:lnTo>
                <a:lnTo>
                  <a:pt x="10041" y="36298"/>
                </a:lnTo>
                <a:lnTo>
                  <a:pt x="10021" y="35651"/>
                </a:lnTo>
                <a:lnTo>
                  <a:pt x="10041" y="35024"/>
                </a:lnTo>
                <a:lnTo>
                  <a:pt x="10060" y="34376"/>
                </a:lnTo>
                <a:lnTo>
                  <a:pt x="10099" y="33749"/>
                </a:lnTo>
                <a:lnTo>
                  <a:pt x="10158" y="33121"/>
                </a:lnTo>
                <a:lnTo>
                  <a:pt x="10217" y="32474"/>
                </a:lnTo>
                <a:lnTo>
                  <a:pt x="10296" y="31866"/>
                </a:lnTo>
                <a:lnTo>
                  <a:pt x="10394" y="31239"/>
                </a:lnTo>
                <a:lnTo>
                  <a:pt x="10511" y="30611"/>
                </a:lnTo>
                <a:lnTo>
                  <a:pt x="10649" y="30003"/>
                </a:lnTo>
                <a:lnTo>
                  <a:pt x="10786" y="29396"/>
                </a:lnTo>
                <a:lnTo>
                  <a:pt x="10943" y="28788"/>
                </a:lnTo>
                <a:lnTo>
                  <a:pt x="11119" y="28199"/>
                </a:lnTo>
                <a:lnTo>
                  <a:pt x="11315" y="27591"/>
                </a:lnTo>
                <a:lnTo>
                  <a:pt x="11511" y="27003"/>
                </a:lnTo>
                <a:lnTo>
                  <a:pt x="11727" y="26415"/>
                </a:lnTo>
                <a:lnTo>
                  <a:pt x="11962" y="25846"/>
                </a:lnTo>
                <a:lnTo>
                  <a:pt x="12217" y="25277"/>
                </a:lnTo>
                <a:lnTo>
                  <a:pt x="12472" y="24709"/>
                </a:lnTo>
                <a:lnTo>
                  <a:pt x="12747" y="24140"/>
                </a:lnTo>
                <a:lnTo>
                  <a:pt x="13021" y="23591"/>
                </a:lnTo>
                <a:lnTo>
                  <a:pt x="13335" y="23042"/>
                </a:lnTo>
                <a:lnTo>
                  <a:pt x="13649" y="22513"/>
                </a:lnTo>
                <a:lnTo>
                  <a:pt x="13982" y="21963"/>
                </a:lnTo>
                <a:lnTo>
                  <a:pt x="14316" y="21454"/>
                </a:lnTo>
                <a:lnTo>
                  <a:pt x="14669" y="20924"/>
                </a:lnTo>
                <a:lnTo>
                  <a:pt x="15041" y="20414"/>
                </a:lnTo>
                <a:lnTo>
                  <a:pt x="15414" y="19924"/>
                </a:lnTo>
                <a:lnTo>
                  <a:pt x="15825" y="19414"/>
                </a:lnTo>
                <a:lnTo>
                  <a:pt x="16218" y="18944"/>
                </a:lnTo>
                <a:lnTo>
                  <a:pt x="16649" y="18453"/>
                </a:lnTo>
                <a:lnTo>
                  <a:pt x="17080" y="18002"/>
                </a:lnTo>
                <a:lnTo>
                  <a:pt x="17532" y="17532"/>
                </a:lnTo>
                <a:lnTo>
                  <a:pt x="17983" y="17081"/>
                </a:lnTo>
                <a:lnTo>
                  <a:pt x="18453" y="16649"/>
                </a:lnTo>
                <a:lnTo>
                  <a:pt x="18924" y="16237"/>
                </a:lnTo>
                <a:lnTo>
                  <a:pt x="19414" y="15826"/>
                </a:lnTo>
                <a:lnTo>
                  <a:pt x="19904" y="15433"/>
                </a:lnTo>
                <a:lnTo>
                  <a:pt x="20414" y="15041"/>
                </a:lnTo>
                <a:lnTo>
                  <a:pt x="20924" y="14669"/>
                </a:lnTo>
                <a:lnTo>
                  <a:pt x="21434" y="14316"/>
                </a:lnTo>
                <a:lnTo>
                  <a:pt x="21963" y="13982"/>
                </a:lnTo>
                <a:lnTo>
                  <a:pt x="22493" y="13649"/>
                </a:lnTo>
                <a:lnTo>
                  <a:pt x="23042" y="13335"/>
                </a:lnTo>
                <a:lnTo>
                  <a:pt x="23591" y="13041"/>
                </a:lnTo>
                <a:lnTo>
                  <a:pt x="24140" y="12747"/>
                </a:lnTo>
                <a:lnTo>
                  <a:pt x="24709" y="12472"/>
                </a:lnTo>
                <a:lnTo>
                  <a:pt x="25258" y="12217"/>
                </a:lnTo>
                <a:lnTo>
                  <a:pt x="25846" y="11962"/>
                </a:lnTo>
                <a:lnTo>
                  <a:pt x="26415" y="11727"/>
                </a:lnTo>
                <a:lnTo>
                  <a:pt x="27003" y="11511"/>
                </a:lnTo>
                <a:lnTo>
                  <a:pt x="27591" y="11315"/>
                </a:lnTo>
                <a:lnTo>
                  <a:pt x="28180" y="11139"/>
                </a:lnTo>
                <a:lnTo>
                  <a:pt x="28788" y="10962"/>
                </a:lnTo>
                <a:lnTo>
                  <a:pt x="29395" y="10805"/>
                </a:lnTo>
                <a:lnTo>
                  <a:pt x="30003" y="10649"/>
                </a:lnTo>
                <a:lnTo>
                  <a:pt x="30611" y="10531"/>
                </a:lnTo>
                <a:lnTo>
                  <a:pt x="31239" y="10413"/>
                </a:lnTo>
                <a:lnTo>
                  <a:pt x="31847" y="10315"/>
                </a:lnTo>
                <a:lnTo>
                  <a:pt x="32474" y="10217"/>
                </a:lnTo>
                <a:lnTo>
                  <a:pt x="33102" y="10158"/>
                </a:lnTo>
                <a:lnTo>
                  <a:pt x="33729" y="10100"/>
                </a:lnTo>
                <a:lnTo>
                  <a:pt x="34376" y="10060"/>
                </a:lnTo>
                <a:lnTo>
                  <a:pt x="35004" y="10041"/>
                </a:lnTo>
                <a:lnTo>
                  <a:pt x="35651" y="10021"/>
                </a:lnTo>
                <a:close/>
                <a:moveTo>
                  <a:pt x="35651" y="0"/>
                </a:moveTo>
                <a:lnTo>
                  <a:pt x="34749" y="20"/>
                </a:lnTo>
                <a:lnTo>
                  <a:pt x="33847" y="59"/>
                </a:lnTo>
                <a:lnTo>
                  <a:pt x="32964" y="99"/>
                </a:lnTo>
                <a:lnTo>
                  <a:pt x="32062" y="177"/>
                </a:lnTo>
                <a:lnTo>
                  <a:pt x="31180" y="275"/>
                </a:lnTo>
                <a:lnTo>
                  <a:pt x="30297" y="412"/>
                </a:lnTo>
                <a:lnTo>
                  <a:pt x="29435" y="550"/>
                </a:lnTo>
                <a:lnTo>
                  <a:pt x="28552" y="706"/>
                </a:lnTo>
                <a:lnTo>
                  <a:pt x="27689" y="903"/>
                </a:lnTo>
                <a:lnTo>
                  <a:pt x="26827" y="1099"/>
                </a:lnTo>
                <a:lnTo>
                  <a:pt x="25964" y="1334"/>
                </a:lnTo>
                <a:lnTo>
                  <a:pt x="25120" y="1589"/>
                </a:lnTo>
                <a:lnTo>
                  <a:pt x="24277" y="1863"/>
                </a:lnTo>
                <a:lnTo>
                  <a:pt x="23434" y="2158"/>
                </a:lnTo>
                <a:lnTo>
                  <a:pt x="22610" y="2471"/>
                </a:lnTo>
                <a:lnTo>
                  <a:pt x="21767" y="2805"/>
                </a:lnTo>
                <a:lnTo>
                  <a:pt x="20983" y="3158"/>
                </a:lnTo>
                <a:lnTo>
                  <a:pt x="20198" y="3511"/>
                </a:lnTo>
                <a:lnTo>
                  <a:pt x="19434" y="3903"/>
                </a:lnTo>
                <a:lnTo>
                  <a:pt x="18669" y="4295"/>
                </a:lnTo>
                <a:lnTo>
                  <a:pt x="17924" y="4726"/>
                </a:lnTo>
                <a:lnTo>
                  <a:pt x="17179" y="5158"/>
                </a:lnTo>
                <a:lnTo>
                  <a:pt x="16453" y="5609"/>
                </a:lnTo>
                <a:lnTo>
                  <a:pt x="15747" y="6080"/>
                </a:lnTo>
                <a:lnTo>
                  <a:pt x="15041" y="6570"/>
                </a:lnTo>
                <a:lnTo>
                  <a:pt x="14355" y="7060"/>
                </a:lnTo>
                <a:lnTo>
                  <a:pt x="13668" y="7589"/>
                </a:lnTo>
                <a:lnTo>
                  <a:pt x="13002" y="8119"/>
                </a:lnTo>
                <a:lnTo>
                  <a:pt x="12335" y="8688"/>
                </a:lnTo>
                <a:lnTo>
                  <a:pt x="11688" y="9256"/>
                </a:lnTo>
                <a:lnTo>
                  <a:pt x="11060" y="9845"/>
                </a:lnTo>
                <a:lnTo>
                  <a:pt x="10433" y="10452"/>
                </a:lnTo>
                <a:lnTo>
                  <a:pt x="9845" y="11060"/>
                </a:lnTo>
                <a:lnTo>
                  <a:pt x="9256" y="11708"/>
                </a:lnTo>
                <a:lnTo>
                  <a:pt x="8668" y="12355"/>
                </a:lnTo>
                <a:lnTo>
                  <a:pt x="8119" y="13002"/>
                </a:lnTo>
                <a:lnTo>
                  <a:pt x="7589" y="13668"/>
                </a:lnTo>
                <a:lnTo>
                  <a:pt x="7060" y="14355"/>
                </a:lnTo>
                <a:lnTo>
                  <a:pt x="6550" y="15041"/>
                </a:lnTo>
                <a:lnTo>
                  <a:pt x="6079" y="15747"/>
                </a:lnTo>
                <a:lnTo>
                  <a:pt x="5609" y="16473"/>
                </a:lnTo>
                <a:lnTo>
                  <a:pt x="5138" y="17198"/>
                </a:lnTo>
                <a:lnTo>
                  <a:pt x="4707" y="17924"/>
                </a:lnTo>
                <a:lnTo>
                  <a:pt x="4295" y="18669"/>
                </a:lnTo>
                <a:lnTo>
                  <a:pt x="3903" y="19434"/>
                </a:lnTo>
                <a:lnTo>
                  <a:pt x="3511" y="20199"/>
                </a:lnTo>
                <a:lnTo>
                  <a:pt x="3158" y="20983"/>
                </a:lnTo>
                <a:lnTo>
                  <a:pt x="2805" y="21787"/>
                </a:lnTo>
                <a:lnTo>
                  <a:pt x="2471" y="22611"/>
                </a:lnTo>
                <a:lnTo>
                  <a:pt x="2157" y="23434"/>
                </a:lnTo>
                <a:lnTo>
                  <a:pt x="1863" y="24277"/>
                </a:lnTo>
                <a:lnTo>
                  <a:pt x="1589" y="25121"/>
                </a:lnTo>
                <a:lnTo>
                  <a:pt x="1334" y="25983"/>
                </a:lnTo>
                <a:lnTo>
                  <a:pt x="1099" y="26827"/>
                </a:lnTo>
                <a:lnTo>
                  <a:pt x="883" y="27689"/>
                </a:lnTo>
                <a:lnTo>
                  <a:pt x="706" y="28572"/>
                </a:lnTo>
                <a:lnTo>
                  <a:pt x="549" y="29435"/>
                </a:lnTo>
                <a:lnTo>
                  <a:pt x="393" y="30317"/>
                </a:lnTo>
                <a:lnTo>
                  <a:pt x="275" y="31200"/>
                </a:lnTo>
                <a:lnTo>
                  <a:pt x="177" y="32082"/>
                </a:lnTo>
                <a:lnTo>
                  <a:pt x="98" y="32965"/>
                </a:lnTo>
                <a:lnTo>
                  <a:pt x="40" y="33867"/>
                </a:lnTo>
                <a:lnTo>
                  <a:pt x="20" y="34749"/>
                </a:lnTo>
                <a:lnTo>
                  <a:pt x="0" y="35651"/>
                </a:lnTo>
                <a:lnTo>
                  <a:pt x="20" y="36553"/>
                </a:lnTo>
                <a:lnTo>
                  <a:pt x="40" y="37455"/>
                </a:lnTo>
                <a:lnTo>
                  <a:pt x="98" y="38338"/>
                </a:lnTo>
                <a:lnTo>
                  <a:pt x="177" y="39240"/>
                </a:lnTo>
                <a:lnTo>
                  <a:pt x="275" y="40122"/>
                </a:lnTo>
                <a:lnTo>
                  <a:pt x="393" y="41005"/>
                </a:lnTo>
                <a:lnTo>
                  <a:pt x="549" y="41887"/>
                </a:lnTo>
                <a:lnTo>
                  <a:pt x="706" y="42750"/>
                </a:lnTo>
                <a:lnTo>
                  <a:pt x="883" y="43613"/>
                </a:lnTo>
                <a:lnTo>
                  <a:pt x="1099" y="44475"/>
                </a:lnTo>
                <a:lnTo>
                  <a:pt x="1334" y="45338"/>
                </a:lnTo>
                <a:lnTo>
                  <a:pt x="1589" y="46181"/>
                </a:lnTo>
                <a:lnTo>
                  <a:pt x="1863" y="47025"/>
                </a:lnTo>
                <a:lnTo>
                  <a:pt x="2157" y="47868"/>
                </a:lnTo>
                <a:lnTo>
                  <a:pt x="2471" y="48711"/>
                </a:lnTo>
                <a:lnTo>
                  <a:pt x="2805" y="49535"/>
                </a:lnTo>
                <a:lnTo>
                  <a:pt x="3158" y="50319"/>
                </a:lnTo>
                <a:lnTo>
                  <a:pt x="3511" y="51104"/>
                </a:lnTo>
                <a:lnTo>
                  <a:pt x="3903" y="51868"/>
                </a:lnTo>
                <a:lnTo>
                  <a:pt x="4295" y="52633"/>
                </a:lnTo>
                <a:lnTo>
                  <a:pt x="4707" y="53378"/>
                </a:lnTo>
                <a:lnTo>
                  <a:pt x="5138" y="54123"/>
                </a:lnTo>
                <a:lnTo>
                  <a:pt x="5609" y="54849"/>
                </a:lnTo>
                <a:lnTo>
                  <a:pt x="6079" y="55575"/>
                </a:lnTo>
                <a:lnTo>
                  <a:pt x="6550" y="56261"/>
                </a:lnTo>
                <a:lnTo>
                  <a:pt x="7060" y="56967"/>
                </a:lnTo>
                <a:lnTo>
                  <a:pt x="7589" y="57634"/>
                </a:lnTo>
                <a:lnTo>
                  <a:pt x="8119" y="58320"/>
                </a:lnTo>
                <a:lnTo>
                  <a:pt x="8668" y="58967"/>
                </a:lnTo>
                <a:lnTo>
                  <a:pt x="9256" y="59614"/>
                </a:lnTo>
                <a:lnTo>
                  <a:pt x="9845" y="60242"/>
                </a:lnTo>
                <a:lnTo>
                  <a:pt x="10433" y="60869"/>
                </a:lnTo>
                <a:lnTo>
                  <a:pt x="11060" y="61477"/>
                </a:lnTo>
                <a:lnTo>
                  <a:pt x="11688" y="62065"/>
                </a:lnTo>
                <a:lnTo>
                  <a:pt x="12335" y="62634"/>
                </a:lnTo>
                <a:lnTo>
                  <a:pt x="13002" y="63183"/>
                </a:lnTo>
                <a:lnTo>
                  <a:pt x="13668" y="63732"/>
                </a:lnTo>
                <a:lnTo>
                  <a:pt x="14355" y="64242"/>
                </a:lnTo>
                <a:lnTo>
                  <a:pt x="15041" y="64752"/>
                </a:lnTo>
                <a:lnTo>
                  <a:pt x="15747" y="65242"/>
                </a:lnTo>
                <a:lnTo>
                  <a:pt x="16453" y="65713"/>
                </a:lnTo>
                <a:lnTo>
                  <a:pt x="17179" y="66164"/>
                </a:lnTo>
                <a:lnTo>
                  <a:pt x="17924" y="66595"/>
                </a:lnTo>
                <a:lnTo>
                  <a:pt x="18669" y="67007"/>
                </a:lnTo>
                <a:lnTo>
                  <a:pt x="19434" y="67419"/>
                </a:lnTo>
                <a:lnTo>
                  <a:pt x="20198" y="67791"/>
                </a:lnTo>
                <a:lnTo>
                  <a:pt x="20983" y="68164"/>
                </a:lnTo>
                <a:lnTo>
                  <a:pt x="21767" y="68497"/>
                </a:lnTo>
                <a:lnTo>
                  <a:pt x="22610" y="68850"/>
                </a:lnTo>
                <a:lnTo>
                  <a:pt x="23434" y="69164"/>
                </a:lnTo>
                <a:lnTo>
                  <a:pt x="24277" y="69458"/>
                </a:lnTo>
                <a:lnTo>
                  <a:pt x="25120" y="69733"/>
                </a:lnTo>
                <a:lnTo>
                  <a:pt x="25964" y="69988"/>
                </a:lnTo>
                <a:lnTo>
                  <a:pt x="26827" y="70203"/>
                </a:lnTo>
                <a:lnTo>
                  <a:pt x="27689" y="70419"/>
                </a:lnTo>
                <a:lnTo>
                  <a:pt x="28552" y="70596"/>
                </a:lnTo>
                <a:lnTo>
                  <a:pt x="29435" y="70772"/>
                </a:lnTo>
                <a:lnTo>
                  <a:pt x="30297" y="70909"/>
                </a:lnTo>
                <a:lnTo>
                  <a:pt x="31180" y="71027"/>
                </a:lnTo>
                <a:lnTo>
                  <a:pt x="32062" y="71125"/>
                </a:lnTo>
                <a:lnTo>
                  <a:pt x="32964" y="71204"/>
                </a:lnTo>
                <a:lnTo>
                  <a:pt x="33847" y="71262"/>
                </a:lnTo>
                <a:lnTo>
                  <a:pt x="34749" y="71302"/>
                </a:lnTo>
                <a:lnTo>
                  <a:pt x="36553" y="71302"/>
                </a:lnTo>
                <a:lnTo>
                  <a:pt x="37455" y="71262"/>
                </a:lnTo>
                <a:lnTo>
                  <a:pt x="38337" y="71204"/>
                </a:lnTo>
                <a:lnTo>
                  <a:pt x="39239" y="71125"/>
                </a:lnTo>
                <a:lnTo>
                  <a:pt x="40122" y="71027"/>
                </a:lnTo>
                <a:lnTo>
                  <a:pt x="41004" y="70909"/>
                </a:lnTo>
                <a:lnTo>
                  <a:pt x="41867" y="70772"/>
                </a:lnTo>
                <a:lnTo>
                  <a:pt x="42750" y="70596"/>
                </a:lnTo>
                <a:lnTo>
                  <a:pt x="43612" y="70419"/>
                </a:lnTo>
                <a:lnTo>
                  <a:pt x="44475" y="70203"/>
                </a:lnTo>
                <a:lnTo>
                  <a:pt x="45338" y="69988"/>
                </a:lnTo>
                <a:lnTo>
                  <a:pt x="46181" y="69733"/>
                </a:lnTo>
                <a:lnTo>
                  <a:pt x="47025" y="69458"/>
                </a:lnTo>
                <a:lnTo>
                  <a:pt x="47868" y="69164"/>
                </a:lnTo>
                <a:lnTo>
                  <a:pt x="48711" y="68850"/>
                </a:lnTo>
                <a:lnTo>
                  <a:pt x="49535" y="68497"/>
                </a:lnTo>
                <a:lnTo>
                  <a:pt x="50319" y="68164"/>
                </a:lnTo>
                <a:lnTo>
                  <a:pt x="51103" y="67791"/>
                </a:lnTo>
                <a:lnTo>
                  <a:pt x="51868" y="67419"/>
                </a:lnTo>
                <a:lnTo>
                  <a:pt x="52633" y="67007"/>
                </a:lnTo>
                <a:lnTo>
                  <a:pt x="53378" y="66595"/>
                </a:lnTo>
                <a:lnTo>
                  <a:pt x="54123" y="66164"/>
                </a:lnTo>
                <a:lnTo>
                  <a:pt x="54849" y="65713"/>
                </a:lnTo>
                <a:lnTo>
                  <a:pt x="55555" y="65242"/>
                </a:lnTo>
                <a:lnTo>
                  <a:pt x="56261" y="64752"/>
                </a:lnTo>
                <a:lnTo>
                  <a:pt x="56947" y="64242"/>
                </a:lnTo>
                <a:lnTo>
                  <a:pt x="57633" y="63732"/>
                </a:lnTo>
                <a:lnTo>
                  <a:pt x="58300" y="63183"/>
                </a:lnTo>
                <a:lnTo>
                  <a:pt x="58967" y="62634"/>
                </a:lnTo>
                <a:lnTo>
                  <a:pt x="59614" y="62065"/>
                </a:lnTo>
                <a:lnTo>
                  <a:pt x="60242" y="61477"/>
                </a:lnTo>
                <a:lnTo>
                  <a:pt x="60869" y="60869"/>
                </a:lnTo>
                <a:lnTo>
                  <a:pt x="61457" y="60242"/>
                </a:lnTo>
                <a:lnTo>
                  <a:pt x="62046" y="59614"/>
                </a:lnTo>
                <a:lnTo>
                  <a:pt x="62634" y="58967"/>
                </a:lnTo>
                <a:lnTo>
                  <a:pt x="63183" y="58320"/>
                </a:lnTo>
                <a:lnTo>
                  <a:pt x="63712" y="57634"/>
                </a:lnTo>
                <a:lnTo>
                  <a:pt x="64242" y="56967"/>
                </a:lnTo>
                <a:lnTo>
                  <a:pt x="64752" y="56261"/>
                </a:lnTo>
                <a:lnTo>
                  <a:pt x="65242" y="55575"/>
                </a:lnTo>
                <a:lnTo>
                  <a:pt x="65693" y="54849"/>
                </a:lnTo>
                <a:lnTo>
                  <a:pt x="66164" y="54123"/>
                </a:lnTo>
                <a:lnTo>
                  <a:pt x="66595" y="53378"/>
                </a:lnTo>
                <a:lnTo>
                  <a:pt x="67007" y="52633"/>
                </a:lnTo>
                <a:lnTo>
                  <a:pt x="67399" y="51868"/>
                </a:lnTo>
                <a:lnTo>
                  <a:pt x="67791" y="51104"/>
                </a:lnTo>
                <a:lnTo>
                  <a:pt x="68144" y="50319"/>
                </a:lnTo>
                <a:lnTo>
                  <a:pt x="68497" y="49535"/>
                </a:lnTo>
                <a:lnTo>
                  <a:pt x="68831" y="48711"/>
                </a:lnTo>
                <a:lnTo>
                  <a:pt x="69144" y="47868"/>
                </a:lnTo>
                <a:lnTo>
                  <a:pt x="69438" y="47025"/>
                </a:lnTo>
                <a:lnTo>
                  <a:pt x="69713" y="46181"/>
                </a:lnTo>
                <a:lnTo>
                  <a:pt x="69968" y="45338"/>
                </a:lnTo>
                <a:lnTo>
                  <a:pt x="70203" y="44475"/>
                </a:lnTo>
                <a:lnTo>
                  <a:pt x="70419" y="43613"/>
                </a:lnTo>
                <a:lnTo>
                  <a:pt x="70595" y="42750"/>
                </a:lnTo>
                <a:lnTo>
                  <a:pt x="70772" y="41887"/>
                </a:lnTo>
                <a:lnTo>
                  <a:pt x="70909" y="41005"/>
                </a:lnTo>
                <a:lnTo>
                  <a:pt x="71027" y="40122"/>
                </a:lnTo>
                <a:lnTo>
                  <a:pt x="71125" y="39240"/>
                </a:lnTo>
                <a:lnTo>
                  <a:pt x="71203" y="38338"/>
                </a:lnTo>
                <a:lnTo>
                  <a:pt x="71262" y="37455"/>
                </a:lnTo>
                <a:lnTo>
                  <a:pt x="71282" y="36553"/>
                </a:lnTo>
                <a:lnTo>
                  <a:pt x="71301" y="35651"/>
                </a:lnTo>
                <a:lnTo>
                  <a:pt x="71282" y="34749"/>
                </a:lnTo>
                <a:lnTo>
                  <a:pt x="71262" y="33867"/>
                </a:lnTo>
                <a:lnTo>
                  <a:pt x="71203" y="32965"/>
                </a:lnTo>
                <a:lnTo>
                  <a:pt x="71125" y="32082"/>
                </a:lnTo>
                <a:lnTo>
                  <a:pt x="71027" y="31200"/>
                </a:lnTo>
                <a:lnTo>
                  <a:pt x="70909" y="30317"/>
                </a:lnTo>
                <a:lnTo>
                  <a:pt x="70772" y="29435"/>
                </a:lnTo>
                <a:lnTo>
                  <a:pt x="70595" y="28572"/>
                </a:lnTo>
                <a:lnTo>
                  <a:pt x="70419" y="27689"/>
                </a:lnTo>
                <a:lnTo>
                  <a:pt x="70203" y="26827"/>
                </a:lnTo>
                <a:lnTo>
                  <a:pt x="69968" y="25983"/>
                </a:lnTo>
                <a:lnTo>
                  <a:pt x="69713" y="25121"/>
                </a:lnTo>
                <a:lnTo>
                  <a:pt x="69438" y="24277"/>
                </a:lnTo>
                <a:lnTo>
                  <a:pt x="69144" y="23434"/>
                </a:lnTo>
                <a:lnTo>
                  <a:pt x="68831" y="22611"/>
                </a:lnTo>
                <a:lnTo>
                  <a:pt x="68497" y="21787"/>
                </a:lnTo>
                <a:lnTo>
                  <a:pt x="68144" y="20983"/>
                </a:lnTo>
                <a:lnTo>
                  <a:pt x="67791" y="20199"/>
                </a:lnTo>
                <a:lnTo>
                  <a:pt x="67399" y="19434"/>
                </a:lnTo>
                <a:lnTo>
                  <a:pt x="67007" y="18669"/>
                </a:lnTo>
                <a:lnTo>
                  <a:pt x="66595" y="17924"/>
                </a:lnTo>
                <a:lnTo>
                  <a:pt x="66164" y="17198"/>
                </a:lnTo>
                <a:lnTo>
                  <a:pt x="65693" y="16473"/>
                </a:lnTo>
                <a:lnTo>
                  <a:pt x="65242" y="15747"/>
                </a:lnTo>
                <a:lnTo>
                  <a:pt x="64752" y="15041"/>
                </a:lnTo>
                <a:lnTo>
                  <a:pt x="64242" y="14355"/>
                </a:lnTo>
                <a:lnTo>
                  <a:pt x="63712" y="13668"/>
                </a:lnTo>
                <a:lnTo>
                  <a:pt x="63183" y="13002"/>
                </a:lnTo>
                <a:lnTo>
                  <a:pt x="62634" y="12355"/>
                </a:lnTo>
                <a:lnTo>
                  <a:pt x="62046" y="11708"/>
                </a:lnTo>
                <a:lnTo>
                  <a:pt x="61457" y="11060"/>
                </a:lnTo>
                <a:lnTo>
                  <a:pt x="60869" y="10452"/>
                </a:lnTo>
                <a:lnTo>
                  <a:pt x="60242" y="9845"/>
                </a:lnTo>
                <a:lnTo>
                  <a:pt x="59614" y="9256"/>
                </a:lnTo>
                <a:lnTo>
                  <a:pt x="58967" y="8688"/>
                </a:lnTo>
                <a:lnTo>
                  <a:pt x="58300" y="8119"/>
                </a:lnTo>
                <a:lnTo>
                  <a:pt x="57633" y="7589"/>
                </a:lnTo>
                <a:lnTo>
                  <a:pt x="56947" y="7060"/>
                </a:lnTo>
                <a:lnTo>
                  <a:pt x="56261" y="6570"/>
                </a:lnTo>
                <a:lnTo>
                  <a:pt x="55555" y="6080"/>
                </a:lnTo>
                <a:lnTo>
                  <a:pt x="54849" y="5609"/>
                </a:lnTo>
                <a:lnTo>
                  <a:pt x="54123" y="5158"/>
                </a:lnTo>
                <a:lnTo>
                  <a:pt x="53378" y="4726"/>
                </a:lnTo>
                <a:lnTo>
                  <a:pt x="52633" y="4295"/>
                </a:lnTo>
                <a:lnTo>
                  <a:pt x="51868" y="3903"/>
                </a:lnTo>
                <a:lnTo>
                  <a:pt x="51103" y="3511"/>
                </a:lnTo>
                <a:lnTo>
                  <a:pt x="50319" y="3158"/>
                </a:lnTo>
                <a:lnTo>
                  <a:pt x="49535" y="2805"/>
                </a:lnTo>
                <a:lnTo>
                  <a:pt x="48711" y="2471"/>
                </a:lnTo>
                <a:lnTo>
                  <a:pt x="47868" y="2158"/>
                </a:lnTo>
                <a:lnTo>
                  <a:pt x="47025" y="1863"/>
                </a:lnTo>
                <a:lnTo>
                  <a:pt x="46181" y="1589"/>
                </a:lnTo>
                <a:lnTo>
                  <a:pt x="45338" y="1334"/>
                </a:lnTo>
                <a:lnTo>
                  <a:pt x="44475" y="1099"/>
                </a:lnTo>
                <a:lnTo>
                  <a:pt x="43612" y="903"/>
                </a:lnTo>
                <a:lnTo>
                  <a:pt x="42750" y="706"/>
                </a:lnTo>
                <a:lnTo>
                  <a:pt x="41867" y="550"/>
                </a:lnTo>
                <a:lnTo>
                  <a:pt x="41004" y="412"/>
                </a:lnTo>
                <a:lnTo>
                  <a:pt x="40122" y="275"/>
                </a:lnTo>
                <a:lnTo>
                  <a:pt x="39239" y="177"/>
                </a:lnTo>
                <a:lnTo>
                  <a:pt x="38337" y="99"/>
                </a:lnTo>
                <a:lnTo>
                  <a:pt x="37455" y="59"/>
                </a:lnTo>
                <a:lnTo>
                  <a:pt x="36553" y="20"/>
                </a:lnTo>
                <a:lnTo>
                  <a:pt x="356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3" name="Google Shape;293;p56"/>
          <p:cNvGrpSpPr/>
          <p:nvPr/>
        </p:nvGrpSpPr>
        <p:grpSpPr>
          <a:xfrm>
            <a:off x="329600" y="180388"/>
            <a:ext cx="8484800" cy="718237"/>
            <a:chOff x="329600" y="180388"/>
            <a:chExt cx="8484800" cy="718237"/>
          </a:xfrm>
        </p:grpSpPr>
        <p:grpSp>
          <p:nvGrpSpPr>
            <p:cNvPr id="294" name="Google Shape;294;p56"/>
            <p:cNvGrpSpPr/>
            <p:nvPr/>
          </p:nvGrpSpPr>
          <p:grpSpPr>
            <a:xfrm>
              <a:off x="329600" y="180388"/>
              <a:ext cx="767250" cy="718225"/>
              <a:chOff x="5215250" y="4706200"/>
              <a:chExt cx="767250" cy="718225"/>
            </a:xfrm>
          </p:grpSpPr>
          <p:sp>
            <p:nvSpPr>
              <p:cNvPr id="295" name="Google Shape;295;p56"/>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6"/>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6"/>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56"/>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56"/>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6"/>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6"/>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6"/>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56"/>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6"/>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6"/>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6"/>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6"/>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6"/>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6"/>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6"/>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6"/>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6"/>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6"/>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6"/>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 name="Google Shape;315;p56"/>
            <p:cNvGrpSpPr/>
            <p:nvPr/>
          </p:nvGrpSpPr>
          <p:grpSpPr>
            <a:xfrm>
              <a:off x="8047150" y="180400"/>
              <a:ext cx="767250" cy="718225"/>
              <a:chOff x="5215250" y="4706200"/>
              <a:chExt cx="767250" cy="718225"/>
            </a:xfrm>
          </p:grpSpPr>
          <p:sp>
            <p:nvSpPr>
              <p:cNvPr id="316" name="Google Shape;316;p56"/>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6"/>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6"/>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6"/>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6"/>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6"/>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6"/>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6"/>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6"/>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6"/>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6"/>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6"/>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6"/>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6"/>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6"/>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6"/>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6"/>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6"/>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6"/>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6"/>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36" name="Google Shape;336;p56"/>
          <p:cNvGrpSpPr/>
          <p:nvPr/>
        </p:nvGrpSpPr>
        <p:grpSpPr>
          <a:xfrm>
            <a:off x="354971" y="3838278"/>
            <a:ext cx="8636633" cy="1305225"/>
            <a:chOff x="354971" y="3838278"/>
            <a:chExt cx="8636633" cy="1305225"/>
          </a:xfrm>
        </p:grpSpPr>
        <p:grpSp>
          <p:nvGrpSpPr>
            <p:cNvPr id="337" name="Google Shape;337;p56"/>
            <p:cNvGrpSpPr/>
            <p:nvPr/>
          </p:nvGrpSpPr>
          <p:grpSpPr>
            <a:xfrm>
              <a:off x="354971" y="4249434"/>
              <a:ext cx="717838" cy="718300"/>
              <a:chOff x="4264775" y="-2589546"/>
              <a:chExt cx="1782563" cy="1783709"/>
            </a:xfrm>
          </p:grpSpPr>
          <p:sp>
            <p:nvSpPr>
              <p:cNvPr id="338" name="Google Shape;338;p56"/>
              <p:cNvSpPr/>
              <p:nvPr/>
            </p:nvSpPr>
            <p:spPr>
              <a:xfrm>
                <a:off x="4264775" y="-2142476"/>
                <a:ext cx="1782563" cy="60"/>
              </a:xfrm>
              <a:custGeom>
                <a:rect b="b" l="l" r="r" t="t"/>
                <a:pathLst>
                  <a:path extrusionOk="0" fill="none" h="1" w="29553">
                    <a:moveTo>
                      <a:pt x="1" y="1"/>
                    </a:moveTo>
                    <a:lnTo>
                      <a:pt x="29553" y="1"/>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6"/>
              <p:cNvSpPr/>
              <p:nvPr/>
            </p:nvSpPr>
            <p:spPr>
              <a:xfrm>
                <a:off x="4264775" y="-1845595"/>
                <a:ext cx="1782563" cy="60"/>
              </a:xfrm>
              <a:custGeom>
                <a:rect b="b" l="l" r="r" t="t"/>
                <a:pathLst>
                  <a:path extrusionOk="0" fill="none" h="1" w="29553">
                    <a:moveTo>
                      <a:pt x="1" y="1"/>
                    </a:moveTo>
                    <a:lnTo>
                      <a:pt x="29553" y="1"/>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6"/>
              <p:cNvSpPr/>
              <p:nvPr/>
            </p:nvSpPr>
            <p:spPr>
              <a:xfrm>
                <a:off x="4264775" y="-1549861"/>
                <a:ext cx="1782563" cy="60"/>
              </a:xfrm>
              <a:custGeom>
                <a:rect b="b" l="l" r="r" t="t"/>
                <a:pathLst>
                  <a:path extrusionOk="0" fill="none" h="1" w="29553">
                    <a:moveTo>
                      <a:pt x="1" y="0"/>
                    </a:moveTo>
                    <a:lnTo>
                      <a:pt x="29553" y="0"/>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6"/>
              <p:cNvSpPr/>
              <p:nvPr/>
            </p:nvSpPr>
            <p:spPr>
              <a:xfrm>
                <a:off x="4264775" y="-1252980"/>
                <a:ext cx="1782563" cy="60"/>
              </a:xfrm>
              <a:custGeom>
                <a:rect b="b" l="l" r="r" t="t"/>
                <a:pathLst>
                  <a:path extrusionOk="0" fill="none" h="1" w="29553">
                    <a:moveTo>
                      <a:pt x="1" y="0"/>
                    </a:moveTo>
                    <a:lnTo>
                      <a:pt x="29553" y="0"/>
                    </a:lnTo>
                  </a:path>
                </a:pathLst>
              </a:custGeom>
              <a:solidFill>
                <a:schemeClr val="accent1"/>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6"/>
              <p:cNvSpPr/>
              <p:nvPr/>
            </p:nvSpPr>
            <p:spPr>
              <a:xfrm>
                <a:off x="5601341"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6"/>
              <p:cNvSpPr/>
              <p:nvPr/>
            </p:nvSpPr>
            <p:spPr>
              <a:xfrm>
                <a:off x="5304460"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6"/>
              <p:cNvSpPr/>
              <p:nvPr/>
            </p:nvSpPr>
            <p:spPr>
              <a:xfrm>
                <a:off x="5007580"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6"/>
              <p:cNvSpPr/>
              <p:nvPr/>
            </p:nvSpPr>
            <p:spPr>
              <a:xfrm>
                <a:off x="4710699" y="-2589546"/>
                <a:ext cx="60" cy="1783709"/>
              </a:xfrm>
              <a:custGeom>
                <a:rect b="b" l="l" r="r" t="t"/>
                <a:pathLst>
                  <a:path extrusionOk="0" fill="none" h="29572" w="1">
                    <a:moveTo>
                      <a:pt x="1" y="0"/>
                    </a:moveTo>
                    <a:lnTo>
                      <a:pt x="1" y="29572"/>
                    </a:lnTo>
                  </a:path>
                </a:pathLst>
              </a:custGeom>
              <a:solidFill>
                <a:schemeClr val="lt2"/>
              </a:solidFill>
              <a:ln cap="rnd" cmpd="sng" w="176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6"/>
              <p:cNvSpPr/>
              <p:nvPr/>
            </p:nvSpPr>
            <p:spPr>
              <a:xfrm>
                <a:off x="4476488" y="-2376627"/>
                <a:ext cx="1357928" cy="1357928"/>
              </a:xfrm>
              <a:custGeom>
                <a:rect b="b" l="l" r="r" t="t"/>
                <a:pathLst>
                  <a:path extrusionOk="0" h="22513" w="22513">
                    <a:moveTo>
                      <a:pt x="1" y="0"/>
                    </a:moveTo>
                    <a:lnTo>
                      <a:pt x="1" y="22512"/>
                    </a:lnTo>
                    <a:lnTo>
                      <a:pt x="22513" y="22512"/>
                    </a:lnTo>
                    <a:lnTo>
                      <a:pt x="225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6"/>
              <p:cNvSpPr/>
              <p:nvPr/>
            </p:nvSpPr>
            <p:spPr>
              <a:xfrm>
                <a:off x="4933631" y="-1923585"/>
                <a:ext cx="458353" cy="366670"/>
              </a:xfrm>
              <a:custGeom>
                <a:rect b="b" l="l" r="r" t="t"/>
                <a:pathLst>
                  <a:path extrusionOk="0" h="6079" w="7599">
                    <a:moveTo>
                      <a:pt x="2844" y="1537"/>
                    </a:moveTo>
                    <a:lnTo>
                      <a:pt x="3608" y="3812"/>
                    </a:lnTo>
                    <a:lnTo>
                      <a:pt x="2088" y="3812"/>
                    </a:lnTo>
                    <a:lnTo>
                      <a:pt x="2844" y="1537"/>
                    </a:lnTo>
                    <a:close/>
                    <a:moveTo>
                      <a:pt x="2264" y="0"/>
                    </a:moveTo>
                    <a:lnTo>
                      <a:pt x="1" y="6079"/>
                    </a:lnTo>
                    <a:lnTo>
                      <a:pt x="1333" y="6079"/>
                    </a:lnTo>
                    <a:lnTo>
                      <a:pt x="1750" y="4826"/>
                    </a:lnTo>
                    <a:lnTo>
                      <a:pt x="3946" y="4826"/>
                    </a:lnTo>
                    <a:lnTo>
                      <a:pt x="4368" y="6079"/>
                    </a:lnTo>
                    <a:lnTo>
                      <a:pt x="5699" y="6079"/>
                    </a:lnTo>
                    <a:lnTo>
                      <a:pt x="3424" y="0"/>
                    </a:lnTo>
                    <a:close/>
                    <a:moveTo>
                      <a:pt x="6346" y="0"/>
                    </a:moveTo>
                    <a:lnTo>
                      <a:pt x="6346" y="6079"/>
                    </a:lnTo>
                    <a:lnTo>
                      <a:pt x="7598" y="6079"/>
                    </a:lnTo>
                    <a:lnTo>
                      <a:pt x="75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6"/>
              <p:cNvSpPr/>
              <p:nvPr/>
            </p:nvSpPr>
            <p:spPr>
              <a:xfrm>
                <a:off x="4600681" y="-2253640"/>
                <a:ext cx="1110747" cy="1111893"/>
              </a:xfrm>
              <a:custGeom>
                <a:rect b="b" l="l" r="r" t="t"/>
                <a:pathLst>
                  <a:path extrusionOk="0" fill="none" h="18434" w="18415">
                    <a:moveTo>
                      <a:pt x="18415" y="18434"/>
                    </a:moveTo>
                    <a:lnTo>
                      <a:pt x="1" y="18434"/>
                    </a:lnTo>
                    <a:lnTo>
                      <a:pt x="1" y="0"/>
                    </a:lnTo>
                    <a:lnTo>
                      <a:pt x="18415" y="0"/>
                    </a:lnTo>
                    <a:lnTo>
                      <a:pt x="18415" y="18434"/>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p56"/>
            <p:cNvGrpSpPr/>
            <p:nvPr/>
          </p:nvGrpSpPr>
          <p:grpSpPr>
            <a:xfrm flipH="1">
              <a:off x="8308502" y="3838278"/>
              <a:ext cx="683102" cy="1305225"/>
              <a:chOff x="6260125" y="-2813950"/>
              <a:chExt cx="832950" cy="1591350"/>
            </a:xfrm>
          </p:grpSpPr>
          <p:sp>
            <p:nvSpPr>
              <p:cNvPr id="350" name="Google Shape;350;p56"/>
              <p:cNvSpPr/>
              <p:nvPr/>
            </p:nvSpPr>
            <p:spPr>
              <a:xfrm>
                <a:off x="6633200" y="-1781500"/>
                <a:ext cx="267225" cy="266700"/>
              </a:xfrm>
              <a:custGeom>
                <a:rect b="b" l="l" r="r" t="t"/>
                <a:pathLst>
                  <a:path extrusionOk="0" h="10668" w="10689">
                    <a:moveTo>
                      <a:pt x="5080" y="0"/>
                    </a:moveTo>
                    <a:lnTo>
                      <a:pt x="4805" y="20"/>
                    </a:lnTo>
                    <a:lnTo>
                      <a:pt x="4531" y="59"/>
                    </a:lnTo>
                    <a:lnTo>
                      <a:pt x="4276" y="98"/>
                    </a:lnTo>
                    <a:lnTo>
                      <a:pt x="4021" y="157"/>
                    </a:lnTo>
                    <a:lnTo>
                      <a:pt x="3766" y="235"/>
                    </a:lnTo>
                    <a:lnTo>
                      <a:pt x="3511" y="314"/>
                    </a:lnTo>
                    <a:lnTo>
                      <a:pt x="3276" y="412"/>
                    </a:lnTo>
                    <a:lnTo>
                      <a:pt x="3040" y="530"/>
                    </a:lnTo>
                    <a:lnTo>
                      <a:pt x="2805" y="647"/>
                    </a:lnTo>
                    <a:lnTo>
                      <a:pt x="2589" y="765"/>
                    </a:lnTo>
                    <a:lnTo>
                      <a:pt x="2354" y="902"/>
                    </a:lnTo>
                    <a:lnTo>
                      <a:pt x="2158" y="1059"/>
                    </a:lnTo>
                    <a:lnTo>
                      <a:pt x="1962" y="1216"/>
                    </a:lnTo>
                    <a:lnTo>
                      <a:pt x="1766" y="1392"/>
                    </a:lnTo>
                    <a:lnTo>
                      <a:pt x="1570" y="1569"/>
                    </a:lnTo>
                    <a:lnTo>
                      <a:pt x="1393" y="1745"/>
                    </a:lnTo>
                    <a:lnTo>
                      <a:pt x="1236" y="1942"/>
                    </a:lnTo>
                    <a:lnTo>
                      <a:pt x="1060" y="2138"/>
                    </a:lnTo>
                    <a:lnTo>
                      <a:pt x="923" y="2353"/>
                    </a:lnTo>
                    <a:lnTo>
                      <a:pt x="785" y="2569"/>
                    </a:lnTo>
                    <a:lnTo>
                      <a:pt x="648" y="2785"/>
                    </a:lnTo>
                    <a:lnTo>
                      <a:pt x="530" y="3020"/>
                    </a:lnTo>
                    <a:lnTo>
                      <a:pt x="432" y="3255"/>
                    </a:lnTo>
                    <a:lnTo>
                      <a:pt x="334" y="3491"/>
                    </a:lnTo>
                    <a:lnTo>
                      <a:pt x="256" y="3746"/>
                    </a:lnTo>
                    <a:lnTo>
                      <a:pt x="177" y="4001"/>
                    </a:lnTo>
                    <a:lnTo>
                      <a:pt x="119" y="4255"/>
                    </a:lnTo>
                    <a:lnTo>
                      <a:pt x="79" y="4530"/>
                    </a:lnTo>
                    <a:lnTo>
                      <a:pt x="40" y="4785"/>
                    </a:lnTo>
                    <a:lnTo>
                      <a:pt x="21" y="5059"/>
                    </a:lnTo>
                    <a:lnTo>
                      <a:pt x="1" y="5334"/>
                    </a:lnTo>
                    <a:lnTo>
                      <a:pt x="21" y="5609"/>
                    </a:lnTo>
                    <a:lnTo>
                      <a:pt x="40" y="5883"/>
                    </a:lnTo>
                    <a:lnTo>
                      <a:pt x="79" y="6158"/>
                    </a:lnTo>
                    <a:lnTo>
                      <a:pt x="119" y="6413"/>
                    </a:lnTo>
                    <a:lnTo>
                      <a:pt x="177" y="6667"/>
                    </a:lnTo>
                    <a:lnTo>
                      <a:pt x="256" y="6922"/>
                    </a:lnTo>
                    <a:lnTo>
                      <a:pt x="334" y="7177"/>
                    </a:lnTo>
                    <a:lnTo>
                      <a:pt x="432" y="7413"/>
                    </a:lnTo>
                    <a:lnTo>
                      <a:pt x="530" y="7648"/>
                    </a:lnTo>
                    <a:lnTo>
                      <a:pt x="648" y="7883"/>
                    </a:lnTo>
                    <a:lnTo>
                      <a:pt x="785" y="8099"/>
                    </a:lnTo>
                    <a:lnTo>
                      <a:pt x="923" y="8315"/>
                    </a:lnTo>
                    <a:lnTo>
                      <a:pt x="1060" y="8530"/>
                    </a:lnTo>
                    <a:lnTo>
                      <a:pt x="1236" y="8727"/>
                    </a:lnTo>
                    <a:lnTo>
                      <a:pt x="1393" y="8923"/>
                    </a:lnTo>
                    <a:lnTo>
                      <a:pt x="1570" y="9119"/>
                    </a:lnTo>
                    <a:lnTo>
                      <a:pt x="1766" y="9295"/>
                    </a:lnTo>
                    <a:lnTo>
                      <a:pt x="1962" y="9452"/>
                    </a:lnTo>
                    <a:lnTo>
                      <a:pt x="2158" y="9609"/>
                    </a:lnTo>
                    <a:lnTo>
                      <a:pt x="2354" y="9766"/>
                    </a:lnTo>
                    <a:lnTo>
                      <a:pt x="2589" y="9903"/>
                    </a:lnTo>
                    <a:lnTo>
                      <a:pt x="2805" y="10040"/>
                    </a:lnTo>
                    <a:lnTo>
                      <a:pt x="3040" y="10158"/>
                    </a:lnTo>
                    <a:lnTo>
                      <a:pt x="3276" y="10256"/>
                    </a:lnTo>
                    <a:lnTo>
                      <a:pt x="3511" y="10354"/>
                    </a:lnTo>
                    <a:lnTo>
                      <a:pt x="3766" y="10433"/>
                    </a:lnTo>
                    <a:lnTo>
                      <a:pt x="4021" y="10511"/>
                    </a:lnTo>
                    <a:lnTo>
                      <a:pt x="4276" y="10570"/>
                    </a:lnTo>
                    <a:lnTo>
                      <a:pt x="4531" y="10609"/>
                    </a:lnTo>
                    <a:lnTo>
                      <a:pt x="4805" y="10648"/>
                    </a:lnTo>
                    <a:lnTo>
                      <a:pt x="5080" y="10668"/>
                    </a:lnTo>
                    <a:lnTo>
                      <a:pt x="5629" y="10668"/>
                    </a:lnTo>
                    <a:lnTo>
                      <a:pt x="5903" y="10648"/>
                    </a:lnTo>
                    <a:lnTo>
                      <a:pt x="6158" y="10609"/>
                    </a:lnTo>
                    <a:lnTo>
                      <a:pt x="6433" y="10570"/>
                    </a:lnTo>
                    <a:lnTo>
                      <a:pt x="6688" y="10511"/>
                    </a:lnTo>
                    <a:lnTo>
                      <a:pt x="6943" y="10433"/>
                    </a:lnTo>
                    <a:lnTo>
                      <a:pt x="7178" y="10354"/>
                    </a:lnTo>
                    <a:lnTo>
                      <a:pt x="7433" y="10256"/>
                    </a:lnTo>
                    <a:lnTo>
                      <a:pt x="7668" y="10158"/>
                    </a:lnTo>
                    <a:lnTo>
                      <a:pt x="7904" y="10040"/>
                    </a:lnTo>
                    <a:lnTo>
                      <a:pt x="8119" y="9903"/>
                    </a:lnTo>
                    <a:lnTo>
                      <a:pt x="8335" y="9766"/>
                    </a:lnTo>
                    <a:lnTo>
                      <a:pt x="8551" y="9609"/>
                    </a:lnTo>
                    <a:lnTo>
                      <a:pt x="8747" y="9452"/>
                    </a:lnTo>
                    <a:lnTo>
                      <a:pt x="8943" y="9295"/>
                    </a:lnTo>
                    <a:lnTo>
                      <a:pt x="9119" y="9119"/>
                    </a:lnTo>
                    <a:lnTo>
                      <a:pt x="9296" y="8923"/>
                    </a:lnTo>
                    <a:lnTo>
                      <a:pt x="9472" y="8727"/>
                    </a:lnTo>
                    <a:lnTo>
                      <a:pt x="9629" y="8530"/>
                    </a:lnTo>
                    <a:lnTo>
                      <a:pt x="9786" y="8315"/>
                    </a:lnTo>
                    <a:lnTo>
                      <a:pt x="9923" y="8099"/>
                    </a:lnTo>
                    <a:lnTo>
                      <a:pt x="10041" y="7883"/>
                    </a:lnTo>
                    <a:lnTo>
                      <a:pt x="10159" y="7648"/>
                    </a:lnTo>
                    <a:lnTo>
                      <a:pt x="10276" y="7413"/>
                    </a:lnTo>
                    <a:lnTo>
                      <a:pt x="10374" y="7177"/>
                    </a:lnTo>
                    <a:lnTo>
                      <a:pt x="10453" y="6922"/>
                    </a:lnTo>
                    <a:lnTo>
                      <a:pt x="10512" y="6667"/>
                    </a:lnTo>
                    <a:lnTo>
                      <a:pt x="10590" y="6413"/>
                    </a:lnTo>
                    <a:lnTo>
                      <a:pt x="10629" y="6158"/>
                    </a:lnTo>
                    <a:lnTo>
                      <a:pt x="10669" y="5883"/>
                    </a:lnTo>
                    <a:lnTo>
                      <a:pt x="10688" y="5609"/>
                    </a:lnTo>
                    <a:lnTo>
                      <a:pt x="10688" y="5334"/>
                    </a:lnTo>
                    <a:lnTo>
                      <a:pt x="10688" y="5059"/>
                    </a:lnTo>
                    <a:lnTo>
                      <a:pt x="10669" y="4785"/>
                    </a:lnTo>
                    <a:lnTo>
                      <a:pt x="10629" y="4530"/>
                    </a:lnTo>
                    <a:lnTo>
                      <a:pt x="10590" y="4255"/>
                    </a:lnTo>
                    <a:lnTo>
                      <a:pt x="10512" y="4001"/>
                    </a:lnTo>
                    <a:lnTo>
                      <a:pt x="10453" y="3746"/>
                    </a:lnTo>
                    <a:lnTo>
                      <a:pt x="10374" y="3491"/>
                    </a:lnTo>
                    <a:lnTo>
                      <a:pt x="10276" y="3255"/>
                    </a:lnTo>
                    <a:lnTo>
                      <a:pt x="10159" y="3020"/>
                    </a:lnTo>
                    <a:lnTo>
                      <a:pt x="10041" y="2785"/>
                    </a:lnTo>
                    <a:lnTo>
                      <a:pt x="9923" y="2569"/>
                    </a:lnTo>
                    <a:lnTo>
                      <a:pt x="9786" y="2353"/>
                    </a:lnTo>
                    <a:lnTo>
                      <a:pt x="9629" y="2138"/>
                    </a:lnTo>
                    <a:lnTo>
                      <a:pt x="9472" y="1942"/>
                    </a:lnTo>
                    <a:lnTo>
                      <a:pt x="9296" y="1745"/>
                    </a:lnTo>
                    <a:lnTo>
                      <a:pt x="9119" y="1569"/>
                    </a:lnTo>
                    <a:lnTo>
                      <a:pt x="8943" y="1392"/>
                    </a:lnTo>
                    <a:lnTo>
                      <a:pt x="8747" y="1216"/>
                    </a:lnTo>
                    <a:lnTo>
                      <a:pt x="8551" y="1059"/>
                    </a:lnTo>
                    <a:lnTo>
                      <a:pt x="8335" y="902"/>
                    </a:lnTo>
                    <a:lnTo>
                      <a:pt x="8119" y="765"/>
                    </a:lnTo>
                    <a:lnTo>
                      <a:pt x="7904" y="647"/>
                    </a:lnTo>
                    <a:lnTo>
                      <a:pt x="7668" y="530"/>
                    </a:lnTo>
                    <a:lnTo>
                      <a:pt x="7433" y="412"/>
                    </a:lnTo>
                    <a:lnTo>
                      <a:pt x="7178" y="314"/>
                    </a:lnTo>
                    <a:lnTo>
                      <a:pt x="6943" y="235"/>
                    </a:lnTo>
                    <a:lnTo>
                      <a:pt x="6688" y="157"/>
                    </a:lnTo>
                    <a:lnTo>
                      <a:pt x="6433" y="98"/>
                    </a:lnTo>
                    <a:lnTo>
                      <a:pt x="6158" y="59"/>
                    </a:lnTo>
                    <a:lnTo>
                      <a:pt x="5903" y="20"/>
                    </a:lnTo>
                    <a:lnTo>
                      <a:pt x="562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6"/>
              <p:cNvSpPr/>
              <p:nvPr/>
            </p:nvSpPr>
            <p:spPr>
              <a:xfrm>
                <a:off x="6696950" y="-1717775"/>
                <a:ext cx="139725" cy="139750"/>
              </a:xfrm>
              <a:custGeom>
                <a:rect b="b" l="l" r="r" t="t"/>
                <a:pathLst>
                  <a:path extrusionOk="0" h="5590" w="5589">
                    <a:moveTo>
                      <a:pt x="2510" y="0"/>
                    </a:moveTo>
                    <a:lnTo>
                      <a:pt x="2236" y="59"/>
                    </a:lnTo>
                    <a:lnTo>
                      <a:pt x="1961" y="118"/>
                    </a:lnTo>
                    <a:lnTo>
                      <a:pt x="1706" y="216"/>
                    </a:lnTo>
                    <a:lnTo>
                      <a:pt x="1471" y="334"/>
                    </a:lnTo>
                    <a:lnTo>
                      <a:pt x="1236" y="471"/>
                    </a:lnTo>
                    <a:lnTo>
                      <a:pt x="1020" y="628"/>
                    </a:lnTo>
                    <a:lnTo>
                      <a:pt x="824" y="804"/>
                    </a:lnTo>
                    <a:lnTo>
                      <a:pt x="647" y="1020"/>
                    </a:lnTo>
                    <a:lnTo>
                      <a:pt x="490" y="1216"/>
                    </a:lnTo>
                    <a:lnTo>
                      <a:pt x="353" y="1452"/>
                    </a:lnTo>
                    <a:lnTo>
                      <a:pt x="236" y="1706"/>
                    </a:lnTo>
                    <a:lnTo>
                      <a:pt x="137" y="1961"/>
                    </a:lnTo>
                    <a:lnTo>
                      <a:pt x="59" y="2216"/>
                    </a:lnTo>
                    <a:lnTo>
                      <a:pt x="20" y="2510"/>
                    </a:lnTo>
                    <a:lnTo>
                      <a:pt x="0" y="2785"/>
                    </a:lnTo>
                    <a:lnTo>
                      <a:pt x="20" y="3079"/>
                    </a:lnTo>
                    <a:lnTo>
                      <a:pt x="59" y="3354"/>
                    </a:lnTo>
                    <a:lnTo>
                      <a:pt x="137" y="3609"/>
                    </a:lnTo>
                    <a:lnTo>
                      <a:pt x="236" y="3883"/>
                    </a:lnTo>
                    <a:lnTo>
                      <a:pt x="353" y="4118"/>
                    </a:lnTo>
                    <a:lnTo>
                      <a:pt x="490" y="4354"/>
                    </a:lnTo>
                    <a:lnTo>
                      <a:pt x="647" y="4570"/>
                    </a:lnTo>
                    <a:lnTo>
                      <a:pt x="824" y="4766"/>
                    </a:lnTo>
                    <a:lnTo>
                      <a:pt x="1020" y="4942"/>
                    </a:lnTo>
                    <a:lnTo>
                      <a:pt x="1236" y="5099"/>
                    </a:lnTo>
                    <a:lnTo>
                      <a:pt x="1471" y="5236"/>
                    </a:lnTo>
                    <a:lnTo>
                      <a:pt x="1706" y="5354"/>
                    </a:lnTo>
                    <a:lnTo>
                      <a:pt x="1961" y="5452"/>
                    </a:lnTo>
                    <a:lnTo>
                      <a:pt x="2236" y="5530"/>
                    </a:lnTo>
                    <a:lnTo>
                      <a:pt x="2510" y="5570"/>
                    </a:lnTo>
                    <a:lnTo>
                      <a:pt x="2804" y="5589"/>
                    </a:lnTo>
                    <a:lnTo>
                      <a:pt x="3079" y="5570"/>
                    </a:lnTo>
                    <a:lnTo>
                      <a:pt x="3353" y="5530"/>
                    </a:lnTo>
                    <a:lnTo>
                      <a:pt x="3628" y="5452"/>
                    </a:lnTo>
                    <a:lnTo>
                      <a:pt x="3883" y="5354"/>
                    </a:lnTo>
                    <a:lnTo>
                      <a:pt x="4138" y="5236"/>
                    </a:lnTo>
                    <a:lnTo>
                      <a:pt x="4354" y="5099"/>
                    </a:lnTo>
                    <a:lnTo>
                      <a:pt x="4569" y="4942"/>
                    </a:lnTo>
                    <a:lnTo>
                      <a:pt x="4765" y="4766"/>
                    </a:lnTo>
                    <a:lnTo>
                      <a:pt x="4961" y="4570"/>
                    </a:lnTo>
                    <a:lnTo>
                      <a:pt x="5118" y="4354"/>
                    </a:lnTo>
                    <a:lnTo>
                      <a:pt x="5256" y="4118"/>
                    </a:lnTo>
                    <a:lnTo>
                      <a:pt x="5373" y="3883"/>
                    </a:lnTo>
                    <a:lnTo>
                      <a:pt x="5471" y="3609"/>
                    </a:lnTo>
                    <a:lnTo>
                      <a:pt x="5530" y="3354"/>
                    </a:lnTo>
                    <a:lnTo>
                      <a:pt x="5569" y="3079"/>
                    </a:lnTo>
                    <a:lnTo>
                      <a:pt x="5589" y="2785"/>
                    </a:lnTo>
                    <a:lnTo>
                      <a:pt x="5569" y="2510"/>
                    </a:lnTo>
                    <a:lnTo>
                      <a:pt x="5530" y="2216"/>
                    </a:lnTo>
                    <a:lnTo>
                      <a:pt x="5471" y="1961"/>
                    </a:lnTo>
                    <a:lnTo>
                      <a:pt x="5373" y="1706"/>
                    </a:lnTo>
                    <a:lnTo>
                      <a:pt x="5256" y="1452"/>
                    </a:lnTo>
                    <a:lnTo>
                      <a:pt x="5118" y="1216"/>
                    </a:lnTo>
                    <a:lnTo>
                      <a:pt x="4961" y="1020"/>
                    </a:lnTo>
                    <a:lnTo>
                      <a:pt x="4765" y="804"/>
                    </a:lnTo>
                    <a:lnTo>
                      <a:pt x="4569" y="628"/>
                    </a:lnTo>
                    <a:lnTo>
                      <a:pt x="4354" y="471"/>
                    </a:lnTo>
                    <a:lnTo>
                      <a:pt x="4138" y="334"/>
                    </a:lnTo>
                    <a:lnTo>
                      <a:pt x="3883" y="216"/>
                    </a:lnTo>
                    <a:lnTo>
                      <a:pt x="3628" y="118"/>
                    </a:lnTo>
                    <a:lnTo>
                      <a:pt x="3353" y="59"/>
                    </a:lnTo>
                    <a:lnTo>
                      <a:pt x="30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6"/>
              <p:cNvSpPr/>
              <p:nvPr/>
            </p:nvSpPr>
            <p:spPr>
              <a:xfrm>
                <a:off x="6502325" y="-2665425"/>
                <a:ext cx="64250" cy="471650"/>
              </a:xfrm>
              <a:custGeom>
                <a:rect b="b" l="l" r="r" t="t"/>
                <a:pathLst>
                  <a:path extrusionOk="0" h="18866" w="2570">
                    <a:moveTo>
                      <a:pt x="0" y="1"/>
                    </a:moveTo>
                    <a:lnTo>
                      <a:pt x="0" y="18865"/>
                    </a:lnTo>
                    <a:lnTo>
                      <a:pt x="2569" y="18865"/>
                    </a:lnTo>
                    <a:lnTo>
                      <a:pt x="256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6"/>
              <p:cNvSpPr/>
              <p:nvPr/>
            </p:nvSpPr>
            <p:spPr>
              <a:xfrm>
                <a:off x="6285625" y="-2116350"/>
                <a:ext cx="447125" cy="276525"/>
              </a:xfrm>
              <a:custGeom>
                <a:rect b="b" l="l" r="r" t="t"/>
                <a:pathLst>
                  <a:path extrusionOk="0" h="11061" w="17885">
                    <a:moveTo>
                      <a:pt x="1197" y="1"/>
                    </a:moveTo>
                    <a:lnTo>
                      <a:pt x="1" y="2275"/>
                    </a:lnTo>
                    <a:lnTo>
                      <a:pt x="16689" y="11061"/>
                    </a:lnTo>
                    <a:lnTo>
                      <a:pt x="17885" y="8786"/>
                    </a:lnTo>
                    <a:lnTo>
                      <a:pt x="119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6"/>
              <p:cNvSpPr/>
              <p:nvPr/>
            </p:nvSpPr>
            <p:spPr>
              <a:xfrm>
                <a:off x="6657225" y="-2448725"/>
                <a:ext cx="64250" cy="254950"/>
              </a:xfrm>
              <a:custGeom>
                <a:rect b="b" l="l" r="r" t="t"/>
                <a:pathLst>
                  <a:path extrusionOk="0" h="10198" w="2570">
                    <a:moveTo>
                      <a:pt x="1" y="0"/>
                    </a:moveTo>
                    <a:lnTo>
                      <a:pt x="1" y="10197"/>
                    </a:lnTo>
                    <a:lnTo>
                      <a:pt x="2570" y="10197"/>
                    </a:lnTo>
                    <a:lnTo>
                      <a:pt x="257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6"/>
              <p:cNvSpPr/>
              <p:nvPr/>
            </p:nvSpPr>
            <p:spPr>
              <a:xfrm>
                <a:off x="6812150" y="-2448725"/>
                <a:ext cx="64250" cy="254950"/>
              </a:xfrm>
              <a:custGeom>
                <a:rect b="b" l="l" r="r" t="t"/>
                <a:pathLst>
                  <a:path extrusionOk="0" h="10198" w="2570">
                    <a:moveTo>
                      <a:pt x="0" y="0"/>
                    </a:moveTo>
                    <a:lnTo>
                      <a:pt x="0" y="10197"/>
                    </a:lnTo>
                    <a:lnTo>
                      <a:pt x="2569" y="10197"/>
                    </a:lnTo>
                    <a:lnTo>
                      <a:pt x="256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6"/>
              <p:cNvSpPr/>
              <p:nvPr/>
            </p:nvSpPr>
            <p:spPr>
              <a:xfrm>
                <a:off x="6967075" y="-2363925"/>
                <a:ext cx="64250" cy="170150"/>
              </a:xfrm>
              <a:custGeom>
                <a:rect b="b" l="l" r="r" t="t"/>
                <a:pathLst>
                  <a:path extrusionOk="0" h="6806" w="2570">
                    <a:moveTo>
                      <a:pt x="0" y="1"/>
                    </a:moveTo>
                    <a:lnTo>
                      <a:pt x="0" y="6805"/>
                    </a:lnTo>
                    <a:lnTo>
                      <a:pt x="2569" y="6805"/>
                    </a:lnTo>
                    <a:lnTo>
                      <a:pt x="256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6"/>
              <p:cNvSpPr/>
              <p:nvPr/>
            </p:nvSpPr>
            <p:spPr>
              <a:xfrm>
                <a:off x="6440550" y="-2197725"/>
                <a:ext cx="652525" cy="499100"/>
              </a:xfrm>
              <a:custGeom>
                <a:rect b="b" l="l" r="r" t="t"/>
                <a:pathLst>
                  <a:path extrusionOk="0" h="19964" w="26101">
                    <a:moveTo>
                      <a:pt x="2569" y="0"/>
                    </a:moveTo>
                    <a:lnTo>
                      <a:pt x="2295" y="20"/>
                    </a:lnTo>
                    <a:lnTo>
                      <a:pt x="2040" y="59"/>
                    </a:lnTo>
                    <a:lnTo>
                      <a:pt x="1804" y="118"/>
                    </a:lnTo>
                    <a:lnTo>
                      <a:pt x="1569" y="216"/>
                    </a:lnTo>
                    <a:lnTo>
                      <a:pt x="1334" y="314"/>
                    </a:lnTo>
                    <a:lnTo>
                      <a:pt x="1138" y="452"/>
                    </a:lnTo>
                    <a:lnTo>
                      <a:pt x="942" y="589"/>
                    </a:lnTo>
                    <a:lnTo>
                      <a:pt x="745" y="765"/>
                    </a:lnTo>
                    <a:lnTo>
                      <a:pt x="589" y="942"/>
                    </a:lnTo>
                    <a:lnTo>
                      <a:pt x="432" y="1138"/>
                    </a:lnTo>
                    <a:lnTo>
                      <a:pt x="314" y="1354"/>
                    </a:lnTo>
                    <a:lnTo>
                      <a:pt x="196" y="1569"/>
                    </a:lnTo>
                    <a:lnTo>
                      <a:pt x="118" y="1805"/>
                    </a:lnTo>
                    <a:lnTo>
                      <a:pt x="59" y="2060"/>
                    </a:lnTo>
                    <a:lnTo>
                      <a:pt x="20" y="2314"/>
                    </a:lnTo>
                    <a:lnTo>
                      <a:pt x="0" y="2569"/>
                    </a:lnTo>
                    <a:lnTo>
                      <a:pt x="0" y="4707"/>
                    </a:lnTo>
                    <a:lnTo>
                      <a:pt x="20" y="5374"/>
                    </a:lnTo>
                    <a:lnTo>
                      <a:pt x="59" y="6060"/>
                    </a:lnTo>
                    <a:lnTo>
                      <a:pt x="138" y="6766"/>
                    </a:lnTo>
                    <a:lnTo>
                      <a:pt x="236" y="7511"/>
                    </a:lnTo>
                    <a:lnTo>
                      <a:pt x="373" y="8256"/>
                    </a:lnTo>
                    <a:lnTo>
                      <a:pt x="530" y="9001"/>
                    </a:lnTo>
                    <a:lnTo>
                      <a:pt x="726" y="9747"/>
                    </a:lnTo>
                    <a:lnTo>
                      <a:pt x="942" y="10492"/>
                    </a:lnTo>
                    <a:lnTo>
                      <a:pt x="1177" y="11217"/>
                    </a:lnTo>
                    <a:lnTo>
                      <a:pt x="1432" y="11923"/>
                    </a:lnTo>
                    <a:lnTo>
                      <a:pt x="1726" y="12610"/>
                    </a:lnTo>
                    <a:lnTo>
                      <a:pt x="2040" y="13257"/>
                    </a:lnTo>
                    <a:lnTo>
                      <a:pt x="2373" y="13865"/>
                    </a:lnTo>
                    <a:lnTo>
                      <a:pt x="2726" y="14453"/>
                    </a:lnTo>
                    <a:lnTo>
                      <a:pt x="2903" y="14708"/>
                    </a:lnTo>
                    <a:lnTo>
                      <a:pt x="3099" y="14963"/>
                    </a:lnTo>
                    <a:lnTo>
                      <a:pt x="3295" y="15218"/>
                    </a:lnTo>
                    <a:lnTo>
                      <a:pt x="3491" y="15433"/>
                    </a:lnTo>
                    <a:lnTo>
                      <a:pt x="3491" y="19963"/>
                    </a:lnTo>
                    <a:lnTo>
                      <a:pt x="22610" y="19963"/>
                    </a:lnTo>
                    <a:lnTo>
                      <a:pt x="22610" y="15433"/>
                    </a:lnTo>
                    <a:lnTo>
                      <a:pt x="22806" y="15218"/>
                    </a:lnTo>
                    <a:lnTo>
                      <a:pt x="23003" y="14963"/>
                    </a:lnTo>
                    <a:lnTo>
                      <a:pt x="23199" y="14708"/>
                    </a:lnTo>
                    <a:lnTo>
                      <a:pt x="23375" y="14453"/>
                    </a:lnTo>
                    <a:lnTo>
                      <a:pt x="23748" y="13865"/>
                    </a:lnTo>
                    <a:lnTo>
                      <a:pt x="24081" y="13257"/>
                    </a:lnTo>
                    <a:lnTo>
                      <a:pt x="24375" y="12610"/>
                    </a:lnTo>
                    <a:lnTo>
                      <a:pt x="24669" y="11923"/>
                    </a:lnTo>
                    <a:lnTo>
                      <a:pt x="24924" y="11217"/>
                    </a:lnTo>
                    <a:lnTo>
                      <a:pt x="25179" y="10492"/>
                    </a:lnTo>
                    <a:lnTo>
                      <a:pt x="25395" y="9747"/>
                    </a:lnTo>
                    <a:lnTo>
                      <a:pt x="25571" y="9001"/>
                    </a:lnTo>
                    <a:lnTo>
                      <a:pt x="25728" y="8256"/>
                    </a:lnTo>
                    <a:lnTo>
                      <a:pt x="25866" y="7511"/>
                    </a:lnTo>
                    <a:lnTo>
                      <a:pt x="25964" y="6766"/>
                    </a:lnTo>
                    <a:lnTo>
                      <a:pt x="26042" y="6060"/>
                    </a:lnTo>
                    <a:lnTo>
                      <a:pt x="26101" y="5374"/>
                    </a:lnTo>
                    <a:lnTo>
                      <a:pt x="26101" y="4707"/>
                    </a:lnTo>
                    <a:lnTo>
                      <a:pt x="26101" y="2569"/>
                    </a:lnTo>
                    <a:lnTo>
                      <a:pt x="26101" y="2314"/>
                    </a:lnTo>
                    <a:lnTo>
                      <a:pt x="26062" y="2060"/>
                    </a:lnTo>
                    <a:lnTo>
                      <a:pt x="25983" y="1805"/>
                    </a:lnTo>
                    <a:lnTo>
                      <a:pt x="25905" y="1569"/>
                    </a:lnTo>
                    <a:lnTo>
                      <a:pt x="25807" y="1354"/>
                    </a:lnTo>
                    <a:lnTo>
                      <a:pt x="25669" y="1138"/>
                    </a:lnTo>
                    <a:lnTo>
                      <a:pt x="25532" y="942"/>
                    </a:lnTo>
                    <a:lnTo>
                      <a:pt x="25356" y="765"/>
                    </a:lnTo>
                    <a:lnTo>
                      <a:pt x="25179" y="589"/>
                    </a:lnTo>
                    <a:lnTo>
                      <a:pt x="24983" y="452"/>
                    </a:lnTo>
                    <a:lnTo>
                      <a:pt x="24767" y="314"/>
                    </a:lnTo>
                    <a:lnTo>
                      <a:pt x="24552" y="216"/>
                    </a:lnTo>
                    <a:lnTo>
                      <a:pt x="24316" y="118"/>
                    </a:lnTo>
                    <a:lnTo>
                      <a:pt x="24061" y="59"/>
                    </a:lnTo>
                    <a:lnTo>
                      <a:pt x="23807" y="20"/>
                    </a:lnTo>
                    <a:lnTo>
                      <a:pt x="2355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6"/>
              <p:cNvSpPr/>
              <p:nvPr/>
            </p:nvSpPr>
            <p:spPr>
              <a:xfrm>
                <a:off x="6657225" y="-2197725"/>
                <a:ext cx="403025" cy="274550"/>
              </a:xfrm>
              <a:custGeom>
                <a:rect b="b" l="l" r="r" t="t"/>
                <a:pathLst>
                  <a:path extrusionOk="0" h="10982" w="16121">
                    <a:moveTo>
                      <a:pt x="1" y="0"/>
                    </a:moveTo>
                    <a:lnTo>
                      <a:pt x="1" y="7962"/>
                    </a:lnTo>
                    <a:lnTo>
                      <a:pt x="20" y="8276"/>
                    </a:lnTo>
                    <a:lnTo>
                      <a:pt x="60" y="8570"/>
                    </a:lnTo>
                    <a:lnTo>
                      <a:pt x="138" y="8864"/>
                    </a:lnTo>
                    <a:lnTo>
                      <a:pt x="236" y="9139"/>
                    </a:lnTo>
                    <a:lnTo>
                      <a:pt x="373" y="9394"/>
                    </a:lnTo>
                    <a:lnTo>
                      <a:pt x="511" y="9648"/>
                    </a:lnTo>
                    <a:lnTo>
                      <a:pt x="687" y="9884"/>
                    </a:lnTo>
                    <a:lnTo>
                      <a:pt x="883" y="10100"/>
                    </a:lnTo>
                    <a:lnTo>
                      <a:pt x="1099" y="10276"/>
                    </a:lnTo>
                    <a:lnTo>
                      <a:pt x="1334" y="10452"/>
                    </a:lnTo>
                    <a:lnTo>
                      <a:pt x="1589" y="10609"/>
                    </a:lnTo>
                    <a:lnTo>
                      <a:pt x="1844" y="10727"/>
                    </a:lnTo>
                    <a:lnTo>
                      <a:pt x="2119" y="10845"/>
                    </a:lnTo>
                    <a:lnTo>
                      <a:pt x="2413" y="10904"/>
                    </a:lnTo>
                    <a:lnTo>
                      <a:pt x="2707" y="10962"/>
                    </a:lnTo>
                    <a:lnTo>
                      <a:pt x="3021" y="10982"/>
                    </a:lnTo>
                    <a:lnTo>
                      <a:pt x="13120" y="10982"/>
                    </a:lnTo>
                    <a:lnTo>
                      <a:pt x="13414" y="10962"/>
                    </a:lnTo>
                    <a:lnTo>
                      <a:pt x="13728" y="10904"/>
                    </a:lnTo>
                    <a:lnTo>
                      <a:pt x="14002" y="10845"/>
                    </a:lnTo>
                    <a:lnTo>
                      <a:pt x="14296" y="10727"/>
                    </a:lnTo>
                    <a:lnTo>
                      <a:pt x="14551" y="10609"/>
                    </a:lnTo>
                    <a:lnTo>
                      <a:pt x="14806" y="10452"/>
                    </a:lnTo>
                    <a:lnTo>
                      <a:pt x="15022" y="10276"/>
                    </a:lnTo>
                    <a:lnTo>
                      <a:pt x="15238" y="10100"/>
                    </a:lnTo>
                    <a:lnTo>
                      <a:pt x="15434" y="9884"/>
                    </a:lnTo>
                    <a:lnTo>
                      <a:pt x="15610" y="9648"/>
                    </a:lnTo>
                    <a:lnTo>
                      <a:pt x="15767" y="9394"/>
                    </a:lnTo>
                    <a:lnTo>
                      <a:pt x="15885" y="9139"/>
                    </a:lnTo>
                    <a:lnTo>
                      <a:pt x="16002" y="8864"/>
                    </a:lnTo>
                    <a:lnTo>
                      <a:pt x="16061" y="8570"/>
                    </a:lnTo>
                    <a:lnTo>
                      <a:pt x="16120" y="8276"/>
                    </a:lnTo>
                    <a:lnTo>
                      <a:pt x="16120" y="7962"/>
                    </a:lnTo>
                    <a:lnTo>
                      <a:pt x="16120" y="608"/>
                    </a:lnTo>
                    <a:lnTo>
                      <a:pt x="16120" y="471"/>
                    </a:lnTo>
                    <a:lnTo>
                      <a:pt x="16081" y="373"/>
                    </a:lnTo>
                    <a:lnTo>
                      <a:pt x="16022" y="275"/>
                    </a:lnTo>
                    <a:lnTo>
                      <a:pt x="15963" y="177"/>
                    </a:lnTo>
                    <a:lnTo>
                      <a:pt x="15865" y="118"/>
                    </a:lnTo>
                    <a:lnTo>
                      <a:pt x="15767" y="59"/>
                    </a:lnTo>
                    <a:lnTo>
                      <a:pt x="15649" y="20"/>
                    </a:lnTo>
                    <a:lnTo>
                      <a:pt x="1553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6"/>
              <p:cNvSpPr/>
              <p:nvPr/>
            </p:nvSpPr>
            <p:spPr>
              <a:xfrm>
                <a:off x="6485150" y="-2471275"/>
                <a:ext cx="93675" cy="204950"/>
              </a:xfrm>
              <a:custGeom>
                <a:rect b="b" l="l" r="r" t="t"/>
                <a:pathLst>
                  <a:path extrusionOk="0" h="8198" w="3747">
                    <a:moveTo>
                      <a:pt x="256" y="0"/>
                    </a:moveTo>
                    <a:lnTo>
                      <a:pt x="197" y="20"/>
                    </a:lnTo>
                    <a:lnTo>
                      <a:pt x="158" y="59"/>
                    </a:lnTo>
                    <a:lnTo>
                      <a:pt x="99" y="79"/>
                    </a:lnTo>
                    <a:lnTo>
                      <a:pt x="60" y="137"/>
                    </a:lnTo>
                    <a:lnTo>
                      <a:pt x="40" y="196"/>
                    </a:lnTo>
                    <a:lnTo>
                      <a:pt x="20" y="255"/>
                    </a:lnTo>
                    <a:lnTo>
                      <a:pt x="1" y="314"/>
                    </a:lnTo>
                    <a:lnTo>
                      <a:pt x="1" y="7883"/>
                    </a:lnTo>
                    <a:lnTo>
                      <a:pt x="20" y="7942"/>
                    </a:lnTo>
                    <a:lnTo>
                      <a:pt x="40" y="8001"/>
                    </a:lnTo>
                    <a:lnTo>
                      <a:pt x="60" y="8060"/>
                    </a:lnTo>
                    <a:lnTo>
                      <a:pt x="99" y="8099"/>
                    </a:lnTo>
                    <a:lnTo>
                      <a:pt x="158" y="8138"/>
                    </a:lnTo>
                    <a:lnTo>
                      <a:pt x="197" y="8178"/>
                    </a:lnTo>
                    <a:lnTo>
                      <a:pt x="256" y="8178"/>
                    </a:lnTo>
                    <a:lnTo>
                      <a:pt x="334" y="8197"/>
                    </a:lnTo>
                    <a:lnTo>
                      <a:pt x="3433" y="8197"/>
                    </a:lnTo>
                    <a:lnTo>
                      <a:pt x="3491" y="8178"/>
                    </a:lnTo>
                    <a:lnTo>
                      <a:pt x="3570" y="8178"/>
                    </a:lnTo>
                    <a:lnTo>
                      <a:pt x="3609" y="8138"/>
                    </a:lnTo>
                    <a:lnTo>
                      <a:pt x="3668" y="8099"/>
                    </a:lnTo>
                    <a:lnTo>
                      <a:pt x="3707" y="8060"/>
                    </a:lnTo>
                    <a:lnTo>
                      <a:pt x="3727" y="8001"/>
                    </a:lnTo>
                    <a:lnTo>
                      <a:pt x="3746" y="7942"/>
                    </a:lnTo>
                    <a:lnTo>
                      <a:pt x="3746" y="7883"/>
                    </a:lnTo>
                    <a:lnTo>
                      <a:pt x="3746" y="314"/>
                    </a:lnTo>
                    <a:lnTo>
                      <a:pt x="3746" y="255"/>
                    </a:lnTo>
                    <a:lnTo>
                      <a:pt x="3727" y="196"/>
                    </a:lnTo>
                    <a:lnTo>
                      <a:pt x="3707" y="137"/>
                    </a:lnTo>
                    <a:lnTo>
                      <a:pt x="3668" y="79"/>
                    </a:lnTo>
                    <a:lnTo>
                      <a:pt x="3609" y="59"/>
                    </a:lnTo>
                    <a:lnTo>
                      <a:pt x="3570" y="20"/>
                    </a:lnTo>
                    <a:lnTo>
                      <a:pt x="349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6"/>
              <p:cNvSpPr/>
              <p:nvPr/>
            </p:nvSpPr>
            <p:spPr>
              <a:xfrm>
                <a:off x="6642525" y="-2471275"/>
                <a:ext cx="93650" cy="204950"/>
              </a:xfrm>
              <a:custGeom>
                <a:rect b="b" l="l" r="r" t="t"/>
                <a:pathLst>
                  <a:path extrusionOk="0" h="8198" w="3746">
                    <a:moveTo>
                      <a:pt x="1687" y="0"/>
                    </a:moveTo>
                    <a:lnTo>
                      <a:pt x="1491" y="39"/>
                    </a:lnTo>
                    <a:lnTo>
                      <a:pt x="1314" y="79"/>
                    </a:lnTo>
                    <a:lnTo>
                      <a:pt x="1138" y="137"/>
                    </a:lnTo>
                    <a:lnTo>
                      <a:pt x="981" y="216"/>
                    </a:lnTo>
                    <a:lnTo>
                      <a:pt x="824" y="314"/>
                    </a:lnTo>
                    <a:lnTo>
                      <a:pt x="687" y="432"/>
                    </a:lnTo>
                    <a:lnTo>
                      <a:pt x="550" y="549"/>
                    </a:lnTo>
                    <a:lnTo>
                      <a:pt x="432" y="667"/>
                    </a:lnTo>
                    <a:lnTo>
                      <a:pt x="314" y="824"/>
                    </a:lnTo>
                    <a:lnTo>
                      <a:pt x="236" y="981"/>
                    </a:lnTo>
                    <a:lnTo>
                      <a:pt x="157" y="1138"/>
                    </a:lnTo>
                    <a:lnTo>
                      <a:pt x="79" y="1314"/>
                    </a:lnTo>
                    <a:lnTo>
                      <a:pt x="40" y="1491"/>
                    </a:lnTo>
                    <a:lnTo>
                      <a:pt x="20" y="1667"/>
                    </a:lnTo>
                    <a:lnTo>
                      <a:pt x="1" y="1863"/>
                    </a:lnTo>
                    <a:lnTo>
                      <a:pt x="1" y="7334"/>
                    </a:lnTo>
                    <a:lnTo>
                      <a:pt x="20" y="7511"/>
                    </a:lnTo>
                    <a:lnTo>
                      <a:pt x="79" y="7668"/>
                    </a:lnTo>
                    <a:lnTo>
                      <a:pt x="157" y="7825"/>
                    </a:lnTo>
                    <a:lnTo>
                      <a:pt x="255" y="7942"/>
                    </a:lnTo>
                    <a:lnTo>
                      <a:pt x="373" y="8040"/>
                    </a:lnTo>
                    <a:lnTo>
                      <a:pt x="530" y="8119"/>
                    </a:lnTo>
                    <a:lnTo>
                      <a:pt x="687" y="8178"/>
                    </a:lnTo>
                    <a:lnTo>
                      <a:pt x="863" y="8197"/>
                    </a:lnTo>
                    <a:lnTo>
                      <a:pt x="2903" y="8197"/>
                    </a:lnTo>
                    <a:lnTo>
                      <a:pt x="3060" y="8178"/>
                    </a:lnTo>
                    <a:lnTo>
                      <a:pt x="3236" y="8119"/>
                    </a:lnTo>
                    <a:lnTo>
                      <a:pt x="3373" y="8040"/>
                    </a:lnTo>
                    <a:lnTo>
                      <a:pt x="3491" y="7942"/>
                    </a:lnTo>
                    <a:lnTo>
                      <a:pt x="3609" y="7825"/>
                    </a:lnTo>
                    <a:lnTo>
                      <a:pt x="3687" y="7668"/>
                    </a:lnTo>
                    <a:lnTo>
                      <a:pt x="3726" y="7511"/>
                    </a:lnTo>
                    <a:lnTo>
                      <a:pt x="3746" y="7334"/>
                    </a:lnTo>
                    <a:lnTo>
                      <a:pt x="3746" y="1863"/>
                    </a:lnTo>
                    <a:lnTo>
                      <a:pt x="3746" y="1667"/>
                    </a:lnTo>
                    <a:lnTo>
                      <a:pt x="3707" y="1491"/>
                    </a:lnTo>
                    <a:lnTo>
                      <a:pt x="3668" y="1314"/>
                    </a:lnTo>
                    <a:lnTo>
                      <a:pt x="3609" y="1138"/>
                    </a:lnTo>
                    <a:lnTo>
                      <a:pt x="3530" y="981"/>
                    </a:lnTo>
                    <a:lnTo>
                      <a:pt x="3432" y="824"/>
                    </a:lnTo>
                    <a:lnTo>
                      <a:pt x="3315" y="667"/>
                    </a:lnTo>
                    <a:lnTo>
                      <a:pt x="3197" y="549"/>
                    </a:lnTo>
                    <a:lnTo>
                      <a:pt x="3060" y="432"/>
                    </a:lnTo>
                    <a:lnTo>
                      <a:pt x="2922" y="314"/>
                    </a:lnTo>
                    <a:lnTo>
                      <a:pt x="2766" y="216"/>
                    </a:lnTo>
                    <a:lnTo>
                      <a:pt x="2609" y="137"/>
                    </a:lnTo>
                    <a:lnTo>
                      <a:pt x="2432" y="79"/>
                    </a:lnTo>
                    <a:lnTo>
                      <a:pt x="2256" y="39"/>
                    </a:lnTo>
                    <a:lnTo>
                      <a:pt x="206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6"/>
              <p:cNvSpPr/>
              <p:nvPr/>
            </p:nvSpPr>
            <p:spPr>
              <a:xfrm>
                <a:off x="6799900" y="-2471275"/>
                <a:ext cx="93650" cy="204950"/>
              </a:xfrm>
              <a:custGeom>
                <a:rect b="b" l="l" r="r" t="t"/>
                <a:pathLst>
                  <a:path extrusionOk="0" h="8198" w="3746">
                    <a:moveTo>
                      <a:pt x="1687" y="0"/>
                    </a:moveTo>
                    <a:lnTo>
                      <a:pt x="1491" y="39"/>
                    </a:lnTo>
                    <a:lnTo>
                      <a:pt x="1314" y="79"/>
                    </a:lnTo>
                    <a:lnTo>
                      <a:pt x="1138" y="137"/>
                    </a:lnTo>
                    <a:lnTo>
                      <a:pt x="981" y="216"/>
                    </a:lnTo>
                    <a:lnTo>
                      <a:pt x="824" y="314"/>
                    </a:lnTo>
                    <a:lnTo>
                      <a:pt x="687" y="432"/>
                    </a:lnTo>
                    <a:lnTo>
                      <a:pt x="549" y="549"/>
                    </a:lnTo>
                    <a:lnTo>
                      <a:pt x="432" y="667"/>
                    </a:lnTo>
                    <a:lnTo>
                      <a:pt x="314" y="824"/>
                    </a:lnTo>
                    <a:lnTo>
                      <a:pt x="216" y="981"/>
                    </a:lnTo>
                    <a:lnTo>
                      <a:pt x="138" y="1138"/>
                    </a:lnTo>
                    <a:lnTo>
                      <a:pt x="79" y="1314"/>
                    </a:lnTo>
                    <a:lnTo>
                      <a:pt x="39" y="1491"/>
                    </a:lnTo>
                    <a:lnTo>
                      <a:pt x="0" y="1667"/>
                    </a:lnTo>
                    <a:lnTo>
                      <a:pt x="0" y="1863"/>
                    </a:lnTo>
                    <a:lnTo>
                      <a:pt x="0" y="7334"/>
                    </a:lnTo>
                    <a:lnTo>
                      <a:pt x="20" y="7511"/>
                    </a:lnTo>
                    <a:lnTo>
                      <a:pt x="59" y="7668"/>
                    </a:lnTo>
                    <a:lnTo>
                      <a:pt x="138" y="7825"/>
                    </a:lnTo>
                    <a:lnTo>
                      <a:pt x="255" y="7942"/>
                    </a:lnTo>
                    <a:lnTo>
                      <a:pt x="373" y="8040"/>
                    </a:lnTo>
                    <a:lnTo>
                      <a:pt x="510" y="8119"/>
                    </a:lnTo>
                    <a:lnTo>
                      <a:pt x="687" y="8178"/>
                    </a:lnTo>
                    <a:lnTo>
                      <a:pt x="843" y="8197"/>
                    </a:lnTo>
                    <a:lnTo>
                      <a:pt x="2883" y="8197"/>
                    </a:lnTo>
                    <a:lnTo>
                      <a:pt x="3059" y="8178"/>
                    </a:lnTo>
                    <a:lnTo>
                      <a:pt x="3216" y="8119"/>
                    </a:lnTo>
                    <a:lnTo>
                      <a:pt x="3373" y="8040"/>
                    </a:lnTo>
                    <a:lnTo>
                      <a:pt x="3491" y="7942"/>
                    </a:lnTo>
                    <a:lnTo>
                      <a:pt x="3589" y="7825"/>
                    </a:lnTo>
                    <a:lnTo>
                      <a:pt x="3667" y="7668"/>
                    </a:lnTo>
                    <a:lnTo>
                      <a:pt x="3726" y="7511"/>
                    </a:lnTo>
                    <a:lnTo>
                      <a:pt x="3746" y="7334"/>
                    </a:lnTo>
                    <a:lnTo>
                      <a:pt x="3746" y="1863"/>
                    </a:lnTo>
                    <a:lnTo>
                      <a:pt x="3726" y="1667"/>
                    </a:lnTo>
                    <a:lnTo>
                      <a:pt x="3706" y="1491"/>
                    </a:lnTo>
                    <a:lnTo>
                      <a:pt x="3667" y="1314"/>
                    </a:lnTo>
                    <a:lnTo>
                      <a:pt x="3589" y="1138"/>
                    </a:lnTo>
                    <a:lnTo>
                      <a:pt x="3510" y="981"/>
                    </a:lnTo>
                    <a:lnTo>
                      <a:pt x="3432" y="824"/>
                    </a:lnTo>
                    <a:lnTo>
                      <a:pt x="3314" y="667"/>
                    </a:lnTo>
                    <a:lnTo>
                      <a:pt x="3197" y="549"/>
                    </a:lnTo>
                    <a:lnTo>
                      <a:pt x="3059" y="432"/>
                    </a:lnTo>
                    <a:lnTo>
                      <a:pt x="2922" y="314"/>
                    </a:lnTo>
                    <a:lnTo>
                      <a:pt x="2765" y="216"/>
                    </a:lnTo>
                    <a:lnTo>
                      <a:pt x="2589" y="137"/>
                    </a:lnTo>
                    <a:lnTo>
                      <a:pt x="2432" y="79"/>
                    </a:lnTo>
                    <a:lnTo>
                      <a:pt x="2255" y="39"/>
                    </a:lnTo>
                    <a:lnTo>
                      <a:pt x="20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6"/>
              <p:cNvSpPr/>
              <p:nvPr/>
            </p:nvSpPr>
            <p:spPr>
              <a:xfrm>
                <a:off x="6952350" y="-2471275"/>
                <a:ext cx="93675" cy="204950"/>
              </a:xfrm>
              <a:custGeom>
                <a:rect b="b" l="l" r="r" t="t"/>
                <a:pathLst>
                  <a:path extrusionOk="0" h="8198" w="3747">
                    <a:moveTo>
                      <a:pt x="1668" y="0"/>
                    </a:moveTo>
                    <a:lnTo>
                      <a:pt x="1491" y="39"/>
                    </a:lnTo>
                    <a:lnTo>
                      <a:pt x="1315" y="79"/>
                    </a:lnTo>
                    <a:lnTo>
                      <a:pt x="1138" y="137"/>
                    </a:lnTo>
                    <a:lnTo>
                      <a:pt x="981" y="216"/>
                    </a:lnTo>
                    <a:lnTo>
                      <a:pt x="824" y="314"/>
                    </a:lnTo>
                    <a:lnTo>
                      <a:pt x="668" y="432"/>
                    </a:lnTo>
                    <a:lnTo>
                      <a:pt x="550" y="549"/>
                    </a:lnTo>
                    <a:lnTo>
                      <a:pt x="413" y="667"/>
                    </a:lnTo>
                    <a:lnTo>
                      <a:pt x="315" y="824"/>
                    </a:lnTo>
                    <a:lnTo>
                      <a:pt x="217" y="981"/>
                    </a:lnTo>
                    <a:lnTo>
                      <a:pt x="138" y="1138"/>
                    </a:lnTo>
                    <a:lnTo>
                      <a:pt x="79" y="1314"/>
                    </a:lnTo>
                    <a:lnTo>
                      <a:pt x="20" y="1491"/>
                    </a:lnTo>
                    <a:lnTo>
                      <a:pt x="1" y="1667"/>
                    </a:lnTo>
                    <a:lnTo>
                      <a:pt x="1" y="1863"/>
                    </a:lnTo>
                    <a:lnTo>
                      <a:pt x="1" y="7334"/>
                    </a:lnTo>
                    <a:lnTo>
                      <a:pt x="1" y="7511"/>
                    </a:lnTo>
                    <a:lnTo>
                      <a:pt x="60" y="7668"/>
                    </a:lnTo>
                    <a:lnTo>
                      <a:pt x="138" y="7825"/>
                    </a:lnTo>
                    <a:lnTo>
                      <a:pt x="236" y="7942"/>
                    </a:lnTo>
                    <a:lnTo>
                      <a:pt x="373" y="8040"/>
                    </a:lnTo>
                    <a:lnTo>
                      <a:pt x="511" y="8119"/>
                    </a:lnTo>
                    <a:lnTo>
                      <a:pt x="668" y="8178"/>
                    </a:lnTo>
                    <a:lnTo>
                      <a:pt x="844" y="8197"/>
                    </a:lnTo>
                    <a:lnTo>
                      <a:pt x="2884" y="8197"/>
                    </a:lnTo>
                    <a:lnTo>
                      <a:pt x="3060" y="8178"/>
                    </a:lnTo>
                    <a:lnTo>
                      <a:pt x="3217" y="8119"/>
                    </a:lnTo>
                    <a:lnTo>
                      <a:pt x="3354" y="8040"/>
                    </a:lnTo>
                    <a:lnTo>
                      <a:pt x="3491" y="7942"/>
                    </a:lnTo>
                    <a:lnTo>
                      <a:pt x="3589" y="7825"/>
                    </a:lnTo>
                    <a:lnTo>
                      <a:pt x="3668" y="7668"/>
                    </a:lnTo>
                    <a:lnTo>
                      <a:pt x="3727" y="7511"/>
                    </a:lnTo>
                    <a:lnTo>
                      <a:pt x="3746" y="7334"/>
                    </a:lnTo>
                    <a:lnTo>
                      <a:pt x="3746" y="1863"/>
                    </a:lnTo>
                    <a:lnTo>
                      <a:pt x="3727" y="1667"/>
                    </a:lnTo>
                    <a:lnTo>
                      <a:pt x="3707" y="1491"/>
                    </a:lnTo>
                    <a:lnTo>
                      <a:pt x="3648" y="1314"/>
                    </a:lnTo>
                    <a:lnTo>
                      <a:pt x="3589" y="1138"/>
                    </a:lnTo>
                    <a:lnTo>
                      <a:pt x="3511" y="981"/>
                    </a:lnTo>
                    <a:lnTo>
                      <a:pt x="3413" y="824"/>
                    </a:lnTo>
                    <a:lnTo>
                      <a:pt x="3315" y="667"/>
                    </a:lnTo>
                    <a:lnTo>
                      <a:pt x="3197" y="549"/>
                    </a:lnTo>
                    <a:lnTo>
                      <a:pt x="3060" y="432"/>
                    </a:lnTo>
                    <a:lnTo>
                      <a:pt x="2903" y="314"/>
                    </a:lnTo>
                    <a:lnTo>
                      <a:pt x="2766" y="216"/>
                    </a:lnTo>
                    <a:lnTo>
                      <a:pt x="2589" y="137"/>
                    </a:lnTo>
                    <a:lnTo>
                      <a:pt x="2413" y="79"/>
                    </a:lnTo>
                    <a:lnTo>
                      <a:pt x="2236" y="39"/>
                    </a:lnTo>
                    <a:lnTo>
                      <a:pt x="206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6"/>
              <p:cNvSpPr/>
              <p:nvPr/>
            </p:nvSpPr>
            <p:spPr>
              <a:xfrm>
                <a:off x="6485150" y="-2813950"/>
                <a:ext cx="93675" cy="273575"/>
              </a:xfrm>
              <a:custGeom>
                <a:rect b="b" l="l" r="r" t="t"/>
                <a:pathLst>
                  <a:path extrusionOk="0" h="10943" w="3747">
                    <a:moveTo>
                      <a:pt x="1687" y="0"/>
                    </a:moveTo>
                    <a:lnTo>
                      <a:pt x="1511" y="20"/>
                    </a:lnTo>
                    <a:lnTo>
                      <a:pt x="1334" y="78"/>
                    </a:lnTo>
                    <a:lnTo>
                      <a:pt x="1158" y="137"/>
                    </a:lnTo>
                    <a:lnTo>
                      <a:pt x="981" y="216"/>
                    </a:lnTo>
                    <a:lnTo>
                      <a:pt x="844" y="314"/>
                    </a:lnTo>
                    <a:lnTo>
                      <a:pt x="687" y="412"/>
                    </a:lnTo>
                    <a:lnTo>
                      <a:pt x="550" y="529"/>
                    </a:lnTo>
                    <a:lnTo>
                      <a:pt x="432" y="667"/>
                    </a:lnTo>
                    <a:lnTo>
                      <a:pt x="334" y="824"/>
                    </a:lnTo>
                    <a:lnTo>
                      <a:pt x="236" y="980"/>
                    </a:lnTo>
                    <a:lnTo>
                      <a:pt x="158" y="1137"/>
                    </a:lnTo>
                    <a:lnTo>
                      <a:pt x="99" y="1314"/>
                    </a:lnTo>
                    <a:lnTo>
                      <a:pt x="40" y="1490"/>
                    </a:lnTo>
                    <a:lnTo>
                      <a:pt x="20" y="1667"/>
                    </a:lnTo>
                    <a:lnTo>
                      <a:pt x="1" y="1863"/>
                    </a:lnTo>
                    <a:lnTo>
                      <a:pt x="1" y="9962"/>
                    </a:lnTo>
                    <a:lnTo>
                      <a:pt x="20" y="10158"/>
                    </a:lnTo>
                    <a:lnTo>
                      <a:pt x="79" y="10354"/>
                    </a:lnTo>
                    <a:lnTo>
                      <a:pt x="177" y="10511"/>
                    </a:lnTo>
                    <a:lnTo>
                      <a:pt x="295" y="10668"/>
                    </a:lnTo>
                    <a:lnTo>
                      <a:pt x="432" y="10785"/>
                    </a:lnTo>
                    <a:lnTo>
                      <a:pt x="609" y="10864"/>
                    </a:lnTo>
                    <a:lnTo>
                      <a:pt x="785" y="10923"/>
                    </a:lnTo>
                    <a:lnTo>
                      <a:pt x="981" y="10942"/>
                    </a:lnTo>
                    <a:lnTo>
                      <a:pt x="2785" y="10942"/>
                    </a:lnTo>
                    <a:lnTo>
                      <a:pt x="2981" y="10923"/>
                    </a:lnTo>
                    <a:lnTo>
                      <a:pt x="3158" y="10864"/>
                    </a:lnTo>
                    <a:lnTo>
                      <a:pt x="3334" y="10785"/>
                    </a:lnTo>
                    <a:lnTo>
                      <a:pt x="3472" y="10668"/>
                    </a:lnTo>
                    <a:lnTo>
                      <a:pt x="3589" y="10511"/>
                    </a:lnTo>
                    <a:lnTo>
                      <a:pt x="3687" y="10354"/>
                    </a:lnTo>
                    <a:lnTo>
                      <a:pt x="3727" y="10158"/>
                    </a:lnTo>
                    <a:lnTo>
                      <a:pt x="3746" y="9962"/>
                    </a:lnTo>
                    <a:lnTo>
                      <a:pt x="3746" y="1863"/>
                    </a:lnTo>
                    <a:lnTo>
                      <a:pt x="3746" y="1667"/>
                    </a:lnTo>
                    <a:lnTo>
                      <a:pt x="3727" y="1490"/>
                    </a:lnTo>
                    <a:lnTo>
                      <a:pt x="3668" y="1314"/>
                    </a:lnTo>
                    <a:lnTo>
                      <a:pt x="3609" y="1137"/>
                    </a:lnTo>
                    <a:lnTo>
                      <a:pt x="3531" y="980"/>
                    </a:lnTo>
                    <a:lnTo>
                      <a:pt x="3433" y="824"/>
                    </a:lnTo>
                    <a:lnTo>
                      <a:pt x="3334" y="667"/>
                    </a:lnTo>
                    <a:lnTo>
                      <a:pt x="3217" y="529"/>
                    </a:lnTo>
                    <a:lnTo>
                      <a:pt x="3080" y="412"/>
                    </a:lnTo>
                    <a:lnTo>
                      <a:pt x="2923" y="314"/>
                    </a:lnTo>
                    <a:lnTo>
                      <a:pt x="2766" y="216"/>
                    </a:lnTo>
                    <a:lnTo>
                      <a:pt x="2609" y="137"/>
                    </a:lnTo>
                    <a:lnTo>
                      <a:pt x="2432" y="78"/>
                    </a:lnTo>
                    <a:lnTo>
                      <a:pt x="2256" y="20"/>
                    </a:lnTo>
                    <a:lnTo>
                      <a:pt x="20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6"/>
              <p:cNvSpPr/>
              <p:nvPr/>
            </p:nvSpPr>
            <p:spPr>
              <a:xfrm>
                <a:off x="6260125" y="-2301650"/>
                <a:ext cx="208400" cy="280425"/>
              </a:xfrm>
              <a:custGeom>
                <a:rect b="b" l="l" r="r" t="t"/>
                <a:pathLst>
                  <a:path extrusionOk="0" h="11217" w="8336">
                    <a:moveTo>
                      <a:pt x="5335" y="0"/>
                    </a:moveTo>
                    <a:lnTo>
                      <a:pt x="40" y="9158"/>
                    </a:lnTo>
                    <a:lnTo>
                      <a:pt x="21" y="9236"/>
                    </a:lnTo>
                    <a:lnTo>
                      <a:pt x="1" y="9295"/>
                    </a:lnTo>
                    <a:lnTo>
                      <a:pt x="1" y="9374"/>
                    </a:lnTo>
                    <a:lnTo>
                      <a:pt x="21" y="9452"/>
                    </a:lnTo>
                    <a:lnTo>
                      <a:pt x="40" y="9511"/>
                    </a:lnTo>
                    <a:lnTo>
                      <a:pt x="79" y="9570"/>
                    </a:lnTo>
                    <a:lnTo>
                      <a:pt x="119" y="9629"/>
                    </a:lnTo>
                    <a:lnTo>
                      <a:pt x="177" y="9668"/>
                    </a:lnTo>
                    <a:lnTo>
                      <a:pt x="2786" y="11178"/>
                    </a:lnTo>
                    <a:lnTo>
                      <a:pt x="2864" y="11197"/>
                    </a:lnTo>
                    <a:lnTo>
                      <a:pt x="2923" y="11217"/>
                    </a:lnTo>
                    <a:lnTo>
                      <a:pt x="3080" y="11217"/>
                    </a:lnTo>
                    <a:lnTo>
                      <a:pt x="3139" y="11178"/>
                    </a:lnTo>
                    <a:lnTo>
                      <a:pt x="3197" y="11139"/>
                    </a:lnTo>
                    <a:lnTo>
                      <a:pt x="3256" y="11099"/>
                    </a:lnTo>
                    <a:lnTo>
                      <a:pt x="3295" y="11041"/>
                    </a:lnTo>
                    <a:lnTo>
                      <a:pt x="8237" y="2471"/>
                    </a:lnTo>
                    <a:lnTo>
                      <a:pt x="8296" y="2353"/>
                    </a:lnTo>
                    <a:lnTo>
                      <a:pt x="8335" y="2216"/>
                    </a:lnTo>
                    <a:lnTo>
                      <a:pt x="8335" y="2079"/>
                    </a:lnTo>
                    <a:lnTo>
                      <a:pt x="8315" y="1942"/>
                    </a:lnTo>
                    <a:lnTo>
                      <a:pt x="8257" y="1824"/>
                    </a:lnTo>
                    <a:lnTo>
                      <a:pt x="8198" y="1706"/>
                    </a:lnTo>
                    <a:lnTo>
                      <a:pt x="8100" y="1608"/>
                    </a:lnTo>
                    <a:lnTo>
                      <a:pt x="7982" y="1510"/>
                    </a:lnTo>
                    <a:lnTo>
                      <a:pt x="53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6"/>
              <p:cNvSpPr/>
              <p:nvPr/>
            </p:nvSpPr>
            <p:spPr>
              <a:xfrm>
                <a:off x="6556725" y="-2060450"/>
                <a:ext cx="179450" cy="179450"/>
              </a:xfrm>
              <a:custGeom>
                <a:rect b="b" l="l" r="r" t="t"/>
                <a:pathLst>
                  <a:path extrusionOk="0" h="7178" w="7178">
                    <a:moveTo>
                      <a:pt x="3589" y="0"/>
                    </a:moveTo>
                    <a:lnTo>
                      <a:pt x="3217" y="20"/>
                    </a:lnTo>
                    <a:lnTo>
                      <a:pt x="2864" y="79"/>
                    </a:lnTo>
                    <a:lnTo>
                      <a:pt x="2530" y="157"/>
                    </a:lnTo>
                    <a:lnTo>
                      <a:pt x="2197" y="275"/>
                    </a:lnTo>
                    <a:lnTo>
                      <a:pt x="1883" y="432"/>
                    </a:lnTo>
                    <a:lnTo>
                      <a:pt x="1589" y="608"/>
                    </a:lnTo>
                    <a:lnTo>
                      <a:pt x="1315" y="824"/>
                    </a:lnTo>
                    <a:lnTo>
                      <a:pt x="1060" y="1059"/>
                    </a:lnTo>
                    <a:lnTo>
                      <a:pt x="824" y="1314"/>
                    </a:lnTo>
                    <a:lnTo>
                      <a:pt x="609" y="1589"/>
                    </a:lnTo>
                    <a:lnTo>
                      <a:pt x="432" y="1883"/>
                    </a:lnTo>
                    <a:lnTo>
                      <a:pt x="275" y="2197"/>
                    </a:lnTo>
                    <a:lnTo>
                      <a:pt x="158" y="2530"/>
                    </a:lnTo>
                    <a:lnTo>
                      <a:pt x="79" y="2863"/>
                    </a:lnTo>
                    <a:lnTo>
                      <a:pt x="20" y="3216"/>
                    </a:lnTo>
                    <a:lnTo>
                      <a:pt x="1" y="3589"/>
                    </a:lnTo>
                    <a:lnTo>
                      <a:pt x="20" y="3961"/>
                    </a:lnTo>
                    <a:lnTo>
                      <a:pt x="79" y="4314"/>
                    </a:lnTo>
                    <a:lnTo>
                      <a:pt x="158" y="4667"/>
                    </a:lnTo>
                    <a:lnTo>
                      <a:pt x="275" y="4981"/>
                    </a:lnTo>
                    <a:lnTo>
                      <a:pt x="432" y="5295"/>
                    </a:lnTo>
                    <a:lnTo>
                      <a:pt x="609" y="5589"/>
                    </a:lnTo>
                    <a:lnTo>
                      <a:pt x="824" y="5883"/>
                    </a:lnTo>
                    <a:lnTo>
                      <a:pt x="1060" y="6138"/>
                    </a:lnTo>
                    <a:lnTo>
                      <a:pt x="1315" y="6354"/>
                    </a:lnTo>
                    <a:lnTo>
                      <a:pt x="1589" y="6569"/>
                    </a:lnTo>
                    <a:lnTo>
                      <a:pt x="1883" y="6746"/>
                    </a:lnTo>
                    <a:lnTo>
                      <a:pt x="2197" y="6903"/>
                    </a:lnTo>
                    <a:lnTo>
                      <a:pt x="2530" y="7021"/>
                    </a:lnTo>
                    <a:lnTo>
                      <a:pt x="2864" y="7119"/>
                    </a:lnTo>
                    <a:lnTo>
                      <a:pt x="3217" y="7158"/>
                    </a:lnTo>
                    <a:lnTo>
                      <a:pt x="3589" y="7177"/>
                    </a:lnTo>
                    <a:lnTo>
                      <a:pt x="3962" y="7158"/>
                    </a:lnTo>
                    <a:lnTo>
                      <a:pt x="4315" y="7119"/>
                    </a:lnTo>
                    <a:lnTo>
                      <a:pt x="4648" y="7021"/>
                    </a:lnTo>
                    <a:lnTo>
                      <a:pt x="4982" y="6903"/>
                    </a:lnTo>
                    <a:lnTo>
                      <a:pt x="5295" y="6746"/>
                    </a:lnTo>
                    <a:lnTo>
                      <a:pt x="5590" y="6569"/>
                    </a:lnTo>
                    <a:lnTo>
                      <a:pt x="5884" y="6354"/>
                    </a:lnTo>
                    <a:lnTo>
                      <a:pt x="6139" y="6138"/>
                    </a:lnTo>
                    <a:lnTo>
                      <a:pt x="6354" y="5883"/>
                    </a:lnTo>
                    <a:lnTo>
                      <a:pt x="6570" y="5589"/>
                    </a:lnTo>
                    <a:lnTo>
                      <a:pt x="6747" y="5295"/>
                    </a:lnTo>
                    <a:lnTo>
                      <a:pt x="6903" y="4981"/>
                    </a:lnTo>
                    <a:lnTo>
                      <a:pt x="7021" y="4667"/>
                    </a:lnTo>
                    <a:lnTo>
                      <a:pt x="7100" y="4314"/>
                    </a:lnTo>
                    <a:lnTo>
                      <a:pt x="7158" y="3961"/>
                    </a:lnTo>
                    <a:lnTo>
                      <a:pt x="7178" y="3589"/>
                    </a:lnTo>
                    <a:lnTo>
                      <a:pt x="7158" y="3216"/>
                    </a:lnTo>
                    <a:lnTo>
                      <a:pt x="7100" y="2863"/>
                    </a:lnTo>
                    <a:lnTo>
                      <a:pt x="7021" y="2530"/>
                    </a:lnTo>
                    <a:lnTo>
                      <a:pt x="6903" y="2197"/>
                    </a:lnTo>
                    <a:lnTo>
                      <a:pt x="6747" y="1883"/>
                    </a:lnTo>
                    <a:lnTo>
                      <a:pt x="6570" y="1589"/>
                    </a:lnTo>
                    <a:lnTo>
                      <a:pt x="6354" y="1314"/>
                    </a:lnTo>
                    <a:lnTo>
                      <a:pt x="6139" y="1059"/>
                    </a:lnTo>
                    <a:lnTo>
                      <a:pt x="5884" y="824"/>
                    </a:lnTo>
                    <a:lnTo>
                      <a:pt x="5590" y="608"/>
                    </a:lnTo>
                    <a:lnTo>
                      <a:pt x="5295" y="432"/>
                    </a:lnTo>
                    <a:lnTo>
                      <a:pt x="4982" y="275"/>
                    </a:lnTo>
                    <a:lnTo>
                      <a:pt x="4648" y="157"/>
                    </a:lnTo>
                    <a:lnTo>
                      <a:pt x="4315" y="79"/>
                    </a:lnTo>
                    <a:lnTo>
                      <a:pt x="3962" y="20"/>
                    </a:lnTo>
                    <a:lnTo>
                      <a:pt x="358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6"/>
              <p:cNvSpPr/>
              <p:nvPr/>
            </p:nvSpPr>
            <p:spPr>
              <a:xfrm>
                <a:off x="6534175" y="-1578050"/>
                <a:ext cx="469675" cy="355450"/>
              </a:xfrm>
              <a:custGeom>
                <a:rect b="b" l="l" r="r" t="t"/>
                <a:pathLst>
                  <a:path extrusionOk="0" h="14218" w="18787">
                    <a:moveTo>
                      <a:pt x="1" y="0"/>
                    </a:moveTo>
                    <a:lnTo>
                      <a:pt x="1" y="14217"/>
                    </a:lnTo>
                    <a:lnTo>
                      <a:pt x="18787" y="14217"/>
                    </a:lnTo>
                    <a:lnTo>
                      <a:pt x="1878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7" name="Shape 367"/>
        <p:cNvGrpSpPr/>
        <p:nvPr/>
      </p:nvGrpSpPr>
      <p:grpSpPr>
        <a:xfrm>
          <a:off x="0" y="0"/>
          <a:ext cx="0" cy="0"/>
          <a:chOff x="0" y="0"/>
          <a:chExt cx="0" cy="0"/>
        </a:xfrm>
      </p:grpSpPr>
      <p:sp>
        <p:nvSpPr>
          <p:cNvPr id="368" name="Google Shape;368;p57"/>
          <p:cNvSpPr txBox="1"/>
          <p:nvPr>
            <p:ph hasCustomPrompt="1" type="title"/>
          </p:nvPr>
        </p:nvSpPr>
        <p:spPr>
          <a:xfrm>
            <a:off x="1284000" y="1851413"/>
            <a:ext cx="6576000" cy="10398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69" name="Google Shape;369;p57"/>
          <p:cNvSpPr txBox="1"/>
          <p:nvPr>
            <p:ph idx="1" type="subTitle"/>
          </p:nvPr>
        </p:nvSpPr>
        <p:spPr>
          <a:xfrm>
            <a:off x="1284000" y="2834888"/>
            <a:ext cx="6576000" cy="45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370" name="Google Shape;370;p57"/>
          <p:cNvGrpSpPr/>
          <p:nvPr/>
        </p:nvGrpSpPr>
        <p:grpSpPr>
          <a:xfrm>
            <a:off x="-41573" y="-755289"/>
            <a:ext cx="9227138" cy="1510188"/>
            <a:chOff x="-41573" y="-755289"/>
            <a:chExt cx="9227138" cy="1510188"/>
          </a:xfrm>
        </p:grpSpPr>
        <p:sp>
          <p:nvSpPr>
            <p:cNvPr id="371" name="Google Shape;371;p57"/>
            <p:cNvSpPr/>
            <p:nvPr/>
          </p:nvSpPr>
          <p:spPr>
            <a:xfrm>
              <a:off x="-41573" y="-755289"/>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7"/>
            <p:cNvSpPr/>
            <p:nvPr/>
          </p:nvSpPr>
          <p:spPr>
            <a:xfrm>
              <a:off x="7675970" y="-755289"/>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Google Shape;373;p57"/>
          <p:cNvGrpSpPr/>
          <p:nvPr/>
        </p:nvGrpSpPr>
        <p:grpSpPr>
          <a:xfrm>
            <a:off x="329600" y="4214388"/>
            <a:ext cx="8484800" cy="776712"/>
            <a:chOff x="329600" y="4214388"/>
            <a:chExt cx="8484800" cy="776712"/>
          </a:xfrm>
        </p:grpSpPr>
        <p:grpSp>
          <p:nvGrpSpPr>
            <p:cNvPr id="374" name="Google Shape;374;p57"/>
            <p:cNvGrpSpPr/>
            <p:nvPr/>
          </p:nvGrpSpPr>
          <p:grpSpPr>
            <a:xfrm>
              <a:off x="8047150" y="4272875"/>
              <a:ext cx="767250" cy="718225"/>
              <a:chOff x="5215250" y="4706200"/>
              <a:chExt cx="767250" cy="718225"/>
            </a:xfrm>
          </p:grpSpPr>
          <p:sp>
            <p:nvSpPr>
              <p:cNvPr id="375" name="Google Shape;375;p57"/>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7"/>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7"/>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7"/>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7"/>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7"/>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7"/>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7"/>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7"/>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7"/>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7"/>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7"/>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7"/>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7"/>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7"/>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7"/>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7"/>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7"/>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7"/>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7"/>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5" name="Google Shape;395;p57"/>
            <p:cNvGrpSpPr/>
            <p:nvPr/>
          </p:nvGrpSpPr>
          <p:grpSpPr>
            <a:xfrm>
              <a:off x="329600" y="4214388"/>
              <a:ext cx="767250" cy="718225"/>
              <a:chOff x="5215250" y="4706200"/>
              <a:chExt cx="767250" cy="718225"/>
            </a:xfrm>
          </p:grpSpPr>
          <p:sp>
            <p:nvSpPr>
              <p:cNvPr id="396" name="Google Shape;396;p57"/>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7"/>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7"/>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7"/>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7"/>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7"/>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7"/>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7"/>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7"/>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7"/>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7"/>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7"/>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7"/>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7"/>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7"/>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7"/>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7"/>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7"/>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7"/>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7"/>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416" name="Shape 416"/>
        <p:cNvGrpSpPr/>
        <p:nvPr/>
      </p:nvGrpSpPr>
      <p:grpSpPr>
        <a:xfrm>
          <a:off x="0" y="0"/>
          <a:ext cx="0" cy="0"/>
          <a:chOff x="0" y="0"/>
          <a:chExt cx="0" cy="0"/>
        </a:xfrm>
      </p:grpSpPr>
      <p:sp>
        <p:nvSpPr>
          <p:cNvPr id="417" name="Google Shape;417;p58"/>
          <p:cNvSpPr txBox="1"/>
          <p:nvPr>
            <p:ph type="title"/>
          </p:nvPr>
        </p:nvSpPr>
        <p:spPr>
          <a:xfrm>
            <a:off x="2223600" y="842364"/>
            <a:ext cx="4696800" cy="5958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418" name="Google Shape;418;p58"/>
          <p:cNvSpPr txBox="1"/>
          <p:nvPr>
            <p:ph idx="1" type="subTitle"/>
          </p:nvPr>
        </p:nvSpPr>
        <p:spPr>
          <a:xfrm>
            <a:off x="2223600" y="1376552"/>
            <a:ext cx="4696800" cy="365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19" name="Google Shape;419;p58"/>
          <p:cNvSpPr txBox="1"/>
          <p:nvPr>
            <p:ph idx="2" type="title"/>
          </p:nvPr>
        </p:nvSpPr>
        <p:spPr>
          <a:xfrm>
            <a:off x="2223600" y="2123259"/>
            <a:ext cx="4696800" cy="5958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420" name="Google Shape;420;p58"/>
          <p:cNvSpPr txBox="1"/>
          <p:nvPr>
            <p:ph idx="3" type="subTitle"/>
          </p:nvPr>
        </p:nvSpPr>
        <p:spPr>
          <a:xfrm>
            <a:off x="2223600" y="2665522"/>
            <a:ext cx="4696800" cy="365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21" name="Google Shape;421;p58"/>
          <p:cNvSpPr txBox="1"/>
          <p:nvPr>
            <p:ph idx="4" type="title"/>
          </p:nvPr>
        </p:nvSpPr>
        <p:spPr>
          <a:xfrm>
            <a:off x="2223600" y="3404854"/>
            <a:ext cx="4696800" cy="5958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422" name="Google Shape;422;p58"/>
          <p:cNvSpPr txBox="1"/>
          <p:nvPr>
            <p:ph idx="5" type="subTitle"/>
          </p:nvPr>
        </p:nvSpPr>
        <p:spPr>
          <a:xfrm>
            <a:off x="2223600" y="3935436"/>
            <a:ext cx="4696800" cy="365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423" name="Google Shape;423;p58"/>
          <p:cNvGrpSpPr/>
          <p:nvPr/>
        </p:nvGrpSpPr>
        <p:grpSpPr>
          <a:xfrm>
            <a:off x="329600" y="180388"/>
            <a:ext cx="8484800" cy="718237"/>
            <a:chOff x="329600" y="180388"/>
            <a:chExt cx="8484800" cy="718237"/>
          </a:xfrm>
        </p:grpSpPr>
        <p:grpSp>
          <p:nvGrpSpPr>
            <p:cNvPr id="424" name="Google Shape;424;p58"/>
            <p:cNvGrpSpPr/>
            <p:nvPr/>
          </p:nvGrpSpPr>
          <p:grpSpPr>
            <a:xfrm>
              <a:off x="329600" y="180388"/>
              <a:ext cx="767250" cy="718225"/>
              <a:chOff x="5215250" y="4706200"/>
              <a:chExt cx="767250" cy="718225"/>
            </a:xfrm>
          </p:grpSpPr>
          <p:sp>
            <p:nvSpPr>
              <p:cNvPr id="425" name="Google Shape;425;p58"/>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8"/>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8"/>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8"/>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8"/>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8"/>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8"/>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8"/>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8"/>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8"/>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8"/>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8"/>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8"/>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8"/>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8"/>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8"/>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58"/>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8"/>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8"/>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8"/>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5" name="Google Shape;445;p58"/>
            <p:cNvGrpSpPr/>
            <p:nvPr/>
          </p:nvGrpSpPr>
          <p:grpSpPr>
            <a:xfrm>
              <a:off x="8047150" y="180400"/>
              <a:ext cx="767250" cy="718225"/>
              <a:chOff x="5215250" y="4706200"/>
              <a:chExt cx="767250" cy="718225"/>
            </a:xfrm>
          </p:grpSpPr>
          <p:sp>
            <p:nvSpPr>
              <p:cNvPr id="446" name="Google Shape;446;p58"/>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8"/>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8"/>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8"/>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8"/>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8"/>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8"/>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8"/>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8"/>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8"/>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8"/>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8"/>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8"/>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8"/>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8"/>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8"/>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8"/>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8"/>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8"/>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8"/>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66" name="Google Shape;466;p58"/>
          <p:cNvSpPr/>
          <p:nvPr/>
        </p:nvSpPr>
        <p:spPr>
          <a:xfrm>
            <a:off x="8256434" y="4301134"/>
            <a:ext cx="1782550" cy="1782550"/>
          </a:xfrm>
          <a:custGeom>
            <a:rect b="b" l="l" r="r" t="t"/>
            <a:pathLst>
              <a:path extrusionOk="0" h="71302" w="71302">
                <a:moveTo>
                  <a:pt x="35651" y="10021"/>
                </a:moveTo>
                <a:lnTo>
                  <a:pt x="36298" y="10041"/>
                </a:lnTo>
                <a:lnTo>
                  <a:pt x="36926" y="10060"/>
                </a:lnTo>
                <a:lnTo>
                  <a:pt x="37573" y="10100"/>
                </a:lnTo>
                <a:lnTo>
                  <a:pt x="38200" y="10158"/>
                </a:lnTo>
                <a:lnTo>
                  <a:pt x="38828" y="10217"/>
                </a:lnTo>
                <a:lnTo>
                  <a:pt x="39455" y="10315"/>
                </a:lnTo>
                <a:lnTo>
                  <a:pt x="40063" y="10413"/>
                </a:lnTo>
                <a:lnTo>
                  <a:pt x="40691" y="10531"/>
                </a:lnTo>
                <a:lnTo>
                  <a:pt x="41299" y="10649"/>
                </a:lnTo>
                <a:lnTo>
                  <a:pt x="41906" y="10805"/>
                </a:lnTo>
                <a:lnTo>
                  <a:pt x="42514" y="10962"/>
                </a:lnTo>
                <a:lnTo>
                  <a:pt x="43122" y="11139"/>
                </a:lnTo>
                <a:lnTo>
                  <a:pt x="43711" y="11315"/>
                </a:lnTo>
                <a:lnTo>
                  <a:pt x="44299" y="11511"/>
                </a:lnTo>
                <a:lnTo>
                  <a:pt x="44887" y="11727"/>
                </a:lnTo>
                <a:lnTo>
                  <a:pt x="45456" y="11962"/>
                </a:lnTo>
                <a:lnTo>
                  <a:pt x="46044" y="12217"/>
                </a:lnTo>
                <a:lnTo>
                  <a:pt x="46593" y="12472"/>
                </a:lnTo>
                <a:lnTo>
                  <a:pt x="47162" y="12747"/>
                </a:lnTo>
                <a:lnTo>
                  <a:pt x="47711" y="13041"/>
                </a:lnTo>
                <a:lnTo>
                  <a:pt x="48260" y="13335"/>
                </a:lnTo>
                <a:lnTo>
                  <a:pt x="48809" y="13649"/>
                </a:lnTo>
                <a:lnTo>
                  <a:pt x="49339" y="13982"/>
                </a:lnTo>
                <a:lnTo>
                  <a:pt x="49868" y="14316"/>
                </a:lnTo>
                <a:lnTo>
                  <a:pt x="50378" y="14669"/>
                </a:lnTo>
                <a:lnTo>
                  <a:pt x="50888" y="15041"/>
                </a:lnTo>
                <a:lnTo>
                  <a:pt x="51398" y="15433"/>
                </a:lnTo>
                <a:lnTo>
                  <a:pt x="51888" y="15826"/>
                </a:lnTo>
                <a:lnTo>
                  <a:pt x="52378" y="16237"/>
                </a:lnTo>
                <a:lnTo>
                  <a:pt x="52849" y="16649"/>
                </a:lnTo>
                <a:lnTo>
                  <a:pt x="53319" y="17081"/>
                </a:lnTo>
                <a:lnTo>
                  <a:pt x="53770" y="17532"/>
                </a:lnTo>
                <a:lnTo>
                  <a:pt x="54221" y="18002"/>
                </a:lnTo>
                <a:lnTo>
                  <a:pt x="54653" y="18453"/>
                </a:lnTo>
                <a:lnTo>
                  <a:pt x="55084" y="18944"/>
                </a:lnTo>
                <a:lnTo>
                  <a:pt x="55476" y="19414"/>
                </a:lnTo>
                <a:lnTo>
                  <a:pt x="55888" y="19924"/>
                </a:lnTo>
                <a:lnTo>
                  <a:pt x="56261" y="20414"/>
                </a:lnTo>
                <a:lnTo>
                  <a:pt x="56633" y="20924"/>
                </a:lnTo>
                <a:lnTo>
                  <a:pt x="56986" y="21454"/>
                </a:lnTo>
                <a:lnTo>
                  <a:pt x="57320" y="21963"/>
                </a:lnTo>
                <a:lnTo>
                  <a:pt x="57653" y="22513"/>
                </a:lnTo>
                <a:lnTo>
                  <a:pt x="57967" y="23042"/>
                </a:lnTo>
                <a:lnTo>
                  <a:pt x="58281" y="23591"/>
                </a:lnTo>
                <a:lnTo>
                  <a:pt x="58555" y="24140"/>
                </a:lnTo>
                <a:lnTo>
                  <a:pt x="58830" y="24709"/>
                </a:lnTo>
                <a:lnTo>
                  <a:pt x="59104" y="25277"/>
                </a:lnTo>
                <a:lnTo>
                  <a:pt x="59339" y="25846"/>
                </a:lnTo>
                <a:lnTo>
                  <a:pt x="59575" y="26415"/>
                </a:lnTo>
                <a:lnTo>
                  <a:pt x="59790" y="27003"/>
                </a:lnTo>
                <a:lnTo>
                  <a:pt x="59987" y="27591"/>
                </a:lnTo>
                <a:lnTo>
                  <a:pt x="60183" y="28199"/>
                </a:lnTo>
                <a:lnTo>
                  <a:pt x="60359" y="28788"/>
                </a:lnTo>
                <a:lnTo>
                  <a:pt x="60516" y="29396"/>
                </a:lnTo>
                <a:lnTo>
                  <a:pt x="60653" y="30003"/>
                </a:lnTo>
                <a:lnTo>
                  <a:pt x="60791" y="30611"/>
                </a:lnTo>
                <a:lnTo>
                  <a:pt x="60908" y="31239"/>
                </a:lnTo>
                <a:lnTo>
                  <a:pt x="61006" y="31866"/>
                </a:lnTo>
                <a:lnTo>
                  <a:pt x="61085" y="32474"/>
                </a:lnTo>
                <a:lnTo>
                  <a:pt x="61163" y="33121"/>
                </a:lnTo>
                <a:lnTo>
                  <a:pt x="61202" y="33749"/>
                </a:lnTo>
                <a:lnTo>
                  <a:pt x="61242" y="34376"/>
                </a:lnTo>
                <a:lnTo>
                  <a:pt x="61261" y="35024"/>
                </a:lnTo>
                <a:lnTo>
                  <a:pt x="61281" y="35651"/>
                </a:lnTo>
                <a:lnTo>
                  <a:pt x="61261" y="36298"/>
                </a:lnTo>
                <a:lnTo>
                  <a:pt x="61242" y="36926"/>
                </a:lnTo>
                <a:lnTo>
                  <a:pt x="61202" y="37573"/>
                </a:lnTo>
                <a:lnTo>
                  <a:pt x="61163" y="38200"/>
                </a:lnTo>
                <a:lnTo>
                  <a:pt x="61085" y="38828"/>
                </a:lnTo>
                <a:lnTo>
                  <a:pt x="61006" y="39455"/>
                </a:lnTo>
                <a:lnTo>
                  <a:pt x="60908" y="40083"/>
                </a:lnTo>
                <a:lnTo>
                  <a:pt x="60791" y="40691"/>
                </a:lnTo>
                <a:lnTo>
                  <a:pt x="60653" y="41318"/>
                </a:lnTo>
                <a:lnTo>
                  <a:pt x="60516" y="41926"/>
                </a:lnTo>
                <a:lnTo>
                  <a:pt x="60359" y="42514"/>
                </a:lnTo>
                <a:lnTo>
                  <a:pt x="60183" y="43122"/>
                </a:lnTo>
                <a:lnTo>
                  <a:pt x="59987" y="43711"/>
                </a:lnTo>
                <a:lnTo>
                  <a:pt x="59790" y="44299"/>
                </a:lnTo>
                <a:lnTo>
                  <a:pt x="59575" y="44887"/>
                </a:lnTo>
                <a:lnTo>
                  <a:pt x="59339" y="45476"/>
                </a:lnTo>
                <a:lnTo>
                  <a:pt x="59104" y="46044"/>
                </a:lnTo>
                <a:lnTo>
                  <a:pt x="58830" y="46613"/>
                </a:lnTo>
                <a:lnTo>
                  <a:pt x="58555" y="47162"/>
                </a:lnTo>
                <a:lnTo>
                  <a:pt x="58281" y="47731"/>
                </a:lnTo>
                <a:lnTo>
                  <a:pt x="57967" y="48260"/>
                </a:lnTo>
                <a:lnTo>
                  <a:pt x="57653" y="48809"/>
                </a:lnTo>
                <a:lnTo>
                  <a:pt x="57320" y="49339"/>
                </a:lnTo>
                <a:lnTo>
                  <a:pt x="56986" y="49868"/>
                </a:lnTo>
                <a:lnTo>
                  <a:pt x="56633" y="50378"/>
                </a:lnTo>
                <a:lnTo>
                  <a:pt x="56261" y="50888"/>
                </a:lnTo>
                <a:lnTo>
                  <a:pt x="55888" y="51398"/>
                </a:lnTo>
                <a:lnTo>
                  <a:pt x="55476" y="51888"/>
                </a:lnTo>
                <a:lnTo>
                  <a:pt x="55084" y="52378"/>
                </a:lnTo>
                <a:lnTo>
                  <a:pt x="54653" y="52849"/>
                </a:lnTo>
                <a:lnTo>
                  <a:pt x="54221" y="53319"/>
                </a:lnTo>
                <a:lnTo>
                  <a:pt x="53770" y="53770"/>
                </a:lnTo>
                <a:lnTo>
                  <a:pt x="53319" y="54222"/>
                </a:lnTo>
                <a:lnTo>
                  <a:pt x="52849" y="54653"/>
                </a:lnTo>
                <a:lnTo>
                  <a:pt x="52378" y="55084"/>
                </a:lnTo>
                <a:lnTo>
                  <a:pt x="51888" y="55496"/>
                </a:lnTo>
                <a:lnTo>
                  <a:pt x="51398" y="55888"/>
                </a:lnTo>
                <a:lnTo>
                  <a:pt x="50888" y="56261"/>
                </a:lnTo>
                <a:lnTo>
                  <a:pt x="50378" y="56634"/>
                </a:lnTo>
                <a:lnTo>
                  <a:pt x="49868" y="56986"/>
                </a:lnTo>
                <a:lnTo>
                  <a:pt x="49339" y="57339"/>
                </a:lnTo>
                <a:lnTo>
                  <a:pt x="48809" y="57673"/>
                </a:lnTo>
                <a:lnTo>
                  <a:pt x="48260" y="57987"/>
                </a:lnTo>
                <a:lnTo>
                  <a:pt x="47711" y="58281"/>
                </a:lnTo>
                <a:lnTo>
                  <a:pt x="47162" y="58575"/>
                </a:lnTo>
                <a:lnTo>
                  <a:pt x="46593" y="58849"/>
                </a:lnTo>
                <a:lnTo>
                  <a:pt x="46044" y="59104"/>
                </a:lnTo>
                <a:lnTo>
                  <a:pt x="45456" y="59340"/>
                </a:lnTo>
                <a:lnTo>
                  <a:pt x="44887" y="59575"/>
                </a:lnTo>
                <a:lnTo>
                  <a:pt x="44299" y="59791"/>
                </a:lnTo>
                <a:lnTo>
                  <a:pt x="43711" y="60006"/>
                </a:lnTo>
                <a:lnTo>
                  <a:pt x="43122" y="60183"/>
                </a:lnTo>
                <a:lnTo>
                  <a:pt x="42514" y="60359"/>
                </a:lnTo>
                <a:lnTo>
                  <a:pt x="41906" y="60516"/>
                </a:lnTo>
                <a:lnTo>
                  <a:pt x="41299" y="60654"/>
                </a:lnTo>
                <a:lnTo>
                  <a:pt x="40691" y="60791"/>
                </a:lnTo>
                <a:lnTo>
                  <a:pt x="40063" y="60908"/>
                </a:lnTo>
                <a:lnTo>
                  <a:pt x="39455" y="61006"/>
                </a:lnTo>
                <a:lnTo>
                  <a:pt x="38828" y="61085"/>
                </a:lnTo>
                <a:lnTo>
                  <a:pt x="38200" y="61163"/>
                </a:lnTo>
                <a:lnTo>
                  <a:pt x="37573" y="61222"/>
                </a:lnTo>
                <a:lnTo>
                  <a:pt x="36926" y="61261"/>
                </a:lnTo>
                <a:lnTo>
                  <a:pt x="36298" y="61281"/>
                </a:lnTo>
                <a:lnTo>
                  <a:pt x="35004" y="61281"/>
                </a:lnTo>
                <a:lnTo>
                  <a:pt x="34376" y="61261"/>
                </a:lnTo>
                <a:lnTo>
                  <a:pt x="33729" y="61222"/>
                </a:lnTo>
                <a:lnTo>
                  <a:pt x="33102" y="61163"/>
                </a:lnTo>
                <a:lnTo>
                  <a:pt x="32474" y="61085"/>
                </a:lnTo>
                <a:lnTo>
                  <a:pt x="31847" y="61006"/>
                </a:lnTo>
                <a:lnTo>
                  <a:pt x="31239" y="60908"/>
                </a:lnTo>
                <a:lnTo>
                  <a:pt x="30611" y="60791"/>
                </a:lnTo>
                <a:lnTo>
                  <a:pt x="30003" y="60654"/>
                </a:lnTo>
                <a:lnTo>
                  <a:pt x="29395" y="60516"/>
                </a:lnTo>
                <a:lnTo>
                  <a:pt x="28788" y="60359"/>
                </a:lnTo>
                <a:lnTo>
                  <a:pt x="28180" y="60183"/>
                </a:lnTo>
                <a:lnTo>
                  <a:pt x="27591" y="60006"/>
                </a:lnTo>
                <a:lnTo>
                  <a:pt x="27003" y="59791"/>
                </a:lnTo>
                <a:lnTo>
                  <a:pt x="26415" y="59575"/>
                </a:lnTo>
                <a:lnTo>
                  <a:pt x="25846" y="59340"/>
                </a:lnTo>
                <a:lnTo>
                  <a:pt x="25258" y="59104"/>
                </a:lnTo>
                <a:lnTo>
                  <a:pt x="24709" y="58849"/>
                </a:lnTo>
                <a:lnTo>
                  <a:pt x="24140" y="58575"/>
                </a:lnTo>
                <a:lnTo>
                  <a:pt x="23591" y="58281"/>
                </a:lnTo>
                <a:lnTo>
                  <a:pt x="23042" y="57987"/>
                </a:lnTo>
                <a:lnTo>
                  <a:pt x="22493" y="57673"/>
                </a:lnTo>
                <a:lnTo>
                  <a:pt x="21963" y="57339"/>
                </a:lnTo>
                <a:lnTo>
                  <a:pt x="21434" y="56986"/>
                </a:lnTo>
                <a:lnTo>
                  <a:pt x="20924" y="56634"/>
                </a:lnTo>
                <a:lnTo>
                  <a:pt x="20414" y="56261"/>
                </a:lnTo>
                <a:lnTo>
                  <a:pt x="19904" y="55888"/>
                </a:lnTo>
                <a:lnTo>
                  <a:pt x="19414" y="55496"/>
                </a:lnTo>
                <a:lnTo>
                  <a:pt x="18924" y="55084"/>
                </a:lnTo>
                <a:lnTo>
                  <a:pt x="18453" y="54653"/>
                </a:lnTo>
                <a:lnTo>
                  <a:pt x="17983" y="54222"/>
                </a:lnTo>
                <a:lnTo>
                  <a:pt x="17532" y="53770"/>
                </a:lnTo>
                <a:lnTo>
                  <a:pt x="17080" y="53319"/>
                </a:lnTo>
                <a:lnTo>
                  <a:pt x="16649" y="52849"/>
                </a:lnTo>
                <a:lnTo>
                  <a:pt x="16218" y="52378"/>
                </a:lnTo>
                <a:lnTo>
                  <a:pt x="15825" y="51888"/>
                </a:lnTo>
                <a:lnTo>
                  <a:pt x="15414" y="51398"/>
                </a:lnTo>
                <a:lnTo>
                  <a:pt x="15041" y="50888"/>
                </a:lnTo>
                <a:lnTo>
                  <a:pt x="14669" y="50378"/>
                </a:lnTo>
                <a:lnTo>
                  <a:pt x="14316" y="49868"/>
                </a:lnTo>
                <a:lnTo>
                  <a:pt x="13982" y="49339"/>
                </a:lnTo>
                <a:lnTo>
                  <a:pt x="13649" y="48809"/>
                </a:lnTo>
                <a:lnTo>
                  <a:pt x="13335" y="48260"/>
                </a:lnTo>
                <a:lnTo>
                  <a:pt x="13021" y="47731"/>
                </a:lnTo>
                <a:lnTo>
                  <a:pt x="12747" y="47162"/>
                </a:lnTo>
                <a:lnTo>
                  <a:pt x="12472" y="46613"/>
                </a:lnTo>
                <a:lnTo>
                  <a:pt x="12217" y="46044"/>
                </a:lnTo>
                <a:lnTo>
                  <a:pt x="11962" y="45476"/>
                </a:lnTo>
                <a:lnTo>
                  <a:pt x="11727" y="44887"/>
                </a:lnTo>
                <a:lnTo>
                  <a:pt x="11511" y="44299"/>
                </a:lnTo>
                <a:lnTo>
                  <a:pt x="11315" y="43711"/>
                </a:lnTo>
                <a:lnTo>
                  <a:pt x="11119" y="43122"/>
                </a:lnTo>
                <a:lnTo>
                  <a:pt x="10943" y="42514"/>
                </a:lnTo>
                <a:lnTo>
                  <a:pt x="10786" y="41926"/>
                </a:lnTo>
                <a:lnTo>
                  <a:pt x="10649" y="41318"/>
                </a:lnTo>
                <a:lnTo>
                  <a:pt x="10511" y="40691"/>
                </a:lnTo>
                <a:lnTo>
                  <a:pt x="10394" y="40083"/>
                </a:lnTo>
                <a:lnTo>
                  <a:pt x="10296" y="39455"/>
                </a:lnTo>
                <a:lnTo>
                  <a:pt x="10217" y="38828"/>
                </a:lnTo>
                <a:lnTo>
                  <a:pt x="10158" y="38200"/>
                </a:lnTo>
                <a:lnTo>
                  <a:pt x="10099" y="37573"/>
                </a:lnTo>
                <a:lnTo>
                  <a:pt x="10060" y="36926"/>
                </a:lnTo>
                <a:lnTo>
                  <a:pt x="10041" y="36298"/>
                </a:lnTo>
                <a:lnTo>
                  <a:pt x="10021" y="35651"/>
                </a:lnTo>
                <a:lnTo>
                  <a:pt x="10041" y="35024"/>
                </a:lnTo>
                <a:lnTo>
                  <a:pt x="10060" y="34376"/>
                </a:lnTo>
                <a:lnTo>
                  <a:pt x="10099" y="33749"/>
                </a:lnTo>
                <a:lnTo>
                  <a:pt x="10158" y="33121"/>
                </a:lnTo>
                <a:lnTo>
                  <a:pt x="10217" y="32474"/>
                </a:lnTo>
                <a:lnTo>
                  <a:pt x="10296" y="31866"/>
                </a:lnTo>
                <a:lnTo>
                  <a:pt x="10394" y="31239"/>
                </a:lnTo>
                <a:lnTo>
                  <a:pt x="10511" y="30611"/>
                </a:lnTo>
                <a:lnTo>
                  <a:pt x="10649" y="30003"/>
                </a:lnTo>
                <a:lnTo>
                  <a:pt x="10786" y="29396"/>
                </a:lnTo>
                <a:lnTo>
                  <a:pt x="10943" y="28788"/>
                </a:lnTo>
                <a:lnTo>
                  <a:pt x="11119" y="28199"/>
                </a:lnTo>
                <a:lnTo>
                  <a:pt x="11315" y="27591"/>
                </a:lnTo>
                <a:lnTo>
                  <a:pt x="11511" y="27003"/>
                </a:lnTo>
                <a:lnTo>
                  <a:pt x="11727" y="26415"/>
                </a:lnTo>
                <a:lnTo>
                  <a:pt x="11962" y="25846"/>
                </a:lnTo>
                <a:lnTo>
                  <a:pt x="12217" y="25277"/>
                </a:lnTo>
                <a:lnTo>
                  <a:pt x="12472" y="24709"/>
                </a:lnTo>
                <a:lnTo>
                  <a:pt x="12747" y="24140"/>
                </a:lnTo>
                <a:lnTo>
                  <a:pt x="13021" y="23591"/>
                </a:lnTo>
                <a:lnTo>
                  <a:pt x="13335" y="23042"/>
                </a:lnTo>
                <a:lnTo>
                  <a:pt x="13649" y="22513"/>
                </a:lnTo>
                <a:lnTo>
                  <a:pt x="13982" y="21963"/>
                </a:lnTo>
                <a:lnTo>
                  <a:pt x="14316" y="21454"/>
                </a:lnTo>
                <a:lnTo>
                  <a:pt x="14669" y="20924"/>
                </a:lnTo>
                <a:lnTo>
                  <a:pt x="15041" y="20414"/>
                </a:lnTo>
                <a:lnTo>
                  <a:pt x="15414" y="19924"/>
                </a:lnTo>
                <a:lnTo>
                  <a:pt x="15825" y="19414"/>
                </a:lnTo>
                <a:lnTo>
                  <a:pt x="16218" y="18944"/>
                </a:lnTo>
                <a:lnTo>
                  <a:pt x="16649" y="18453"/>
                </a:lnTo>
                <a:lnTo>
                  <a:pt x="17080" y="18002"/>
                </a:lnTo>
                <a:lnTo>
                  <a:pt x="17532" y="17532"/>
                </a:lnTo>
                <a:lnTo>
                  <a:pt x="17983" y="17081"/>
                </a:lnTo>
                <a:lnTo>
                  <a:pt x="18453" y="16649"/>
                </a:lnTo>
                <a:lnTo>
                  <a:pt x="18924" y="16237"/>
                </a:lnTo>
                <a:lnTo>
                  <a:pt x="19414" y="15826"/>
                </a:lnTo>
                <a:lnTo>
                  <a:pt x="19904" y="15433"/>
                </a:lnTo>
                <a:lnTo>
                  <a:pt x="20414" y="15041"/>
                </a:lnTo>
                <a:lnTo>
                  <a:pt x="20924" y="14669"/>
                </a:lnTo>
                <a:lnTo>
                  <a:pt x="21434" y="14316"/>
                </a:lnTo>
                <a:lnTo>
                  <a:pt x="21963" y="13982"/>
                </a:lnTo>
                <a:lnTo>
                  <a:pt x="22493" y="13649"/>
                </a:lnTo>
                <a:lnTo>
                  <a:pt x="23042" y="13335"/>
                </a:lnTo>
                <a:lnTo>
                  <a:pt x="23591" y="13041"/>
                </a:lnTo>
                <a:lnTo>
                  <a:pt x="24140" y="12747"/>
                </a:lnTo>
                <a:lnTo>
                  <a:pt x="24709" y="12472"/>
                </a:lnTo>
                <a:lnTo>
                  <a:pt x="25258" y="12217"/>
                </a:lnTo>
                <a:lnTo>
                  <a:pt x="25846" y="11962"/>
                </a:lnTo>
                <a:lnTo>
                  <a:pt x="26415" y="11727"/>
                </a:lnTo>
                <a:lnTo>
                  <a:pt x="27003" y="11511"/>
                </a:lnTo>
                <a:lnTo>
                  <a:pt x="27591" y="11315"/>
                </a:lnTo>
                <a:lnTo>
                  <a:pt x="28180" y="11139"/>
                </a:lnTo>
                <a:lnTo>
                  <a:pt x="28788" y="10962"/>
                </a:lnTo>
                <a:lnTo>
                  <a:pt x="29395" y="10805"/>
                </a:lnTo>
                <a:lnTo>
                  <a:pt x="30003" y="10649"/>
                </a:lnTo>
                <a:lnTo>
                  <a:pt x="30611" y="10531"/>
                </a:lnTo>
                <a:lnTo>
                  <a:pt x="31239" y="10413"/>
                </a:lnTo>
                <a:lnTo>
                  <a:pt x="31847" y="10315"/>
                </a:lnTo>
                <a:lnTo>
                  <a:pt x="32474" y="10217"/>
                </a:lnTo>
                <a:lnTo>
                  <a:pt x="33102" y="10158"/>
                </a:lnTo>
                <a:lnTo>
                  <a:pt x="33729" y="10100"/>
                </a:lnTo>
                <a:lnTo>
                  <a:pt x="34376" y="10060"/>
                </a:lnTo>
                <a:lnTo>
                  <a:pt x="35004" y="10041"/>
                </a:lnTo>
                <a:lnTo>
                  <a:pt x="35651" y="10021"/>
                </a:lnTo>
                <a:close/>
                <a:moveTo>
                  <a:pt x="35651" y="0"/>
                </a:moveTo>
                <a:lnTo>
                  <a:pt x="34749" y="20"/>
                </a:lnTo>
                <a:lnTo>
                  <a:pt x="33847" y="59"/>
                </a:lnTo>
                <a:lnTo>
                  <a:pt x="32964" y="99"/>
                </a:lnTo>
                <a:lnTo>
                  <a:pt x="32062" y="177"/>
                </a:lnTo>
                <a:lnTo>
                  <a:pt x="31180" y="275"/>
                </a:lnTo>
                <a:lnTo>
                  <a:pt x="30297" y="412"/>
                </a:lnTo>
                <a:lnTo>
                  <a:pt x="29435" y="550"/>
                </a:lnTo>
                <a:lnTo>
                  <a:pt x="28552" y="706"/>
                </a:lnTo>
                <a:lnTo>
                  <a:pt x="27689" y="903"/>
                </a:lnTo>
                <a:lnTo>
                  <a:pt x="26827" y="1099"/>
                </a:lnTo>
                <a:lnTo>
                  <a:pt x="25964" y="1334"/>
                </a:lnTo>
                <a:lnTo>
                  <a:pt x="25120" y="1589"/>
                </a:lnTo>
                <a:lnTo>
                  <a:pt x="24277" y="1863"/>
                </a:lnTo>
                <a:lnTo>
                  <a:pt x="23434" y="2158"/>
                </a:lnTo>
                <a:lnTo>
                  <a:pt x="22610" y="2471"/>
                </a:lnTo>
                <a:lnTo>
                  <a:pt x="21767" y="2805"/>
                </a:lnTo>
                <a:lnTo>
                  <a:pt x="20983" y="3158"/>
                </a:lnTo>
                <a:lnTo>
                  <a:pt x="20198" y="3511"/>
                </a:lnTo>
                <a:lnTo>
                  <a:pt x="19434" y="3903"/>
                </a:lnTo>
                <a:lnTo>
                  <a:pt x="18669" y="4295"/>
                </a:lnTo>
                <a:lnTo>
                  <a:pt x="17924" y="4726"/>
                </a:lnTo>
                <a:lnTo>
                  <a:pt x="17179" y="5158"/>
                </a:lnTo>
                <a:lnTo>
                  <a:pt x="16453" y="5609"/>
                </a:lnTo>
                <a:lnTo>
                  <a:pt x="15747" y="6080"/>
                </a:lnTo>
                <a:lnTo>
                  <a:pt x="15041" y="6570"/>
                </a:lnTo>
                <a:lnTo>
                  <a:pt x="14355" y="7060"/>
                </a:lnTo>
                <a:lnTo>
                  <a:pt x="13668" y="7589"/>
                </a:lnTo>
                <a:lnTo>
                  <a:pt x="13002" y="8119"/>
                </a:lnTo>
                <a:lnTo>
                  <a:pt x="12335" y="8688"/>
                </a:lnTo>
                <a:lnTo>
                  <a:pt x="11688" y="9256"/>
                </a:lnTo>
                <a:lnTo>
                  <a:pt x="11060" y="9845"/>
                </a:lnTo>
                <a:lnTo>
                  <a:pt x="10433" y="10452"/>
                </a:lnTo>
                <a:lnTo>
                  <a:pt x="9845" y="11060"/>
                </a:lnTo>
                <a:lnTo>
                  <a:pt x="9256" y="11708"/>
                </a:lnTo>
                <a:lnTo>
                  <a:pt x="8668" y="12355"/>
                </a:lnTo>
                <a:lnTo>
                  <a:pt x="8119" y="13002"/>
                </a:lnTo>
                <a:lnTo>
                  <a:pt x="7589" y="13668"/>
                </a:lnTo>
                <a:lnTo>
                  <a:pt x="7060" y="14355"/>
                </a:lnTo>
                <a:lnTo>
                  <a:pt x="6550" y="15041"/>
                </a:lnTo>
                <a:lnTo>
                  <a:pt x="6079" y="15747"/>
                </a:lnTo>
                <a:lnTo>
                  <a:pt x="5609" y="16473"/>
                </a:lnTo>
                <a:lnTo>
                  <a:pt x="5138" y="17198"/>
                </a:lnTo>
                <a:lnTo>
                  <a:pt x="4707" y="17924"/>
                </a:lnTo>
                <a:lnTo>
                  <a:pt x="4295" y="18669"/>
                </a:lnTo>
                <a:lnTo>
                  <a:pt x="3903" y="19434"/>
                </a:lnTo>
                <a:lnTo>
                  <a:pt x="3511" y="20199"/>
                </a:lnTo>
                <a:lnTo>
                  <a:pt x="3158" y="20983"/>
                </a:lnTo>
                <a:lnTo>
                  <a:pt x="2805" y="21787"/>
                </a:lnTo>
                <a:lnTo>
                  <a:pt x="2471" y="22611"/>
                </a:lnTo>
                <a:lnTo>
                  <a:pt x="2157" y="23434"/>
                </a:lnTo>
                <a:lnTo>
                  <a:pt x="1863" y="24277"/>
                </a:lnTo>
                <a:lnTo>
                  <a:pt x="1589" y="25121"/>
                </a:lnTo>
                <a:lnTo>
                  <a:pt x="1334" y="25983"/>
                </a:lnTo>
                <a:lnTo>
                  <a:pt x="1099" y="26827"/>
                </a:lnTo>
                <a:lnTo>
                  <a:pt x="883" y="27689"/>
                </a:lnTo>
                <a:lnTo>
                  <a:pt x="706" y="28572"/>
                </a:lnTo>
                <a:lnTo>
                  <a:pt x="549" y="29435"/>
                </a:lnTo>
                <a:lnTo>
                  <a:pt x="393" y="30317"/>
                </a:lnTo>
                <a:lnTo>
                  <a:pt x="275" y="31200"/>
                </a:lnTo>
                <a:lnTo>
                  <a:pt x="177" y="32082"/>
                </a:lnTo>
                <a:lnTo>
                  <a:pt x="98" y="32965"/>
                </a:lnTo>
                <a:lnTo>
                  <a:pt x="40" y="33867"/>
                </a:lnTo>
                <a:lnTo>
                  <a:pt x="20" y="34749"/>
                </a:lnTo>
                <a:lnTo>
                  <a:pt x="0" y="35651"/>
                </a:lnTo>
                <a:lnTo>
                  <a:pt x="20" y="36553"/>
                </a:lnTo>
                <a:lnTo>
                  <a:pt x="40" y="37455"/>
                </a:lnTo>
                <a:lnTo>
                  <a:pt x="98" y="38338"/>
                </a:lnTo>
                <a:lnTo>
                  <a:pt x="177" y="39240"/>
                </a:lnTo>
                <a:lnTo>
                  <a:pt x="275" y="40122"/>
                </a:lnTo>
                <a:lnTo>
                  <a:pt x="393" y="41005"/>
                </a:lnTo>
                <a:lnTo>
                  <a:pt x="549" y="41887"/>
                </a:lnTo>
                <a:lnTo>
                  <a:pt x="706" y="42750"/>
                </a:lnTo>
                <a:lnTo>
                  <a:pt x="883" y="43613"/>
                </a:lnTo>
                <a:lnTo>
                  <a:pt x="1099" y="44475"/>
                </a:lnTo>
                <a:lnTo>
                  <a:pt x="1334" y="45338"/>
                </a:lnTo>
                <a:lnTo>
                  <a:pt x="1589" y="46181"/>
                </a:lnTo>
                <a:lnTo>
                  <a:pt x="1863" y="47025"/>
                </a:lnTo>
                <a:lnTo>
                  <a:pt x="2157" y="47868"/>
                </a:lnTo>
                <a:lnTo>
                  <a:pt x="2471" y="48711"/>
                </a:lnTo>
                <a:lnTo>
                  <a:pt x="2805" y="49535"/>
                </a:lnTo>
                <a:lnTo>
                  <a:pt x="3158" y="50319"/>
                </a:lnTo>
                <a:lnTo>
                  <a:pt x="3511" y="51104"/>
                </a:lnTo>
                <a:lnTo>
                  <a:pt x="3903" y="51868"/>
                </a:lnTo>
                <a:lnTo>
                  <a:pt x="4295" y="52633"/>
                </a:lnTo>
                <a:lnTo>
                  <a:pt x="4707" y="53378"/>
                </a:lnTo>
                <a:lnTo>
                  <a:pt x="5138" y="54123"/>
                </a:lnTo>
                <a:lnTo>
                  <a:pt x="5609" y="54849"/>
                </a:lnTo>
                <a:lnTo>
                  <a:pt x="6079" y="55575"/>
                </a:lnTo>
                <a:lnTo>
                  <a:pt x="6550" y="56261"/>
                </a:lnTo>
                <a:lnTo>
                  <a:pt x="7060" y="56967"/>
                </a:lnTo>
                <a:lnTo>
                  <a:pt x="7589" y="57634"/>
                </a:lnTo>
                <a:lnTo>
                  <a:pt x="8119" y="58320"/>
                </a:lnTo>
                <a:lnTo>
                  <a:pt x="8668" y="58967"/>
                </a:lnTo>
                <a:lnTo>
                  <a:pt x="9256" y="59614"/>
                </a:lnTo>
                <a:lnTo>
                  <a:pt x="9845" y="60242"/>
                </a:lnTo>
                <a:lnTo>
                  <a:pt x="10433" y="60869"/>
                </a:lnTo>
                <a:lnTo>
                  <a:pt x="11060" y="61477"/>
                </a:lnTo>
                <a:lnTo>
                  <a:pt x="11688" y="62065"/>
                </a:lnTo>
                <a:lnTo>
                  <a:pt x="12335" y="62634"/>
                </a:lnTo>
                <a:lnTo>
                  <a:pt x="13002" y="63183"/>
                </a:lnTo>
                <a:lnTo>
                  <a:pt x="13668" y="63732"/>
                </a:lnTo>
                <a:lnTo>
                  <a:pt x="14355" y="64242"/>
                </a:lnTo>
                <a:lnTo>
                  <a:pt x="15041" y="64752"/>
                </a:lnTo>
                <a:lnTo>
                  <a:pt x="15747" y="65242"/>
                </a:lnTo>
                <a:lnTo>
                  <a:pt x="16453" y="65713"/>
                </a:lnTo>
                <a:lnTo>
                  <a:pt x="17179" y="66164"/>
                </a:lnTo>
                <a:lnTo>
                  <a:pt x="17924" y="66595"/>
                </a:lnTo>
                <a:lnTo>
                  <a:pt x="18669" y="67007"/>
                </a:lnTo>
                <a:lnTo>
                  <a:pt x="19434" y="67419"/>
                </a:lnTo>
                <a:lnTo>
                  <a:pt x="20198" y="67791"/>
                </a:lnTo>
                <a:lnTo>
                  <a:pt x="20983" y="68164"/>
                </a:lnTo>
                <a:lnTo>
                  <a:pt x="21767" y="68497"/>
                </a:lnTo>
                <a:lnTo>
                  <a:pt x="22610" y="68850"/>
                </a:lnTo>
                <a:lnTo>
                  <a:pt x="23434" y="69164"/>
                </a:lnTo>
                <a:lnTo>
                  <a:pt x="24277" y="69458"/>
                </a:lnTo>
                <a:lnTo>
                  <a:pt x="25120" y="69733"/>
                </a:lnTo>
                <a:lnTo>
                  <a:pt x="25964" y="69988"/>
                </a:lnTo>
                <a:lnTo>
                  <a:pt x="26827" y="70203"/>
                </a:lnTo>
                <a:lnTo>
                  <a:pt x="27689" y="70419"/>
                </a:lnTo>
                <a:lnTo>
                  <a:pt x="28552" y="70596"/>
                </a:lnTo>
                <a:lnTo>
                  <a:pt x="29435" y="70772"/>
                </a:lnTo>
                <a:lnTo>
                  <a:pt x="30297" y="70909"/>
                </a:lnTo>
                <a:lnTo>
                  <a:pt x="31180" y="71027"/>
                </a:lnTo>
                <a:lnTo>
                  <a:pt x="32062" y="71125"/>
                </a:lnTo>
                <a:lnTo>
                  <a:pt x="32964" y="71204"/>
                </a:lnTo>
                <a:lnTo>
                  <a:pt x="33847" y="71262"/>
                </a:lnTo>
                <a:lnTo>
                  <a:pt x="34749" y="71302"/>
                </a:lnTo>
                <a:lnTo>
                  <a:pt x="36553" y="71302"/>
                </a:lnTo>
                <a:lnTo>
                  <a:pt x="37455" y="71262"/>
                </a:lnTo>
                <a:lnTo>
                  <a:pt x="38337" y="71204"/>
                </a:lnTo>
                <a:lnTo>
                  <a:pt x="39239" y="71125"/>
                </a:lnTo>
                <a:lnTo>
                  <a:pt x="40122" y="71027"/>
                </a:lnTo>
                <a:lnTo>
                  <a:pt x="41004" y="70909"/>
                </a:lnTo>
                <a:lnTo>
                  <a:pt x="41867" y="70772"/>
                </a:lnTo>
                <a:lnTo>
                  <a:pt x="42750" y="70596"/>
                </a:lnTo>
                <a:lnTo>
                  <a:pt x="43612" y="70419"/>
                </a:lnTo>
                <a:lnTo>
                  <a:pt x="44475" y="70203"/>
                </a:lnTo>
                <a:lnTo>
                  <a:pt x="45338" y="69988"/>
                </a:lnTo>
                <a:lnTo>
                  <a:pt x="46181" y="69733"/>
                </a:lnTo>
                <a:lnTo>
                  <a:pt x="47025" y="69458"/>
                </a:lnTo>
                <a:lnTo>
                  <a:pt x="47868" y="69164"/>
                </a:lnTo>
                <a:lnTo>
                  <a:pt x="48711" y="68850"/>
                </a:lnTo>
                <a:lnTo>
                  <a:pt x="49535" y="68497"/>
                </a:lnTo>
                <a:lnTo>
                  <a:pt x="50319" y="68164"/>
                </a:lnTo>
                <a:lnTo>
                  <a:pt x="51103" y="67791"/>
                </a:lnTo>
                <a:lnTo>
                  <a:pt x="51868" y="67419"/>
                </a:lnTo>
                <a:lnTo>
                  <a:pt x="52633" y="67007"/>
                </a:lnTo>
                <a:lnTo>
                  <a:pt x="53378" y="66595"/>
                </a:lnTo>
                <a:lnTo>
                  <a:pt x="54123" y="66164"/>
                </a:lnTo>
                <a:lnTo>
                  <a:pt x="54849" y="65713"/>
                </a:lnTo>
                <a:lnTo>
                  <a:pt x="55555" y="65242"/>
                </a:lnTo>
                <a:lnTo>
                  <a:pt x="56261" y="64752"/>
                </a:lnTo>
                <a:lnTo>
                  <a:pt x="56947" y="64242"/>
                </a:lnTo>
                <a:lnTo>
                  <a:pt x="57633" y="63732"/>
                </a:lnTo>
                <a:lnTo>
                  <a:pt x="58300" y="63183"/>
                </a:lnTo>
                <a:lnTo>
                  <a:pt x="58967" y="62634"/>
                </a:lnTo>
                <a:lnTo>
                  <a:pt x="59614" y="62065"/>
                </a:lnTo>
                <a:lnTo>
                  <a:pt x="60242" y="61477"/>
                </a:lnTo>
                <a:lnTo>
                  <a:pt x="60869" y="60869"/>
                </a:lnTo>
                <a:lnTo>
                  <a:pt x="61457" y="60242"/>
                </a:lnTo>
                <a:lnTo>
                  <a:pt x="62046" y="59614"/>
                </a:lnTo>
                <a:lnTo>
                  <a:pt x="62634" y="58967"/>
                </a:lnTo>
                <a:lnTo>
                  <a:pt x="63183" y="58320"/>
                </a:lnTo>
                <a:lnTo>
                  <a:pt x="63712" y="57634"/>
                </a:lnTo>
                <a:lnTo>
                  <a:pt x="64242" y="56967"/>
                </a:lnTo>
                <a:lnTo>
                  <a:pt x="64752" y="56261"/>
                </a:lnTo>
                <a:lnTo>
                  <a:pt x="65242" y="55575"/>
                </a:lnTo>
                <a:lnTo>
                  <a:pt x="65693" y="54849"/>
                </a:lnTo>
                <a:lnTo>
                  <a:pt x="66164" y="54123"/>
                </a:lnTo>
                <a:lnTo>
                  <a:pt x="66595" y="53378"/>
                </a:lnTo>
                <a:lnTo>
                  <a:pt x="67007" y="52633"/>
                </a:lnTo>
                <a:lnTo>
                  <a:pt x="67399" y="51868"/>
                </a:lnTo>
                <a:lnTo>
                  <a:pt x="67791" y="51104"/>
                </a:lnTo>
                <a:lnTo>
                  <a:pt x="68144" y="50319"/>
                </a:lnTo>
                <a:lnTo>
                  <a:pt x="68497" y="49535"/>
                </a:lnTo>
                <a:lnTo>
                  <a:pt x="68831" y="48711"/>
                </a:lnTo>
                <a:lnTo>
                  <a:pt x="69144" y="47868"/>
                </a:lnTo>
                <a:lnTo>
                  <a:pt x="69438" y="47025"/>
                </a:lnTo>
                <a:lnTo>
                  <a:pt x="69713" y="46181"/>
                </a:lnTo>
                <a:lnTo>
                  <a:pt x="69968" y="45338"/>
                </a:lnTo>
                <a:lnTo>
                  <a:pt x="70203" y="44475"/>
                </a:lnTo>
                <a:lnTo>
                  <a:pt x="70419" y="43613"/>
                </a:lnTo>
                <a:lnTo>
                  <a:pt x="70595" y="42750"/>
                </a:lnTo>
                <a:lnTo>
                  <a:pt x="70772" y="41887"/>
                </a:lnTo>
                <a:lnTo>
                  <a:pt x="70909" y="41005"/>
                </a:lnTo>
                <a:lnTo>
                  <a:pt x="71027" y="40122"/>
                </a:lnTo>
                <a:lnTo>
                  <a:pt x="71125" y="39240"/>
                </a:lnTo>
                <a:lnTo>
                  <a:pt x="71203" y="38338"/>
                </a:lnTo>
                <a:lnTo>
                  <a:pt x="71262" y="37455"/>
                </a:lnTo>
                <a:lnTo>
                  <a:pt x="71282" y="36553"/>
                </a:lnTo>
                <a:lnTo>
                  <a:pt x="71301" y="35651"/>
                </a:lnTo>
                <a:lnTo>
                  <a:pt x="71282" y="34749"/>
                </a:lnTo>
                <a:lnTo>
                  <a:pt x="71262" y="33867"/>
                </a:lnTo>
                <a:lnTo>
                  <a:pt x="71203" y="32965"/>
                </a:lnTo>
                <a:lnTo>
                  <a:pt x="71125" y="32082"/>
                </a:lnTo>
                <a:lnTo>
                  <a:pt x="71027" y="31200"/>
                </a:lnTo>
                <a:lnTo>
                  <a:pt x="70909" y="30317"/>
                </a:lnTo>
                <a:lnTo>
                  <a:pt x="70772" y="29435"/>
                </a:lnTo>
                <a:lnTo>
                  <a:pt x="70595" y="28572"/>
                </a:lnTo>
                <a:lnTo>
                  <a:pt x="70419" y="27689"/>
                </a:lnTo>
                <a:lnTo>
                  <a:pt x="70203" y="26827"/>
                </a:lnTo>
                <a:lnTo>
                  <a:pt x="69968" y="25983"/>
                </a:lnTo>
                <a:lnTo>
                  <a:pt x="69713" y="25121"/>
                </a:lnTo>
                <a:lnTo>
                  <a:pt x="69438" y="24277"/>
                </a:lnTo>
                <a:lnTo>
                  <a:pt x="69144" y="23434"/>
                </a:lnTo>
                <a:lnTo>
                  <a:pt x="68831" y="22611"/>
                </a:lnTo>
                <a:lnTo>
                  <a:pt x="68497" y="21787"/>
                </a:lnTo>
                <a:lnTo>
                  <a:pt x="68144" y="20983"/>
                </a:lnTo>
                <a:lnTo>
                  <a:pt x="67791" y="20199"/>
                </a:lnTo>
                <a:lnTo>
                  <a:pt x="67399" y="19434"/>
                </a:lnTo>
                <a:lnTo>
                  <a:pt x="67007" y="18669"/>
                </a:lnTo>
                <a:lnTo>
                  <a:pt x="66595" y="17924"/>
                </a:lnTo>
                <a:lnTo>
                  <a:pt x="66164" y="17198"/>
                </a:lnTo>
                <a:lnTo>
                  <a:pt x="65693" y="16473"/>
                </a:lnTo>
                <a:lnTo>
                  <a:pt x="65242" y="15747"/>
                </a:lnTo>
                <a:lnTo>
                  <a:pt x="64752" y="15041"/>
                </a:lnTo>
                <a:lnTo>
                  <a:pt x="64242" y="14355"/>
                </a:lnTo>
                <a:lnTo>
                  <a:pt x="63712" y="13668"/>
                </a:lnTo>
                <a:lnTo>
                  <a:pt x="63183" y="13002"/>
                </a:lnTo>
                <a:lnTo>
                  <a:pt x="62634" y="12355"/>
                </a:lnTo>
                <a:lnTo>
                  <a:pt x="62046" y="11708"/>
                </a:lnTo>
                <a:lnTo>
                  <a:pt x="61457" y="11060"/>
                </a:lnTo>
                <a:lnTo>
                  <a:pt x="60869" y="10452"/>
                </a:lnTo>
                <a:lnTo>
                  <a:pt x="60242" y="9845"/>
                </a:lnTo>
                <a:lnTo>
                  <a:pt x="59614" y="9256"/>
                </a:lnTo>
                <a:lnTo>
                  <a:pt x="58967" y="8688"/>
                </a:lnTo>
                <a:lnTo>
                  <a:pt x="58300" y="8119"/>
                </a:lnTo>
                <a:lnTo>
                  <a:pt x="57633" y="7589"/>
                </a:lnTo>
                <a:lnTo>
                  <a:pt x="56947" y="7060"/>
                </a:lnTo>
                <a:lnTo>
                  <a:pt x="56261" y="6570"/>
                </a:lnTo>
                <a:lnTo>
                  <a:pt x="55555" y="6080"/>
                </a:lnTo>
                <a:lnTo>
                  <a:pt x="54849" y="5609"/>
                </a:lnTo>
                <a:lnTo>
                  <a:pt x="54123" y="5158"/>
                </a:lnTo>
                <a:lnTo>
                  <a:pt x="53378" y="4726"/>
                </a:lnTo>
                <a:lnTo>
                  <a:pt x="52633" y="4295"/>
                </a:lnTo>
                <a:lnTo>
                  <a:pt x="51868" y="3903"/>
                </a:lnTo>
                <a:lnTo>
                  <a:pt x="51103" y="3511"/>
                </a:lnTo>
                <a:lnTo>
                  <a:pt x="50319" y="3158"/>
                </a:lnTo>
                <a:lnTo>
                  <a:pt x="49535" y="2805"/>
                </a:lnTo>
                <a:lnTo>
                  <a:pt x="48711" y="2471"/>
                </a:lnTo>
                <a:lnTo>
                  <a:pt x="47868" y="2158"/>
                </a:lnTo>
                <a:lnTo>
                  <a:pt x="47025" y="1863"/>
                </a:lnTo>
                <a:lnTo>
                  <a:pt x="46181" y="1589"/>
                </a:lnTo>
                <a:lnTo>
                  <a:pt x="45338" y="1334"/>
                </a:lnTo>
                <a:lnTo>
                  <a:pt x="44475" y="1099"/>
                </a:lnTo>
                <a:lnTo>
                  <a:pt x="43612" y="903"/>
                </a:lnTo>
                <a:lnTo>
                  <a:pt x="42750" y="706"/>
                </a:lnTo>
                <a:lnTo>
                  <a:pt x="41867" y="550"/>
                </a:lnTo>
                <a:lnTo>
                  <a:pt x="41004" y="412"/>
                </a:lnTo>
                <a:lnTo>
                  <a:pt x="40122" y="275"/>
                </a:lnTo>
                <a:lnTo>
                  <a:pt x="39239" y="177"/>
                </a:lnTo>
                <a:lnTo>
                  <a:pt x="38337" y="99"/>
                </a:lnTo>
                <a:lnTo>
                  <a:pt x="37455" y="59"/>
                </a:lnTo>
                <a:lnTo>
                  <a:pt x="36553" y="20"/>
                </a:lnTo>
                <a:lnTo>
                  <a:pt x="356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467" name="Shape 467"/>
        <p:cNvGrpSpPr/>
        <p:nvPr/>
      </p:nvGrpSpPr>
      <p:grpSpPr>
        <a:xfrm>
          <a:off x="0" y="0"/>
          <a:ext cx="0" cy="0"/>
          <a:chOff x="0" y="0"/>
          <a:chExt cx="0" cy="0"/>
        </a:xfrm>
      </p:grpSpPr>
      <p:sp>
        <p:nvSpPr>
          <p:cNvPr id="468" name="Google Shape;468;p59"/>
          <p:cNvSpPr txBox="1"/>
          <p:nvPr>
            <p:ph type="title"/>
          </p:nvPr>
        </p:nvSpPr>
        <p:spPr>
          <a:xfrm>
            <a:off x="1183350" y="1452075"/>
            <a:ext cx="3519600" cy="15339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69" name="Google Shape;469;p59"/>
          <p:cNvSpPr txBox="1"/>
          <p:nvPr>
            <p:ph idx="1" type="subTitle"/>
          </p:nvPr>
        </p:nvSpPr>
        <p:spPr>
          <a:xfrm>
            <a:off x="1183350" y="2833725"/>
            <a:ext cx="3519600" cy="8577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0" name="Google Shape;470;p59"/>
          <p:cNvSpPr/>
          <p:nvPr>
            <p:ph idx="2" type="pic"/>
          </p:nvPr>
        </p:nvSpPr>
        <p:spPr>
          <a:xfrm>
            <a:off x="5050650" y="1117800"/>
            <a:ext cx="2910000" cy="2907900"/>
          </a:xfrm>
          <a:prstGeom prst="ellipse">
            <a:avLst/>
          </a:prstGeom>
          <a:noFill/>
          <a:ln cap="flat" cmpd="sng" w="38100">
            <a:solidFill>
              <a:schemeClr val="accent2"/>
            </a:solidFill>
            <a:prstDash val="solid"/>
            <a:round/>
            <a:headEnd len="sm" w="sm" type="none"/>
            <a:tailEnd len="sm" w="sm" type="none"/>
          </a:ln>
        </p:spPr>
      </p:sp>
      <p:grpSp>
        <p:nvGrpSpPr>
          <p:cNvPr id="471" name="Google Shape;471;p59"/>
          <p:cNvGrpSpPr/>
          <p:nvPr/>
        </p:nvGrpSpPr>
        <p:grpSpPr>
          <a:xfrm>
            <a:off x="-760934" y="-760648"/>
            <a:ext cx="10706274" cy="6662045"/>
            <a:chOff x="-760934" y="-760648"/>
            <a:chExt cx="10706274" cy="6662045"/>
          </a:xfrm>
        </p:grpSpPr>
        <p:sp>
          <p:nvSpPr>
            <p:cNvPr id="472" name="Google Shape;472;p59"/>
            <p:cNvSpPr/>
            <p:nvPr/>
          </p:nvSpPr>
          <p:spPr>
            <a:xfrm>
              <a:off x="-760934" y="4391209"/>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9"/>
            <p:cNvSpPr/>
            <p:nvPr/>
          </p:nvSpPr>
          <p:spPr>
            <a:xfrm>
              <a:off x="8435745" y="-760648"/>
              <a:ext cx="1509595" cy="1510188"/>
            </a:xfrm>
            <a:custGeom>
              <a:rect b="b" l="l" r="r" t="t"/>
              <a:pathLst>
                <a:path extrusionOk="0" h="53458" w="53437">
                  <a:moveTo>
                    <a:pt x="26729" y="7512"/>
                  </a:moveTo>
                  <a:lnTo>
                    <a:pt x="27670" y="7531"/>
                  </a:lnTo>
                  <a:lnTo>
                    <a:pt x="28631" y="7610"/>
                  </a:lnTo>
                  <a:lnTo>
                    <a:pt x="29572" y="7727"/>
                  </a:lnTo>
                  <a:lnTo>
                    <a:pt x="30494" y="7884"/>
                  </a:lnTo>
                  <a:lnTo>
                    <a:pt x="31415" y="8100"/>
                  </a:lnTo>
                  <a:lnTo>
                    <a:pt x="32317" y="8335"/>
                  </a:lnTo>
                  <a:lnTo>
                    <a:pt x="33200" y="8629"/>
                  </a:lnTo>
                  <a:lnTo>
                    <a:pt x="34082" y="8963"/>
                  </a:lnTo>
                  <a:lnTo>
                    <a:pt x="34925" y="9355"/>
                  </a:lnTo>
                  <a:lnTo>
                    <a:pt x="35769" y="9767"/>
                  </a:lnTo>
                  <a:lnTo>
                    <a:pt x="36573" y="10237"/>
                  </a:lnTo>
                  <a:lnTo>
                    <a:pt x="37377" y="10728"/>
                  </a:lnTo>
                  <a:lnTo>
                    <a:pt x="38141" y="11277"/>
                  </a:lnTo>
                  <a:lnTo>
                    <a:pt x="38887" y="11865"/>
                  </a:lnTo>
                  <a:lnTo>
                    <a:pt x="39612" y="12473"/>
                  </a:lnTo>
                  <a:lnTo>
                    <a:pt x="40298" y="13140"/>
                  </a:lnTo>
                  <a:lnTo>
                    <a:pt x="40965" y="13845"/>
                  </a:lnTo>
                  <a:lnTo>
                    <a:pt x="41593" y="14551"/>
                  </a:lnTo>
                  <a:lnTo>
                    <a:pt x="42181" y="15297"/>
                  </a:lnTo>
                  <a:lnTo>
                    <a:pt x="42710" y="16081"/>
                  </a:lnTo>
                  <a:lnTo>
                    <a:pt x="43220" y="16865"/>
                  </a:lnTo>
                  <a:lnTo>
                    <a:pt x="43671" y="17689"/>
                  </a:lnTo>
                  <a:lnTo>
                    <a:pt x="44103" y="18513"/>
                  </a:lnTo>
                  <a:lnTo>
                    <a:pt x="44475" y="19375"/>
                  </a:lnTo>
                  <a:lnTo>
                    <a:pt x="44809" y="20238"/>
                  </a:lnTo>
                  <a:lnTo>
                    <a:pt x="45103" y="21140"/>
                  </a:lnTo>
                  <a:lnTo>
                    <a:pt x="45358" y="22042"/>
                  </a:lnTo>
                  <a:lnTo>
                    <a:pt x="45554" y="22944"/>
                  </a:lnTo>
                  <a:lnTo>
                    <a:pt x="45730" y="23886"/>
                  </a:lnTo>
                  <a:lnTo>
                    <a:pt x="45848" y="24827"/>
                  </a:lnTo>
                  <a:lnTo>
                    <a:pt x="45907" y="25768"/>
                  </a:lnTo>
                  <a:lnTo>
                    <a:pt x="45926" y="26729"/>
                  </a:lnTo>
                  <a:lnTo>
                    <a:pt x="45907" y="27690"/>
                  </a:lnTo>
                  <a:lnTo>
                    <a:pt x="45848" y="28631"/>
                  </a:lnTo>
                  <a:lnTo>
                    <a:pt x="45730" y="29572"/>
                  </a:lnTo>
                  <a:lnTo>
                    <a:pt x="45554" y="30514"/>
                  </a:lnTo>
                  <a:lnTo>
                    <a:pt x="45358" y="31416"/>
                  </a:lnTo>
                  <a:lnTo>
                    <a:pt x="45103" y="32318"/>
                  </a:lnTo>
                  <a:lnTo>
                    <a:pt x="44809" y="33220"/>
                  </a:lnTo>
                  <a:lnTo>
                    <a:pt x="44475" y="34083"/>
                  </a:lnTo>
                  <a:lnTo>
                    <a:pt x="44103" y="34946"/>
                  </a:lnTo>
                  <a:lnTo>
                    <a:pt x="43671" y="35769"/>
                  </a:lnTo>
                  <a:lnTo>
                    <a:pt x="43220" y="36593"/>
                  </a:lnTo>
                  <a:lnTo>
                    <a:pt x="42710" y="37377"/>
                  </a:lnTo>
                  <a:lnTo>
                    <a:pt x="42181" y="38142"/>
                  </a:lnTo>
                  <a:lnTo>
                    <a:pt x="41593" y="38887"/>
                  </a:lnTo>
                  <a:lnTo>
                    <a:pt x="40965" y="39613"/>
                  </a:lnTo>
                  <a:lnTo>
                    <a:pt x="40298" y="40319"/>
                  </a:lnTo>
                  <a:lnTo>
                    <a:pt x="39612" y="40966"/>
                  </a:lnTo>
                  <a:lnTo>
                    <a:pt x="38887" y="41593"/>
                  </a:lnTo>
                  <a:lnTo>
                    <a:pt x="38141" y="42182"/>
                  </a:lnTo>
                  <a:lnTo>
                    <a:pt x="37377" y="42731"/>
                  </a:lnTo>
                  <a:lnTo>
                    <a:pt x="36573" y="43221"/>
                  </a:lnTo>
                  <a:lnTo>
                    <a:pt x="35769" y="43692"/>
                  </a:lnTo>
                  <a:lnTo>
                    <a:pt x="34925" y="44103"/>
                  </a:lnTo>
                  <a:lnTo>
                    <a:pt x="34082" y="44476"/>
                  </a:lnTo>
                  <a:lnTo>
                    <a:pt x="33200" y="44829"/>
                  </a:lnTo>
                  <a:lnTo>
                    <a:pt x="32317" y="45123"/>
                  </a:lnTo>
                  <a:lnTo>
                    <a:pt x="31415" y="45358"/>
                  </a:lnTo>
                  <a:lnTo>
                    <a:pt x="30494" y="45574"/>
                  </a:lnTo>
                  <a:lnTo>
                    <a:pt x="29572" y="45731"/>
                  </a:lnTo>
                  <a:lnTo>
                    <a:pt x="28631" y="45849"/>
                  </a:lnTo>
                  <a:lnTo>
                    <a:pt x="27670" y="45907"/>
                  </a:lnTo>
                  <a:lnTo>
                    <a:pt x="26729" y="45947"/>
                  </a:lnTo>
                  <a:lnTo>
                    <a:pt x="25768" y="45907"/>
                  </a:lnTo>
                  <a:lnTo>
                    <a:pt x="24807" y="45849"/>
                  </a:lnTo>
                  <a:lnTo>
                    <a:pt x="23866" y="45731"/>
                  </a:lnTo>
                  <a:lnTo>
                    <a:pt x="22944" y="45574"/>
                  </a:lnTo>
                  <a:lnTo>
                    <a:pt x="22022" y="45358"/>
                  </a:lnTo>
                  <a:lnTo>
                    <a:pt x="21120" y="45123"/>
                  </a:lnTo>
                  <a:lnTo>
                    <a:pt x="20238" y="44829"/>
                  </a:lnTo>
                  <a:lnTo>
                    <a:pt x="19375" y="44476"/>
                  </a:lnTo>
                  <a:lnTo>
                    <a:pt x="18512" y="44103"/>
                  </a:lnTo>
                  <a:lnTo>
                    <a:pt x="17669" y="43692"/>
                  </a:lnTo>
                  <a:lnTo>
                    <a:pt x="16865" y="43221"/>
                  </a:lnTo>
                  <a:lnTo>
                    <a:pt x="16061" y="42731"/>
                  </a:lnTo>
                  <a:lnTo>
                    <a:pt x="15296" y="42182"/>
                  </a:lnTo>
                  <a:lnTo>
                    <a:pt x="14551" y="41593"/>
                  </a:lnTo>
                  <a:lnTo>
                    <a:pt x="13825" y="40966"/>
                  </a:lnTo>
                  <a:lnTo>
                    <a:pt x="13139" y="40319"/>
                  </a:lnTo>
                  <a:lnTo>
                    <a:pt x="12472" y="39613"/>
                  </a:lnTo>
                  <a:lnTo>
                    <a:pt x="11845" y="38887"/>
                  </a:lnTo>
                  <a:lnTo>
                    <a:pt x="11276" y="38142"/>
                  </a:lnTo>
                  <a:lnTo>
                    <a:pt x="10727" y="37377"/>
                  </a:lnTo>
                  <a:lnTo>
                    <a:pt x="10217" y="36593"/>
                  </a:lnTo>
                  <a:lnTo>
                    <a:pt x="9766" y="35769"/>
                  </a:lnTo>
                  <a:lnTo>
                    <a:pt x="9335" y="34946"/>
                  </a:lnTo>
                  <a:lnTo>
                    <a:pt x="8962" y="34083"/>
                  </a:lnTo>
                  <a:lnTo>
                    <a:pt x="8629" y="33220"/>
                  </a:lnTo>
                  <a:lnTo>
                    <a:pt x="8335" y="32318"/>
                  </a:lnTo>
                  <a:lnTo>
                    <a:pt x="8080" y="31416"/>
                  </a:lnTo>
                  <a:lnTo>
                    <a:pt x="7884" y="30514"/>
                  </a:lnTo>
                  <a:lnTo>
                    <a:pt x="7727" y="29572"/>
                  </a:lnTo>
                  <a:lnTo>
                    <a:pt x="7609" y="28631"/>
                  </a:lnTo>
                  <a:lnTo>
                    <a:pt x="7531" y="27690"/>
                  </a:lnTo>
                  <a:lnTo>
                    <a:pt x="7511" y="26729"/>
                  </a:lnTo>
                  <a:lnTo>
                    <a:pt x="7531" y="25768"/>
                  </a:lnTo>
                  <a:lnTo>
                    <a:pt x="7609" y="24827"/>
                  </a:lnTo>
                  <a:lnTo>
                    <a:pt x="7727" y="23886"/>
                  </a:lnTo>
                  <a:lnTo>
                    <a:pt x="7884" y="22944"/>
                  </a:lnTo>
                  <a:lnTo>
                    <a:pt x="8080" y="22042"/>
                  </a:lnTo>
                  <a:lnTo>
                    <a:pt x="8335" y="21140"/>
                  </a:lnTo>
                  <a:lnTo>
                    <a:pt x="8629" y="20238"/>
                  </a:lnTo>
                  <a:lnTo>
                    <a:pt x="8962" y="19375"/>
                  </a:lnTo>
                  <a:lnTo>
                    <a:pt x="9335" y="18513"/>
                  </a:lnTo>
                  <a:lnTo>
                    <a:pt x="9766" y="17689"/>
                  </a:lnTo>
                  <a:lnTo>
                    <a:pt x="10217" y="16865"/>
                  </a:lnTo>
                  <a:lnTo>
                    <a:pt x="10727" y="16081"/>
                  </a:lnTo>
                  <a:lnTo>
                    <a:pt x="11276" y="15297"/>
                  </a:lnTo>
                  <a:lnTo>
                    <a:pt x="11845" y="14551"/>
                  </a:lnTo>
                  <a:lnTo>
                    <a:pt x="12472" y="13845"/>
                  </a:lnTo>
                  <a:lnTo>
                    <a:pt x="13139" y="13140"/>
                  </a:lnTo>
                  <a:lnTo>
                    <a:pt x="13825" y="12473"/>
                  </a:lnTo>
                  <a:lnTo>
                    <a:pt x="14551" y="11865"/>
                  </a:lnTo>
                  <a:lnTo>
                    <a:pt x="15296" y="11277"/>
                  </a:lnTo>
                  <a:lnTo>
                    <a:pt x="16061" y="10728"/>
                  </a:lnTo>
                  <a:lnTo>
                    <a:pt x="16865" y="10237"/>
                  </a:lnTo>
                  <a:lnTo>
                    <a:pt x="17669" y="9767"/>
                  </a:lnTo>
                  <a:lnTo>
                    <a:pt x="18512" y="9355"/>
                  </a:lnTo>
                  <a:lnTo>
                    <a:pt x="19375" y="8963"/>
                  </a:lnTo>
                  <a:lnTo>
                    <a:pt x="20238" y="8629"/>
                  </a:lnTo>
                  <a:lnTo>
                    <a:pt x="21120" y="8335"/>
                  </a:lnTo>
                  <a:lnTo>
                    <a:pt x="22022" y="8100"/>
                  </a:lnTo>
                  <a:lnTo>
                    <a:pt x="22944" y="7884"/>
                  </a:lnTo>
                  <a:lnTo>
                    <a:pt x="23866" y="7727"/>
                  </a:lnTo>
                  <a:lnTo>
                    <a:pt x="24807" y="7610"/>
                  </a:lnTo>
                  <a:lnTo>
                    <a:pt x="25768" y="7531"/>
                  </a:lnTo>
                  <a:lnTo>
                    <a:pt x="26729" y="7512"/>
                  </a:lnTo>
                  <a:close/>
                  <a:moveTo>
                    <a:pt x="26729" y="1"/>
                  </a:moveTo>
                  <a:lnTo>
                    <a:pt x="26042" y="21"/>
                  </a:lnTo>
                  <a:lnTo>
                    <a:pt x="25375" y="40"/>
                  </a:lnTo>
                  <a:lnTo>
                    <a:pt x="24709" y="79"/>
                  </a:lnTo>
                  <a:lnTo>
                    <a:pt x="24042" y="138"/>
                  </a:lnTo>
                  <a:lnTo>
                    <a:pt x="23375" y="217"/>
                  </a:lnTo>
                  <a:lnTo>
                    <a:pt x="22709" y="295"/>
                  </a:lnTo>
                  <a:lnTo>
                    <a:pt x="22061" y="413"/>
                  </a:lnTo>
                  <a:lnTo>
                    <a:pt x="21395" y="530"/>
                  </a:lnTo>
                  <a:lnTo>
                    <a:pt x="20748" y="668"/>
                  </a:lnTo>
                  <a:lnTo>
                    <a:pt x="20100" y="825"/>
                  </a:lnTo>
                  <a:lnTo>
                    <a:pt x="19473" y="1001"/>
                  </a:lnTo>
                  <a:lnTo>
                    <a:pt x="18826" y="1197"/>
                  </a:lnTo>
                  <a:lnTo>
                    <a:pt x="18198" y="1393"/>
                  </a:lnTo>
                  <a:lnTo>
                    <a:pt x="17571" y="1609"/>
                  </a:lnTo>
                  <a:lnTo>
                    <a:pt x="16943" y="1844"/>
                  </a:lnTo>
                  <a:lnTo>
                    <a:pt x="16316" y="2099"/>
                  </a:lnTo>
                  <a:lnTo>
                    <a:pt x="15728" y="2354"/>
                  </a:lnTo>
                  <a:lnTo>
                    <a:pt x="15139" y="2629"/>
                  </a:lnTo>
                  <a:lnTo>
                    <a:pt x="14571" y="2923"/>
                  </a:lnTo>
                  <a:lnTo>
                    <a:pt x="14002" y="3217"/>
                  </a:lnTo>
                  <a:lnTo>
                    <a:pt x="13433" y="3531"/>
                  </a:lnTo>
                  <a:lnTo>
                    <a:pt x="12884" y="3864"/>
                  </a:lnTo>
                  <a:lnTo>
                    <a:pt x="12335" y="4197"/>
                  </a:lnTo>
                  <a:lnTo>
                    <a:pt x="11806" y="4550"/>
                  </a:lnTo>
                  <a:lnTo>
                    <a:pt x="11276" y="4923"/>
                  </a:lnTo>
                  <a:lnTo>
                    <a:pt x="10747" y="5296"/>
                  </a:lnTo>
                  <a:lnTo>
                    <a:pt x="10237" y="5688"/>
                  </a:lnTo>
                  <a:lnTo>
                    <a:pt x="9747" y="6100"/>
                  </a:lnTo>
                  <a:lnTo>
                    <a:pt x="9237" y="6511"/>
                  </a:lnTo>
                  <a:lnTo>
                    <a:pt x="8766" y="6943"/>
                  </a:lnTo>
                  <a:lnTo>
                    <a:pt x="8295" y="7374"/>
                  </a:lnTo>
                  <a:lnTo>
                    <a:pt x="7825" y="7825"/>
                  </a:lnTo>
                  <a:lnTo>
                    <a:pt x="7374" y="8296"/>
                  </a:lnTo>
                  <a:lnTo>
                    <a:pt x="6923" y="8767"/>
                  </a:lnTo>
                  <a:lnTo>
                    <a:pt x="6491" y="9257"/>
                  </a:lnTo>
                  <a:lnTo>
                    <a:pt x="6080" y="9747"/>
                  </a:lnTo>
                  <a:lnTo>
                    <a:pt x="5687" y="10237"/>
                  </a:lnTo>
                  <a:lnTo>
                    <a:pt x="5295" y="10747"/>
                  </a:lnTo>
                  <a:lnTo>
                    <a:pt x="4903" y="11277"/>
                  </a:lnTo>
                  <a:lnTo>
                    <a:pt x="4550" y="11806"/>
                  </a:lnTo>
                  <a:lnTo>
                    <a:pt x="4197" y="12336"/>
                  </a:lnTo>
                  <a:lnTo>
                    <a:pt x="3864" y="12885"/>
                  </a:lnTo>
                  <a:lnTo>
                    <a:pt x="3530" y="13434"/>
                  </a:lnTo>
                  <a:lnTo>
                    <a:pt x="3216" y="14002"/>
                  </a:lnTo>
                  <a:lnTo>
                    <a:pt x="2922" y="14571"/>
                  </a:lnTo>
                  <a:lnTo>
                    <a:pt x="2628" y="15140"/>
                  </a:lnTo>
                  <a:lnTo>
                    <a:pt x="2354" y="15728"/>
                  </a:lnTo>
                  <a:lnTo>
                    <a:pt x="2099" y="16316"/>
                  </a:lnTo>
                  <a:lnTo>
                    <a:pt x="1844" y="16944"/>
                  </a:lnTo>
                  <a:lnTo>
                    <a:pt x="1608" y="17571"/>
                  </a:lnTo>
                  <a:lnTo>
                    <a:pt x="1393" y="18199"/>
                  </a:lnTo>
                  <a:lnTo>
                    <a:pt x="1177" y="18826"/>
                  </a:lnTo>
                  <a:lnTo>
                    <a:pt x="1001" y="19473"/>
                  </a:lnTo>
                  <a:lnTo>
                    <a:pt x="824" y="20121"/>
                  </a:lnTo>
                  <a:lnTo>
                    <a:pt x="667" y="20768"/>
                  </a:lnTo>
                  <a:lnTo>
                    <a:pt x="530" y="21415"/>
                  </a:lnTo>
                  <a:lnTo>
                    <a:pt x="393" y="22062"/>
                  </a:lnTo>
                  <a:lnTo>
                    <a:pt x="295" y="22729"/>
                  </a:lnTo>
                  <a:lnTo>
                    <a:pt x="197" y="23376"/>
                  </a:lnTo>
                  <a:lnTo>
                    <a:pt x="138" y="24043"/>
                  </a:lnTo>
                  <a:lnTo>
                    <a:pt x="79" y="24709"/>
                  </a:lnTo>
                  <a:lnTo>
                    <a:pt x="20" y="25376"/>
                  </a:lnTo>
                  <a:lnTo>
                    <a:pt x="1" y="26062"/>
                  </a:lnTo>
                  <a:lnTo>
                    <a:pt x="1" y="26729"/>
                  </a:lnTo>
                  <a:lnTo>
                    <a:pt x="1" y="27396"/>
                  </a:lnTo>
                  <a:lnTo>
                    <a:pt x="20" y="28082"/>
                  </a:lnTo>
                  <a:lnTo>
                    <a:pt x="79" y="28749"/>
                  </a:lnTo>
                  <a:lnTo>
                    <a:pt x="138" y="29416"/>
                  </a:lnTo>
                  <a:lnTo>
                    <a:pt x="197" y="30082"/>
                  </a:lnTo>
                  <a:lnTo>
                    <a:pt x="295" y="30729"/>
                  </a:lnTo>
                  <a:lnTo>
                    <a:pt x="393" y="31396"/>
                  </a:lnTo>
                  <a:lnTo>
                    <a:pt x="530" y="32043"/>
                  </a:lnTo>
                  <a:lnTo>
                    <a:pt x="667" y="32690"/>
                  </a:lnTo>
                  <a:lnTo>
                    <a:pt x="824" y="33338"/>
                  </a:lnTo>
                  <a:lnTo>
                    <a:pt x="1001" y="33985"/>
                  </a:lnTo>
                  <a:lnTo>
                    <a:pt x="1177" y="34612"/>
                  </a:lnTo>
                  <a:lnTo>
                    <a:pt x="1393" y="35259"/>
                  </a:lnTo>
                  <a:lnTo>
                    <a:pt x="1608" y="35887"/>
                  </a:lnTo>
                  <a:lnTo>
                    <a:pt x="1844" y="36514"/>
                  </a:lnTo>
                  <a:lnTo>
                    <a:pt x="2099" y="37122"/>
                  </a:lnTo>
                  <a:lnTo>
                    <a:pt x="2354" y="37730"/>
                  </a:lnTo>
                  <a:lnTo>
                    <a:pt x="2628" y="38318"/>
                  </a:lnTo>
                  <a:lnTo>
                    <a:pt x="2922" y="38887"/>
                  </a:lnTo>
                  <a:lnTo>
                    <a:pt x="3216" y="39456"/>
                  </a:lnTo>
                  <a:lnTo>
                    <a:pt x="3530" y="40025"/>
                  </a:lnTo>
                  <a:lnTo>
                    <a:pt x="3864" y="40574"/>
                  </a:lnTo>
                  <a:lnTo>
                    <a:pt x="4197" y="41123"/>
                  </a:lnTo>
                  <a:lnTo>
                    <a:pt x="4550" y="41652"/>
                  </a:lnTo>
                  <a:lnTo>
                    <a:pt x="4903" y="42182"/>
                  </a:lnTo>
                  <a:lnTo>
                    <a:pt x="5295" y="42691"/>
                  </a:lnTo>
                  <a:lnTo>
                    <a:pt x="5687" y="43201"/>
                  </a:lnTo>
                  <a:lnTo>
                    <a:pt x="6080" y="43711"/>
                  </a:lnTo>
                  <a:lnTo>
                    <a:pt x="6491" y="44201"/>
                  </a:lnTo>
                  <a:lnTo>
                    <a:pt x="6923" y="44692"/>
                  </a:lnTo>
                  <a:lnTo>
                    <a:pt x="7374" y="45162"/>
                  </a:lnTo>
                  <a:lnTo>
                    <a:pt x="7825" y="45633"/>
                  </a:lnTo>
                  <a:lnTo>
                    <a:pt x="8295" y="46084"/>
                  </a:lnTo>
                  <a:lnTo>
                    <a:pt x="8766" y="46515"/>
                  </a:lnTo>
                  <a:lnTo>
                    <a:pt x="9237" y="46947"/>
                  </a:lnTo>
                  <a:lnTo>
                    <a:pt x="9747" y="47359"/>
                  </a:lnTo>
                  <a:lnTo>
                    <a:pt x="10237" y="47770"/>
                  </a:lnTo>
                  <a:lnTo>
                    <a:pt x="10747" y="48163"/>
                  </a:lnTo>
                  <a:lnTo>
                    <a:pt x="11276" y="48535"/>
                  </a:lnTo>
                  <a:lnTo>
                    <a:pt x="11806" y="48908"/>
                  </a:lnTo>
                  <a:lnTo>
                    <a:pt x="12335" y="49261"/>
                  </a:lnTo>
                  <a:lnTo>
                    <a:pt x="12884" y="49594"/>
                  </a:lnTo>
                  <a:lnTo>
                    <a:pt x="13433" y="49927"/>
                  </a:lnTo>
                  <a:lnTo>
                    <a:pt x="14002" y="50241"/>
                  </a:lnTo>
                  <a:lnTo>
                    <a:pt x="14571" y="50535"/>
                  </a:lnTo>
                  <a:lnTo>
                    <a:pt x="15139" y="50810"/>
                  </a:lnTo>
                  <a:lnTo>
                    <a:pt x="15728" y="51084"/>
                  </a:lnTo>
                  <a:lnTo>
                    <a:pt x="16316" y="51359"/>
                  </a:lnTo>
                  <a:lnTo>
                    <a:pt x="16943" y="51614"/>
                  </a:lnTo>
                  <a:lnTo>
                    <a:pt x="17571" y="51849"/>
                  </a:lnTo>
                  <a:lnTo>
                    <a:pt x="18198" y="52065"/>
                  </a:lnTo>
                  <a:lnTo>
                    <a:pt x="18826" y="52261"/>
                  </a:lnTo>
                  <a:lnTo>
                    <a:pt x="19473" y="52457"/>
                  </a:lnTo>
                  <a:lnTo>
                    <a:pt x="20100" y="52634"/>
                  </a:lnTo>
                  <a:lnTo>
                    <a:pt x="20748" y="52790"/>
                  </a:lnTo>
                  <a:lnTo>
                    <a:pt x="21395" y="52928"/>
                  </a:lnTo>
                  <a:lnTo>
                    <a:pt x="22061" y="53045"/>
                  </a:lnTo>
                  <a:lnTo>
                    <a:pt x="22709" y="53163"/>
                  </a:lnTo>
                  <a:lnTo>
                    <a:pt x="23375" y="53241"/>
                  </a:lnTo>
                  <a:lnTo>
                    <a:pt x="24042" y="53320"/>
                  </a:lnTo>
                  <a:lnTo>
                    <a:pt x="24709" y="53379"/>
                  </a:lnTo>
                  <a:lnTo>
                    <a:pt x="25375" y="53418"/>
                  </a:lnTo>
                  <a:lnTo>
                    <a:pt x="26042" y="53438"/>
                  </a:lnTo>
                  <a:lnTo>
                    <a:pt x="26729" y="53457"/>
                  </a:lnTo>
                  <a:lnTo>
                    <a:pt x="27395" y="53438"/>
                  </a:lnTo>
                  <a:lnTo>
                    <a:pt x="28062" y="53418"/>
                  </a:lnTo>
                  <a:lnTo>
                    <a:pt x="28729" y="53379"/>
                  </a:lnTo>
                  <a:lnTo>
                    <a:pt x="29395" y="53320"/>
                  </a:lnTo>
                  <a:lnTo>
                    <a:pt x="30062" y="53241"/>
                  </a:lnTo>
                  <a:lnTo>
                    <a:pt x="30729" y="53163"/>
                  </a:lnTo>
                  <a:lnTo>
                    <a:pt x="31376" y="53045"/>
                  </a:lnTo>
                  <a:lnTo>
                    <a:pt x="32043" y="52928"/>
                  </a:lnTo>
                  <a:lnTo>
                    <a:pt x="32690" y="52790"/>
                  </a:lnTo>
                  <a:lnTo>
                    <a:pt x="33337" y="52634"/>
                  </a:lnTo>
                  <a:lnTo>
                    <a:pt x="33984" y="52457"/>
                  </a:lnTo>
                  <a:lnTo>
                    <a:pt x="34612" y="52261"/>
                  </a:lnTo>
                  <a:lnTo>
                    <a:pt x="35259" y="52065"/>
                  </a:lnTo>
                  <a:lnTo>
                    <a:pt x="35886" y="51849"/>
                  </a:lnTo>
                  <a:lnTo>
                    <a:pt x="36514" y="51614"/>
                  </a:lnTo>
                  <a:lnTo>
                    <a:pt x="37122" y="51359"/>
                  </a:lnTo>
                  <a:lnTo>
                    <a:pt x="37710" y="51084"/>
                  </a:lnTo>
                  <a:lnTo>
                    <a:pt x="38298" y="50810"/>
                  </a:lnTo>
                  <a:lnTo>
                    <a:pt x="38887" y="50535"/>
                  </a:lnTo>
                  <a:lnTo>
                    <a:pt x="39455" y="50241"/>
                  </a:lnTo>
                  <a:lnTo>
                    <a:pt x="40004" y="49927"/>
                  </a:lnTo>
                  <a:lnTo>
                    <a:pt x="40573" y="49594"/>
                  </a:lnTo>
                  <a:lnTo>
                    <a:pt x="41102" y="49261"/>
                  </a:lnTo>
                  <a:lnTo>
                    <a:pt x="41652" y="48908"/>
                  </a:lnTo>
                  <a:lnTo>
                    <a:pt x="42181" y="48535"/>
                  </a:lnTo>
                  <a:lnTo>
                    <a:pt x="42691" y="48163"/>
                  </a:lnTo>
                  <a:lnTo>
                    <a:pt x="43201" y="47770"/>
                  </a:lnTo>
                  <a:lnTo>
                    <a:pt x="43711" y="47359"/>
                  </a:lnTo>
                  <a:lnTo>
                    <a:pt x="44201" y="46947"/>
                  </a:lnTo>
                  <a:lnTo>
                    <a:pt x="44671" y="46515"/>
                  </a:lnTo>
                  <a:lnTo>
                    <a:pt x="45162" y="46084"/>
                  </a:lnTo>
                  <a:lnTo>
                    <a:pt x="45613" y="45633"/>
                  </a:lnTo>
                  <a:lnTo>
                    <a:pt x="46064" y="45162"/>
                  </a:lnTo>
                  <a:lnTo>
                    <a:pt x="46515" y="44692"/>
                  </a:lnTo>
                  <a:lnTo>
                    <a:pt x="46946" y="44201"/>
                  </a:lnTo>
                  <a:lnTo>
                    <a:pt x="47358" y="43711"/>
                  </a:lnTo>
                  <a:lnTo>
                    <a:pt x="47770" y="43201"/>
                  </a:lnTo>
                  <a:lnTo>
                    <a:pt x="48162" y="42691"/>
                  </a:lnTo>
                  <a:lnTo>
                    <a:pt x="48535" y="42182"/>
                  </a:lnTo>
                  <a:lnTo>
                    <a:pt x="48888" y="41652"/>
                  </a:lnTo>
                  <a:lnTo>
                    <a:pt x="49241" y="41123"/>
                  </a:lnTo>
                  <a:lnTo>
                    <a:pt x="49594" y="40574"/>
                  </a:lnTo>
                  <a:lnTo>
                    <a:pt x="49907" y="40025"/>
                  </a:lnTo>
                  <a:lnTo>
                    <a:pt x="50221" y="39456"/>
                  </a:lnTo>
                  <a:lnTo>
                    <a:pt x="50535" y="38887"/>
                  </a:lnTo>
                  <a:lnTo>
                    <a:pt x="50809" y="38318"/>
                  </a:lnTo>
                  <a:lnTo>
                    <a:pt x="51084" y="37730"/>
                  </a:lnTo>
                  <a:lnTo>
                    <a:pt x="51339" y="37122"/>
                  </a:lnTo>
                  <a:lnTo>
                    <a:pt x="51594" y="36514"/>
                  </a:lnTo>
                  <a:lnTo>
                    <a:pt x="51829" y="35887"/>
                  </a:lnTo>
                  <a:lnTo>
                    <a:pt x="52064" y="35259"/>
                  </a:lnTo>
                  <a:lnTo>
                    <a:pt x="52260" y="34612"/>
                  </a:lnTo>
                  <a:lnTo>
                    <a:pt x="52457" y="33985"/>
                  </a:lnTo>
                  <a:lnTo>
                    <a:pt x="52613" y="33338"/>
                  </a:lnTo>
                  <a:lnTo>
                    <a:pt x="52770" y="32690"/>
                  </a:lnTo>
                  <a:lnTo>
                    <a:pt x="52927" y="32043"/>
                  </a:lnTo>
                  <a:lnTo>
                    <a:pt x="53045" y="31396"/>
                  </a:lnTo>
                  <a:lnTo>
                    <a:pt x="53143" y="30729"/>
                  </a:lnTo>
                  <a:lnTo>
                    <a:pt x="53241" y="30082"/>
                  </a:lnTo>
                  <a:lnTo>
                    <a:pt x="53319" y="29416"/>
                  </a:lnTo>
                  <a:lnTo>
                    <a:pt x="53378" y="28749"/>
                  </a:lnTo>
                  <a:lnTo>
                    <a:pt x="53417" y="28082"/>
                  </a:lnTo>
                  <a:lnTo>
                    <a:pt x="53437" y="27396"/>
                  </a:lnTo>
                  <a:lnTo>
                    <a:pt x="53437" y="26729"/>
                  </a:lnTo>
                  <a:lnTo>
                    <a:pt x="53437" y="26062"/>
                  </a:lnTo>
                  <a:lnTo>
                    <a:pt x="53417" y="25376"/>
                  </a:lnTo>
                  <a:lnTo>
                    <a:pt x="53378" y="24709"/>
                  </a:lnTo>
                  <a:lnTo>
                    <a:pt x="53319" y="24043"/>
                  </a:lnTo>
                  <a:lnTo>
                    <a:pt x="53241" y="23376"/>
                  </a:lnTo>
                  <a:lnTo>
                    <a:pt x="53143" y="22729"/>
                  </a:lnTo>
                  <a:lnTo>
                    <a:pt x="53045" y="22062"/>
                  </a:lnTo>
                  <a:lnTo>
                    <a:pt x="52927" y="21415"/>
                  </a:lnTo>
                  <a:lnTo>
                    <a:pt x="52770" y="20768"/>
                  </a:lnTo>
                  <a:lnTo>
                    <a:pt x="52613" y="20121"/>
                  </a:lnTo>
                  <a:lnTo>
                    <a:pt x="52457" y="19473"/>
                  </a:lnTo>
                  <a:lnTo>
                    <a:pt x="52260" y="18826"/>
                  </a:lnTo>
                  <a:lnTo>
                    <a:pt x="52064" y="18199"/>
                  </a:lnTo>
                  <a:lnTo>
                    <a:pt x="51829" y="17571"/>
                  </a:lnTo>
                  <a:lnTo>
                    <a:pt x="51594" y="16944"/>
                  </a:lnTo>
                  <a:lnTo>
                    <a:pt x="51339" y="16316"/>
                  </a:lnTo>
                  <a:lnTo>
                    <a:pt x="51084" y="15728"/>
                  </a:lnTo>
                  <a:lnTo>
                    <a:pt x="50809" y="15140"/>
                  </a:lnTo>
                  <a:lnTo>
                    <a:pt x="50535" y="14571"/>
                  </a:lnTo>
                  <a:lnTo>
                    <a:pt x="50221" y="14002"/>
                  </a:lnTo>
                  <a:lnTo>
                    <a:pt x="49907" y="13434"/>
                  </a:lnTo>
                  <a:lnTo>
                    <a:pt x="49594" y="12885"/>
                  </a:lnTo>
                  <a:lnTo>
                    <a:pt x="49241" y="12336"/>
                  </a:lnTo>
                  <a:lnTo>
                    <a:pt x="48888" y="11806"/>
                  </a:lnTo>
                  <a:lnTo>
                    <a:pt x="48535" y="11277"/>
                  </a:lnTo>
                  <a:lnTo>
                    <a:pt x="48162" y="10747"/>
                  </a:lnTo>
                  <a:lnTo>
                    <a:pt x="47770" y="10237"/>
                  </a:lnTo>
                  <a:lnTo>
                    <a:pt x="47358" y="9747"/>
                  </a:lnTo>
                  <a:lnTo>
                    <a:pt x="46946" y="9257"/>
                  </a:lnTo>
                  <a:lnTo>
                    <a:pt x="46515" y="8767"/>
                  </a:lnTo>
                  <a:lnTo>
                    <a:pt x="46064" y="8296"/>
                  </a:lnTo>
                  <a:lnTo>
                    <a:pt x="45613" y="7825"/>
                  </a:lnTo>
                  <a:lnTo>
                    <a:pt x="45162" y="7374"/>
                  </a:lnTo>
                  <a:lnTo>
                    <a:pt x="44671" y="6943"/>
                  </a:lnTo>
                  <a:lnTo>
                    <a:pt x="44201" y="6511"/>
                  </a:lnTo>
                  <a:lnTo>
                    <a:pt x="43711" y="6100"/>
                  </a:lnTo>
                  <a:lnTo>
                    <a:pt x="43201" y="5688"/>
                  </a:lnTo>
                  <a:lnTo>
                    <a:pt x="42691" y="5296"/>
                  </a:lnTo>
                  <a:lnTo>
                    <a:pt x="42181" y="4923"/>
                  </a:lnTo>
                  <a:lnTo>
                    <a:pt x="41652" y="4550"/>
                  </a:lnTo>
                  <a:lnTo>
                    <a:pt x="41102" y="4197"/>
                  </a:lnTo>
                  <a:lnTo>
                    <a:pt x="40573" y="3864"/>
                  </a:lnTo>
                  <a:lnTo>
                    <a:pt x="40004" y="3531"/>
                  </a:lnTo>
                  <a:lnTo>
                    <a:pt x="39455" y="3217"/>
                  </a:lnTo>
                  <a:lnTo>
                    <a:pt x="38887" y="2923"/>
                  </a:lnTo>
                  <a:lnTo>
                    <a:pt x="38298" y="2629"/>
                  </a:lnTo>
                  <a:lnTo>
                    <a:pt x="37710" y="2354"/>
                  </a:lnTo>
                  <a:lnTo>
                    <a:pt x="37122" y="2099"/>
                  </a:lnTo>
                  <a:lnTo>
                    <a:pt x="36514" y="1844"/>
                  </a:lnTo>
                  <a:lnTo>
                    <a:pt x="35886" y="1609"/>
                  </a:lnTo>
                  <a:lnTo>
                    <a:pt x="35259" y="1393"/>
                  </a:lnTo>
                  <a:lnTo>
                    <a:pt x="34612" y="1197"/>
                  </a:lnTo>
                  <a:lnTo>
                    <a:pt x="33984" y="1001"/>
                  </a:lnTo>
                  <a:lnTo>
                    <a:pt x="33337" y="825"/>
                  </a:lnTo>
                  <a:lnTo>
                    <a:pt x="32690" y="668"/>
                  </a:lnTo>
                  <a:lnTo>
                    <a:pt x="32043" y="530"/>
                  </a:lnTo>
                  <a:lnTo>
                    <a:pt x="31376" y="413"/>
                  </a:lnTo>
                  <a:lnTo>
                    <a:pt x="30729" y="295"/>
                  </a:lnTo>
                  <a:lnTo>
                    <a:pt x="30062" y="217"/>
                  </a:lnTo>
                  <a:lnTo>
                    <a:pt x="29395" y="138"/>
                  </a:lnTo>
                  <a:lnTo>
                    <a:pt x="28729" y="79"/>
                  </a:lnTo>
                  <a:lnTo>
                    <a:pt x="28062" y="40"/>
                  </a:lnTo>
                  <a:lnTo>
                    <a:pt x="27395" y="21"/>
                  </a:lnTo>
                  <a:lnTo>
                    <a:pt x="26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4" name="Google Shape;474;p59"/>
          <p:cNvGrpSpPr/>
          <p:nvPr/>
        </p:nvGrpSpPr>
        <p:grpSpPr>
          <a:xfrm>
            <a:off x="329600" y="180375"/>
            <a:ext cx="8484800" cy="4787313"/>
            <a:chOff x="329600" y="180375"/>
            <a:chExt cx="8484800" cy="4787313"/>
          </a:xfrm>
        </p:grpSpPr>
        <p:grpSp>
          <p:nvGrpSpPr>
            <p:cNvPr id="475" name="Google Shape;475;p59"/>
            <p:cNvGrpSpPr/>
            <p:nvPr/>
          </p:nvGrpSpPr>
          <p:grpSpPr>
            <a:xfrm>
              <a:off x="8047150" y="4249463"/>
              <a:ext cx="767250" cy="718225"/>
              <a:chOff x="5215250" y="4706200"/>
              <a:chExt cx="767250" cy="718225"/>
            </a:xfrm>
          </p:grpSpPr>
          <p:sp>
            <p:nvSpPr>
              <p:cNvPr id="476" name="Google Shape;476;p59"/>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9"/>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9"/>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9"/>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9"/>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9"/>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9"/>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9"/>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9"/>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9"/>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9"/>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9"/>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9"/>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9"/>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9"/>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9"/>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9"/>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9"/>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9"/>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9"/>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6" name="Google Shape;496;p59"/>
            <p:cNvGrpSpPr/>
            <p:nvPr/>
          </p:nvGrpSpPr>
          <p:grpSpPr>
            <a:xfrm>
              <a:off x="329600" y="180375"/>
              <a:ext cx="767250" cy="718225"/>
              <a:chOff x="5215250" y="4706200"/>
              <a:chExt cx="767250" cy="718225"/>
            </a:xfrm>
          </p:grpSpPr>
          <p:sp>
            <p:nvSpPr>
              <p:cNvPr id="497" name="Google Shape;497;p59"/>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9"/>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9"/>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9"/>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9"/>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9"/>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9"/>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9"/>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9"/>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9"/>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9"/>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9"/>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9"/>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9"/>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9"/>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9"/>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9"/>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9"/>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9"/>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9"/>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5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000"/>
              <a:buFont typeface="MuseoModerno"/>
              <a:buNone/>
              <a:defRPr b="1" i="0" sz="3000" u="none" cap="none" strike="noStrike">
                <a:solidFill>
                  <a:schemeClr val="dk1"/>
                </a:solidFill>
                <a:latin typeface="MuseoModerno"/>
                <a:ea typeface="MuseoModerno"/>
                <a:cs typeface="MuseoModerno"/>
                <a:sym typeface="MuseoModerno"/>
              </a:defRPr>
            </a:lvl1pPr>
            <a:lvl2pPr lvl="1" marR="0" rtl="0" algn="l">
              <a:lnSpc>
                <a:spcPct val="100000"/>
              </a:lnSpc>
              <a:spcBef>
                <a:spcPts val="0"/>
              </a:spcBef>
              <a:spcAft>
                <a:spcPts val="0"/>
              </a:spcAft>
              <a:buClr>
                <a:schemeClr val="dk1"/>
              </a:buClr>
              <a:buSzPts val="3000"/>
              <a:buFont typeface="MuseoModerno"/>
              <a:buNone/>
              <a:defRPr b="1" i="0" sz="3000" u="none" cap="none" strike="noStrike">
                <a:solidFill>
                  <a:schemeClr val="dk1"/>
                </a:solidFill>
                <a:latin typeface="MuseoModerno"/>
                <a:ea typeface="MuseoModerno"/>
                <a:cs typeface="MuseoModerno"/>
                <a:sym typeface="MuseoModerno"/>
              </a:defRPr>
            </a:lvl2pPr>
            <a:lvl3pPr lvl="2" marR="0" rtl="0" algn="l">
              <a:lnSpc>
                <a:spcPct val="100000"/>
              </a:lnSpc>
              <a:spcBef>
                <a:spcPts val="0"/>
              </a:spcBef>
              <a:spcAft>
                <a:spcPts val="0"/>
              </a:spcAft>
              <a:buClr>
                <a:schemeClr val="dk1"/>
              </a:buClr>
              <a:buSzPts val="3000"/>
              <a:buFont typeface="MuseoModerno"/>
              <a:buNone/>
              <a:defRPr b="1" i="0" sz="3000" u="none" cap="none" strike="noStrike">
                <a:solidFill>
                  <a:schemeClr val="dk1"/>
                </a:solidFill>
                <a:latin typeface="MuseoModerno"/>
                <a:ea typeface="MuseoModerno"/>
                <a:cs typeface="MuseoModerno"/>
                <a:sym typeface="MuseoModerno"/>
              </a:defRPr>
            </a:lvl3pPr>
            <a:lvl4pPr lvl="3" marR="0" rtl="0" algn="l">
              <a:lnSpc>
                <a:spcPct val="100000"/>
              </a:lnSpc>
              <a:spcBef>
                <a:spcPts val="0"/>
              </a:spcBef>
              <a:spcAft>
                <a:spcPts val="0"/>
              </a:spcAft>
              <a:buClr>
                <a:schemeClr val="dk1"/>
              </a:buClr>
              <a:buSzPts val="3000"/>
              <a:buFont typeface="MuseoModerno"/>
              <a:buNone/>
              <a:defRPr b="1" i="0" sz="3000" u="none" cap="none" strike="noStrike">
                <a:solidFill>
                  <a:schemeClr val="dk1"/>
                </a:solidFill>
                <a:latin typeface="MuseoModerno"/>
                <a:ea typeface="MuseoModerno"/>
                <a:cs typeface="MuseoModerno"/>
                <a:sym typeface="MuseoModerno"/>
              </a:defRPr>
            </a:lvl4pPr>
            <a:lvl5pPr lvl="4" marR="0" rtl="0" algn="l">
              <a:lnSpc>
                <a:spcPct val="100000"/>
              </a:lnSpc>
              <a:spcBef>
                <a:spcPts val="0"/>
              </a:spcBef>
              <a:spcAft>
                <a:spcPts val="0"/>
              </a:spcAft>
              <a:buClr>
                <a:schemeClr val="dk1"/>
              </a:buClr>
              <a:buSzPts val="3000"/>
              <a:buFont typeface="MuseoModerno"/>
              <a:buNone/>
              <a:defRPr b="1" i="0" sz="3000" u="none" cap="none" strike="noStrike">
                <a:solidFill>
                  <a:schemeClr val="dk1"/>
                </a:solidFill>
                <a:latin typeface="MuseoModerno"/>
                <a:ea typeface="MuseoModerno"/>
                <a:cs typeface="MuseoModerno"/>
                <a:sym typeface="MuseoModerno"/>
              </a:defRPr>
            </a:lvl5pPr>
            <a:lvl6pPr lvl="5" marR="0" rtl="0" algn="l">
              <a:lnSpc>
                <a:spcPct val="100000"/>
              </a:lnSpc>
              <a:spcBef>
                <a:spcPts val="0"/>
              </a:spcBef>
              <a:spcAft>
                <a:spcPts val="0"/>
              </a:spcAft>
              <a:buClr>
                <a:schemeClr val="dk1"/>
              </a:buClr>
              <a:buSzPts val="3000"/>
              <a:buFont typeface="MuseoModerno"/>
              <a:buNone/>
              <a:defRPr b="1" i="0" sz="3000" u="none" cap="none" strike="noStrike">
                <a:solidFill>
                  <a:schemeClr val="dk1"/>
                </a:solidFill>
                <a:latin typeface="MuseoModerno"/>
                <a:ea typeface="MuseoModerno"/>
                <a:cs typeface="MuseoModerno"/>
                <a:sym typeface="MuseoModerno"/>
              </a:defRPr>
            </a:lvl6pPr>
            <a:lvl7pPr lvl="6" marR="0" rtl="0" algn="l">
              <a:lnSpc>
                <a:spcPct val="100000"/>
              </a:lnSpc>
              <a:spcBef>
                <a:spcPts val="0"/>
              </a:spcBef>
              <a:spcAft>
                <a:spcPts val="0"/>
              </a:spcAft>
              <a:buClr>
                <a:schemeClr val="dk1"/>
              </a:buClr>
              <a:buSzPts val="3000"/>
              <a:buFont typeface="MuseoModerno"/>
              <a:buNone/>
              <a:defRPr b="1" i="0" sz="3000" u="none" cap="none" strike="noStrike">
                <a:solidFill>
                  <a:schemeClr val="dk1"/>
                </a:solidFill>
                <a:latin typeface="MuseoModerno"/>
                <a:ea typeface="MuseoModerno"/>
                <a:cs typeface="MuseoModerno"/>
                <a:sym typeface="MuseoModerno"/>
              </a:defRPr>
            </a:lvl7pPr>
            <a:lvl8pPr lvl="7" marR="0" rtl="0" algn="l">
              <a:lnSpc>
                <a:spcPct val="100000"/>
              </a:lnSpc>
              <a:spcBef>
                <a:spcPts val="0"/>
              </a:spcBef>
              <a:spcAft>
                <a:spcPts val="0"/>
              </a:spcAft>
              <a:buClr>
                <a:schemeClr val="dk1"/>
              </a:buClr>
              <a:buSzPts val="3000"/>
              <a:buFont typeface="MuseoModerno"/>
              <a:buNone/>
              <a:defRPr b="1" i="0" sz="3000" u="none" cap="none" strike="noStrike">
                <a:solidFill>
                  <a:schemeClr val="dk1"/>
                </a:solidFill>
                <a:latin typeface="MuseoModerno"/>
                <a:ea typeface="MuseoModerno"/>
                <a:cs typeface="MuseoModerno"/>
                <a:sym typeface="MuseoModerno"/>
              </a:defRPr>
            </a:lvl8pPr>
            <a:lvl9pPr lvl="8" marR="0" rtl="0" algn="l">
              <a:lnSpc>
                <a:spcPct val="100000"/>
              </a:lnSpc>
              <a:spcBef>
                <a:spcPts val="0"/>
              </a:spcBef>
              <a:spcAft>
                <a:spcPts val="0"/>
              </a:spcAft>
              <a:buClr>
                <a:schemeClr val="dk1"/>
              </a:buClr>
              <a:buSzPts val="3000"/>
              <a:buFont typeface="MuseoModerno"/>
              <a:buNone/>
              <a:defRPr b="1" i="0" sz="3000" u="none" cap="none" strike="noStrike">
                <a:solidFill>
                  <a:schemeClr val="dk1"/>
                </a:solidFill>
                <a:latin typeface="MuseoModerno"/>
                <a:ea typeface="MuseoModerno"/>
                <a:cs typeface="MuseoModerno"/>
                <a:sym typeface="MuseoModerno"/>
              </a:defRPr>
            </a:lvl9pPr>
          </a:lstStyle>
          <a:p/>
        </p:txBody>
      </p:sp>
      <p:sp>
        <p:nvSpPr>
          <p:cNvPr id="7" name="Google Shape;7;p50"/>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Figtree"/>
              <a:buChar char="●"/>
              <a:defRPr b="0" i="0" sz="1400" u="none" cap="none" strike="noStrike">
                <a:solidFill>
                  <a:schemeClr val="lt1"/>
                </a:solidFill>
                <a:latin typeface="Figtree"/>
                <a:ea typeface="Figtree"/>
                <a:cs typeface="Figtree"/>
                <a:sym typeface="Figtree"/>
              </a:defRPr>
            </a:lvl1pPr>
            <a:lvl2pPr indent="-317500" lvl="1" marL="914400" marR="0" rtl="0" algn="l">
              <a:lnSpc>
                <a:spcPct val="115000"/>
              </a:lnSpc>
              <a:spcBef>
                <a:spcPts val="0"/>
              </a:spcBef>
              <a:spcAft>
                <a:spcPts val="0"/>
              </a:spcAft>
              <a:buClr>
                <a:schemeClr val="lt1"/>
              </a:buClr>
              <a:buSzPts val="1400"/>
              <a:buFont typeface="Figtree"/>
              <a:buChar char="○"/>
              <a:defRPr b="0" i="0" sz="1400" u="none" cap="none" strike="noStrike">
                <a:solidFill>
                  <a:schemeClr val="lt1"/>
                </a:solidFill>
                <a:latin typeface="Figtree"/>
                <a:ea typeface="Figtree"/>
                <a:cs typeface="Figtree"/>
                <a:sym typeface="Figtree"/>
              </a:defRPr>
            </a:lvl2pPr>
            <a:lvl3pPr indent="-317500" lvl="2" marL="1371600" marR="0" rtl="0" algn="l">
              <a:lnSpc>
                <a:spcPct val="115000"/>
              </a:lnSpc>
              <a:spcBef>
                <a:spcPts val="0"/>
              </a:spcBef>
              <a:spcAft>
                <a:spcPts val="0"/>
              </a:spcAft>
              <a:buClr>
                <a:schemeClr val="lt1"/>
              </a:buClr>
              <a:buSzPts val="1400"/>
              <a:buFont typeface="Figtree"/>
              <a:buChar char="■"/>
              <a:defRPr b="0" i="0" sz="1400" u="none" cap="none" strike="noStrike">
                <a:solidFill>
                  <a:schemeClr val="lt1"/>
                </a:solidFill>
                <a:latin typeface="Figtree"/>
                <a:ea typeface="Figtree"/>
                <a:cs typeface="Figtree"/>
                <a:sym typeface="Figtree"/>
              </a:defRPr>
            </a:lvl3pPr>
            <a:lvl4pPr indent="-317500" lvl="3" marL="1828800" marR="0" rtl="0" algn="l">
              <a:lnSpc>
                <a:spcPct val="115000"/>
              </a:lnSpc>
              <a:spcBef>
                <a:spcPts val="0"/>
              </a:spcBef>
              <a:spcAft>
                <a:spcPts val="0"/>
              </a:spcAft>
              <a:buClr>
                <a:schemeClr val="lt1"/>
              </a:buClr>
              <a:buSzPts val="1400"/>
              <a:buFont typeface="Figtree"/>
              <a:buChar char="●"/>
              <a:defRPr b="0" i="0" sz="1400" u="none" cap="none" strike="noStrike">
                <a:solidFill>
                  <a:schemeClr val="lt1"/>
                </a:solidFill>
                <a:latin typeface="Figtree"/>
                <a:ea typeface="Figtree"/>
                <a:cs typeface="Figtree"/>
                <a:sym typeface="Figtree"/>
              </a:defRPr>
            </a:lvl4pPr>
            <a:lvl5pPr indent="-317500" lvl="4" marL="2286000" marR="0" rtl="0" algn="l">
              <a:lnSpc>
                <a:spcPct val="115000"/>
              </a:lnSpc>
              <a:spcBef>
                <a:spcPts val="0"/>
              </a:spcBef>
              <a:spcAft>
                <a:spcPts val="0"/>
              </a:spcAft>
              <a:buClr>
                <a:schemeClr val="lt1"/>
              </a:buClr>
              <a:buSzPts val="1400"/>
              <a:buFont typeface="Figtree"/>
              <a:buChar char="○"/>
              <a:defRPr b="0" i="0" sz="1400" u="none" cap="none" strike="noStrike">
                <a:solidFill>
                  <a:schemeClr val="lt1"/>
                </a:solidFill>
                <a:latin typeface="Figtree"/>
                <a:ea typeface="Figtree"/>
                <a:cs typeface="Figtree"/>
                <a:sym typeface="Figtree"/>
              </a:defRPr>
            </a:lvl5pPr>
            <a:lvl6pPr indent="-317500" lvl="5" marL="2743200" marR="0" rtl="0" algn="l">
              <a:lnSpc>
                <a:spcPct val="115000"/>
              </a:lnSpc>
              <a:spcBef>
                <a:spcPts val="0"/>
              </a:spcBef>
              <a:spcAft>
                <a:spcPts val="0"/>
              </a:spcAft>
              <a:buClr>
                <a:schemeClr val="lt1"/>
              </a:buClr>
              <a:buSzPts val="1400"/>
              <a:buFont typeface="Figtree"/>
              <a:buChar char="■"/>
              <a:defRPr b="0" i="0" sz="1400" u="none" cap="none" strike="noStrike">
                <a:solidFill>
                  <a:schemeClr val="lt1"/>
                </a:solidFill>
                <a:latin typeface="Figtree"/>
                <a:ea typeface="Figtree"/>
                <a:cs typeface="Figtree"/>
                <a:sym typeface="Figtree"/>
              </a:defRPr>
            </a:lvl6pPr>
            <a:lvl7pPr indent="-317500" lvl="6" marL="3200400" marR="0" rtl="0" algn="l">
              <a:lnSpc>
                <a:spcPct val="115000"/>
              </a:lnSpc>
              <a:spcBef>
                <a:spcPts val="0"/>
              </a:spcBef>
              <a:spcAft>
                <a:spcPts val="0"/>
              </a:spcAft>
              <a:buClr>
                <a:schemeClr val="lt1"/>
              </a:buClr>
              <a:buSzPts val="1400"/>
              <a:buFont typeface="Figtree"/>
              <a:buChar char="●"/>
              <a:defRPr b="0" i="0" sz="1400" u="none" cap="none" strike="noStrike">
                <a:solidFill>
                  <a:schemeClr val="lt1"/>
                </a:solidFill>
                <a:latin typeface="Figtree"/>
                <a:ea typeface="Figtree"/>
                <a:cs typeface="Figtree"/>
                <a:sym typeface="Figtree"/>
              </a:defRPr>
            </a:lvl7pPr>
            <a:lvl8pPr indent="-317500" lvl="7" marL="3657600" marR="0" rtl="0" algn="l">
              <a:lnSpc>
                <a:spcPct val="115000"/>
              </a:lnSpc>
              <a:spcBef>
                <a:spcPts val="0"/>
              </a:spcBef>
              <a:spcAft>
                <a:spcPts val="0"/>
              </a:spcAft>
              <a:buClr>
                <a:schemeClr val="lt1"/>
              </a:buClr>
              <a:buSzPts val="1400"/>
              <a:buFont typeface="Figtree"/>
              <a:buChar char="○"/>
              <a:defRPr b="0" i="0" sz="1400" u="none" cap="none" strike="noStrike">
                <a:solidFill>
                  <a:schemeClr val="lt1"/>
                </a:solidFill>
                <a:latin typeface="Figtree"/>
                <a:ea typeface="Figtree"/>
                <a:cs typeface="Figtree"/>
                <a:sym typeface="Figtree"/>
              </a:defRPr>
            </a:lvl8pPr>
            <a:lvl9pPr indent="-317500" lvl="8" marL="4114800" marR="0" rtl="0" algn="l">
              <a:lnSpc>
                <a:spcPct val="115000"/>
              </a:lnSpc>
              <a:spcBef>
                <a:spcPts val="0"/>
              </a:spcBef>
              <a:spcAft>
                <a:spcPts val="0"/>
              </a:spcAft>
              <a:buClr>
                <a:schemeClr val="lt1"/>
              </a:buClr>
              <a:buSzPts val="1400"/>
              <a:buFont typeface="Figtree"/>
              <a:buChar char="■"/>
              <a:defRPr b="0" i="0" sz="1400" u="none" cap="none" strike="noStrike">
                <a:solidFill>
                  <a:schemeClr val="lt1"/>
                </a:solidFill>
                <a:latin typeface="Figtree"/>
                <a:ea typeface="Figtree"/>
                <a:cs typeface="Figtree"/>
                <a:sym typeface="Figtre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1"/>
          <p:cNvSpPr txBox="1"/>
          <p:nvPr>
            <p:ph type="ctrTitle"/>
          </p:nvPr>
        </p:nvSpPr>
        <p:spPr>
          <a:xfrm>
            <a:off x="1472500" y="51800"/>
            <a:ext cx="6676200" cy="238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5200"/>
              <a:t>Modelos de Agrupamiento</a:t>
            </a:r>
            <a:r>
              <a:rPr lang="en" sz="6400"/>
              <a:t> </a:t>
            </a:r>
            <a:endParaRPr sz="6400"/>
          </a:p>
          <a:p>
            <a:pPr indent="0" lvl="0" marL="0" rtl="0" algn="ctr">
              <a:lnSpc>
                <a:spcPct val="100000"/>
              </a:lnSpc>
              <a:spcBef>
                <a:spcPts val="0"/>
              </a:spcBef>
              <a:spcAft>
                <a:spcPts val="0"/>
              </a:spcAft>
              <a:buSzPts val="5200"/>
              <a:buNone/>
            </a:pPr>
            <a:r>
              <a:rPr lang="en" sz="2700">
                <a:solidFill>
                  <a:schemeClr val="lt1"/>
                </a:solidFill>
              </a:rPr>
              <a:t>Semana 14</a:t>
            </a:r>
            <a:endParaRPr sz="2700">
              <a:solidFill>
                <a:schemeClr val="lt1"/>
              </a:solidFill>
            </a:endParaRPr>
          </a:p>
        </p:txBody>
      </p:sp>
      <p:sp>
        <p:nvSpPr>
          <p:cNvPr id="1435" name="Google Shape;1435;p1"/>
          <p:cNvSpPr txBox="1"/>
          <p:nvPr>
            <p:ph idx="1" type="subTitle"/>
          </p:nvPr>
        </p:nvSpPr>
        <p:spPr>
          <a:xfrm>
            <a:off x="950900" y="2439200"/>
            <a:ext cx="4617900" cy="244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GRUPO 4 - INTEGRANTES </a:t>
            </a:r>
            <a:endParaRPr/>
          </a:p>
          <a:p>
            <a:pPr indent="-317500" lvl="0" marL="457200" rtl="0" algn="l">
              <a:lnSpc>
                <a:spcPct val="100000"/>
              </a:lnSpc>
              <a:spcBef>
                <a:spcPts val="0"/>
              </a:spcBef>
              <a:spcAft>
                <a:spcPts val="0"/>
              </a:spcAft>
              <a:buSzPts val="1400"/>
              <a:buChar char="●"/>
            </a:pPr>
            <a:r>
              <a:rPr lang="en"/>
              <a:t>GONZALES ROJAS, Manuel Hernan</a:t>
            </a:r>
            <a:endParaRPr/>
          </a:p>
          <a:p>
            <a:pPr indent="-317500" lvl="0" marL="457200" rtl="0" algn="l">
              <a:lnSpc>
                <a:spcPct val="100000"/>
              </a:lnSpc>
              <a:spcBef>
                <a:spcPts val="0"/>
              </a:spcBef>
              <a:spcAft>
                <a:spcPts val="0"/>
              </a:spcAft>
              <a:buSzPts val="1400"/>
              <a:buChar char="●"/>
            </a:pPr>
            <a:r>
              <a:rPr lang="en"/>
              <a:t>CORDOVA SILVA, Guiseppe Jefferson</a:t>
            </a:r>
            <a:endParaRPr/>
          </a:p>
          <a:p>
            <a:pPr indent="-317500" lvl="0" marL="457200" rtl="0" algn="l">
              <a:lnSpc>
                <a:spcPct val="100000"/>
              </a:lnSpc>
              <a:spcBef>
                <a:spcPts val="0"/>
              </a:spcBef>
              <a:spcAft>
                <a:spcPts val="0"/>
              </a:spcAft>
              <a:buSzPts val="1400"/>
              <a:buChar char="●"/>
            </a:pPr>
            <a:r>
              <a:rPr lang="en"/>
              <a:t>DE LA CRUZ GUILLEN, Ivan Paolo</a:t>
            </a:r>
            <a:endParaRPr/>
          </a:p>
          <a:p>
            <a:pPr indent="-317500" lvl="0" marL="457200" rtl="0" algn="l">
              <a:lnSpc>
                <a:spcPct val="100000"/>
              </a:lnSpc>
              <a:spcBef>
                <a:spcPts val="0"/>
              </a:spcBef>
              <a:spcAft>
                <a:spcPts val="0"/>
              </a:spcAft>
              <a:buSzPts val="1400"/>
              <a:buChar char="●"/>
            </a:pPr>
            <a:r>
              <a:rPr lang="en"/>
              <a:t>PEREZ GRADOS, Jose Luis</a:t>
            </a:r>
            <a:endParaRPr/>
          </a:p>
          <a:p>
            <a:pPr indent="-317500" lvl="0" marL="457200" rtl="0" algn="l">
              <a:lnSpc>
                <a:spcPct val="100000"/>
              </a:lnSpc>
              <a:spcBef>
                <a:spcPts val="0"/>
              </a:spcBef>
              <a:spcAft>
                <a:spcPts val="0"/>
              </a:spcAft>
              <a:buSzPts val="1400"/>
              <a:buChar char="●"/>
            </a:pPr>
            <a:r>
              <a:rPr lang="en"/>
              <a:t>RAFAEL JAVIER, Hector Imanol</a:t>
            </a:r>
            <a:endParaRPr/>
          </a:p>
          <a:p>
            <a:pPr indent="-317500" lvl="0" marL="457200" rtl="0" algn="l">
              <a:lnSpc>
                <a:spcPct val="100000"/>
              </a:lnSpc>
              <a:spcBef>
                <a:spcPts val="0"/>
              </a:spcBef>
              <a:spcAft>
                <a:spcPts val="0"/>
              </a:spcAft>
              <a:buSzPts val="1400"/>
              <a:buChar char="●"/>
            </a:pPr>
            <a:r>
              <a:rPr lang="en"/>
              <a:t>ROJAS HURTADO, Karen Antonia</a:t>
            </a:r>
            <a:endParaRPr/>
          </a:p>
          <a:p>
            <a:pPr indent="-317500" lvl="0" marL="457200" rtl="0" algn="l">
              <a:lnSpc>
                <a:spcPct val="100000"/>
              </a:lnSpc>
              <a:spcBef>
                <a:spcPts val="0"/>
              </a:spcBef>
              <a:spcAft>
                <a:spcPts val="0"/>
              </a:spcAft>
              <a:buSzPts val="1400"/>
              <a:buChar char="●"/>
            </a:pPr>
            <a:r>
              <a:rPr lang="en"/>
              <a:t>TORRES ESPINOZA, Alejandro Paul</a:t>
            </a:r>
            <a:endParaRPr/>
          </a:p>
          <a:p>
            <a:pPr indent="-317500" lvl="0" marL="457200" rtl="0" algn="l">
              <a:lnSpc>
                <a:spcPct val="100000"/>
              </a:lnSpc>
              <a:spcBef>
                <a:spcPts val="0"/>
              </a:spcBef>
              <a:spcAft>
                <a:spcPts val="0"/>
              </a:spcAft>
              <a:buSzPts val="1400"/>
              <a:buChar char="●"/>
            </a:pPr>
            <a:r>
              <a:rPr lang="en"/>
              <a:t>VILCHEZ GIRALDO, Jamie Edinso</a:t>
            </a:r>
            <a:endParaRPr/>
          </a:p>
        </p:txBody>
      </p:sp>
      <p:grpSp>
        <p:nvGrpSpPr>
          <p:cNvPr id="1436" name="Google Shape;1436;p1"/>
          <p:cNvGrpSpPr/>
          <p:nvPr/>
        </p:nvGrpSpPr>
        <p:grpSpPr>
          <a:xfrm>
            <a:off x="329600" y="180388"/>
            <a:ext cx="767250" cy="718225"/>
            <a:chOff x="5215250" y="4706200"/>
            <a:chExt cx="767250" cy="718225"/>
          </a:xfrm>
        </p:grpSpPr>
        <p:sp>
          <p:nvSpPr>
            <p:cNvPr id="1437" name="Google Shape;1437;p1"/>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7" name="Google Shape;1457;p1"/>
          <p:cNvGrpSpPr/>
          <p:nvPr/>
        </p:nvGrpSpPr>
        <p:grpSpPr>
          <a:xfrm>
            <a:off x="8047150" y="180400"/>
            <a:ext cx="767250" cy="718225"/>
            <a:chOff x="5215250" y="4706200"/>
            <a:chExt cx="767250" cy="718225"/>
          </a:xfrm>
        </p:grpSpPr>
        <p:sp>
          <p:nvSpPr>
            <p:cNvPr id="1458" name="Google Shape;1458;p1"/>
            <p:cNvSpPr/>
            <p:nvPr/>
          </p:nvSpPr>
          <p:spPr>
            <a:xfrm>
              <a:off x="5926600" y="4706200"/>
              <a:ext cx="55900" cy="55900"/>
            </a:xfrm>
            <a:custGeom>
              <a:rect b="b" l="l" r="r" t="t"/>
              <a:pathLst>
                <a:path extrusionOk="0" h="2236" w="2236">
                  <a:moveTo>
                    <a:pt x="1118" y="0"/>
                  </a:moveTo>
                  <a:lnTo>
                    <a:pt x="903" y="20"/>
                  </a:lnTo>
                  <a:lnTo>
                    <a:pt x="687" y="79"/>
                  </a:lnTo>
                  <a:lnTo>
                    <a:pt x="510" y="197"/>
                  </a:lnTo>
                  <a:lnTo>
                    <a:pt x="334" y="334"/>
                  </a:lnTo>
                  <a:lnTo>
                    <a:pt x="197" y="491"/>
                  </a:lnTo>
                  <a:lnTo>
                    <a:pt x="99" y="687"/>
                  </a:lnTo>
                  <a:lnTo>
                    <a:pt x="40" y="883"/>
                  </a:lnTo>
                  <a:lnTo>
                    <a:pt x="1" y="1118"/>
                  </a:lnTo>
                  <a:lnTo>
                    <a:pt x="40" y="1334"/>
                  </a:lnTo>
                  <a:lnTo>
                    <a:pt x="99" y="1550"/>
                  </a:lnTo>
                  <a:lnTo>
                    <a:pt x="197" y="1746"/>
                  </a:lnTo>
                  <a:lnTo>
                    <a:pt x="334" y="1903"/>
                  </a:lnTo>
                  <a:lnTo>
                    <a:pt x="510" y="2040"/>
                  </a:lnTo>
                  <a:lnTo>
                    <a:pt x="687" y="2138"/>
                  </a:lnTo>
                  <a:lnTo>
                    <a:pt x="903" y="2216"/>
                  </a:lnTo>
                  <a:lnTo>
                    <a:pt x="1118" y="2236"/>
                  </a:lnTo>
                  <a:lnTo>
                    <a:pt x="1354" y="2216"/>
                  </a:lnTo>
                  <a:lnTo>
                    <a:pt x="1550" y="2138"/>
                  </a:lnTo>
                  <a:lnTo>
                    <a:pt x="1746" y="2040"/>
                  </a:lnTo>
                  <a:lnTo>
                    <a:pt x="1922" y="1903"/>
                  </a:lnTo>
                  <a:lnTo>
                    <a:pt x="2060" y="1746"/>
                  </a:lnTo>
                  <a:lnTo>
                    <a:pt x="2158" y="1550"/>
                  </a:lnTo>
                  <a:lnTo>
                    <a:pt x="2216" y="1334"/>
                  </a:lnTo>
                  <a:lnTo>
                    <a:pt x="2236" y="1118"/>
                  </a:lnTo>
                  <a:lnTo>
                    <a:pt x="2216" y="883"/>
                  </a:lnTo>
                  <a:lnTo>
                    <a:pt x="2158" y="687"/>
                  </a:lnTo>
                  <a:lnTo>
                    <a:pt x="2060" y="491"/>
                  </a:lnTo>
                  <a:lnTo>
                    <a:pt x="1922" y="334"/>
                  </a:lnTo>
                  <a:lnTo>
                    <a:pt x="1746" y="19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
            <p:cNvSpPr/>
            <p:nvPr/>
          </p:nvSpPr>
          <p:spPr>
            <a:xfrm>
              <a:off x="5926600" y="4926800"/>
              <a:ext cx="55900" cy="55925"/>
            </a:xfrm>
            <a:custGeom>
              <a:rect b="b" l="l" r="r" t="t"/>
              <a:pathLst>
                <a:path extrusionOk="0" h="2237" w="2236">
                  <a:moveTo>
                    <a:pt x="1118" y="1"/>
                  </a:moveTo>
                  <a:lnTo>
                    <a:pt x="903" y="20"/>
                  </a:lnTo>
                  <a:lnTo>
                    <a:pt x="687" y="99"/>
                  </a:lnTo>
                  <a:lnTo>
                    <a:pt x="510" y="197"/>
                  </a:lnTo>
                  <a:lnTo>
                    <a:pt x="334" y="334"/>
                  </a:lnTo>
                  <a:lnTo>
                    <a:pt x="197" y="491"/>
                  </a:lnTo>
                  <a:lnTo>
                    <a:pt x="99" y="687"/>
                  </a:lnTo>
                  <a:lnTo>
                    <a:pt x="40" y="903"/>
                  </a:lnTo>
                  <a:lnTo>
                    <a:pt x="1" y="1119"/>
                  </a:lnTo>
                  <a:lnTo>
                    <a:pt x="40" y="1354"/>
                  </a:lnTo>
                  <a:lnTo>
                    <a:pt x="99" y="1550"/>
                  </a:lnTo>
                  <a:lnTo>
                    <a:pt x="197" y="1746"/>
                  </a:lnTo>
                  <a:lnTo>
                    <a:pt x="334" y="1903"/>
                  </a:lnTo>
                  <a:lnTo>
                    <a:pt x="510" y="2040"/>
                  </a:lnTo>
                  <a:lnTo>
                    <a:pt x="687" y="2158"/>
                  </a:lnTo>
                  <a:lnTo>
                    <a:pt x="903" y="2217"/>
                  </a:lnTo>
                  <a:lnTo>
                    <a:pt x="1118" y="2236"/>
                  </a:lnTo>
                  <a:lnTo>
                    <a:pt x="1354" y="2217"/>
                  </a:lnTo>
                  <a:lnTo>
                    <a:pt x="1550" y="2158"/>
                  </a:lnTo>
                  <a:lnTo>
                    <a:pt x="1746" y="2040"/>
                  </a:lnTo>
                  <a:lnTo>
                    <a:pt x="1922" y="1903"/>
                  </a:lnTo>
                  <a:lnTo>
                    <a:pt x="2060" y="1746"/>
                  </a:lnTo>
                  <a:lnTo>
                    <a:pt x="2158" y="1550"/>
                  </a:lnTo>
                  <a:lnTo>
                    <a:pt x="2216" y="1354"/>
                  </a:lnTo>
                  <a:lnTo>
                    <a:pt x="2236" y="1119"/>
                  </a:lnTo>
                  <a:lnTo>
                    <a:pt x="2216" y="903"/>
                  </a:lnTo>
                  <a:lnTo>
                    <a:pt x="2158" y="687"/>
                  </a:lnTo>
                  <a:lnTo>
                    <a:pt x="2060" y="491"/>
                  </a:lnTo>
                  <a:lnTo>
                    <a:pt x="1922" y="334"/>
                  </a:lnTo>
                  <a:lnTo>
                    <a:pt x="1746" y="197"/>
                  </a:lnTo>
                  <a:lnTo>
                    <a:pt x="1550" y="9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
            <p:cNvSpPr/>
            <p:nvPr/>
          </p:nvSpPr>
          <p:spPr>
            <a:xfrm>
              <a:off x="5926600" y="5147900"/>
              <a:ext cx="55900" cy="55425"/>
            </a:xfrm>
            <a:custGeom>
              <a:rect b="b" l="l" r="r" t="t"/>
              <a:pathLst>
                <a:path extrusionOk="0" h="2217" w="2236">
                  <a:moveTo>
                    <a:pt x="1118" y="1"/>
                  </a:moveTo>
                  <a:lnTo>
                    <a:pt x="903" y="20"/>
                  </a:lnTo>
                  <a:lnTo>
                    <a:pt x="687" y="79"/>
                  </a:lnTo>
                  <a:lnTo>
                    <a:pt x="510" y="177"/>
                  </a:lnTo>
                  <a:lnTo>
                    <a:pt x="334" y="315"/>
                  </a:lnTo>
                  <a:lnTo>
                    <a:pt x="197" y="491"/>
                  </a:lnTo>
                  <a:lnTo>
                    <a:pt x="99" y="668"/>
                  </a:lnTo>
                  <a:lnTo>
                    <a:pt x="40" y="883"/>
                  </a:lnTo>
                  <a:lnTo>
                    <a:pt x="1" y="1099"/>
                  </a:lnTo>
                  <a:lnTo>
                    <a:pt x="40" y="1334"/>
                  </a:lnTo>
                  <a:lnTo>
                    <a:pt x="99" y="1550"/>
                  </a:lnTo>
                  <a:lnTo>
                    <a:pt x="197" y="1727"/>
                  </a:lnTo>
                  <a:lnTo>
                    <a:pt x="334" y="1903"/>
                  </a:lnTo>
                  <a:lnTo>
                    <a:pt x="510" y="2040"/>
                  </a:lnTo>
                  <a:lnTo>
                    <a:pt x="687" y="2138"/>
                  </a:lnTo>
                  <a:lnTo>
                    <a:pt x="903" y="2197"/>
                  </a:lnTo>
                  <a:lnTo>
                    <a:pt x="1118" y="2217"/>
                  </a:lnTo>
                  <a:lnTo>
                    <a:pt x="1354" y="2197"/>
                  </a:lnTo>
                  <a:lnTo>
                    <a:pt x="1550" y="2138"/>
                  </a:lnTo>
                  <a:lnTo>
                    <a:pt x="1746" y="2040"/>
                  </a:lnTo>
                  <a:lnTo>
                    <a:pt x="1922" y="1903"/>
                  </a:lnTo>
                  <a:lnTo>
                    <a:pt x="2060" y="1727"/>
                  </a:lnTo>
                  <a:lnTo>
                    <a:pt x="2158" y="1550"/>
                  </a:lnTo>
                  <a:lnTo>
                    <a:pt x="2216" y="1334"/>
                  </a:lnTo>
                  <a:lnTo>
                    <a:pt x="2236" y="1099"/>
                  </a:lnTo>
                  <a:lnTo>
                    <a:pt x="2216" y="883"/>
                  </a:lnTo>
                  <a:lnTo>
                    <a:pt x="2158" y="668"/>
                  </a:lnTo>
                  <a:lnTo>
                    <a:pt x="2060" y="491"/>
                  </a:lnTo>
                  <a:lnTo>
                    <a:pt x="1922" y="315"/>
                  </a:lnTo>
                  <a:lnTo>
                    <a:pt x="1746" y="177"/>
                  </a:lnTo>
                  <a:lnTo>
                    <a:pt x="1550" y="79"/>
                  </a:lnTo>
                  <a:lnTo>
                    <a:pt x="135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
            <p:cNvSpPr/>
            <p:nvPr/>
          </p:nvSpPr>
          <p:spPr>
            <a:xfrm>
              <a:off x="5926600" y="5368525"/>
              <a:ext cx="55900" cy="55900"/>
            </a:xfrm>
            <a:custGeom>
              <a:rect b="b" l="l" r="r" t="t"/>
              <a:pathLst>
                <a:path extrusionOk="0" h="2236" w="2236">
                  <a:moveTo>
                    <a:pt x="1118" y="0"/>
                  </a:moveTo>
                  <a:lnTo>
                    <a:pt x="903" y="20"/>
                  </a:lnTo>
                  <a:lnTo>
                    <a:pt x="687" y="79"/>
                  </a:lnTo>
                  <a:lnTo>
                    <a:pt x="510" y="177"/>
                  </a:lnTo>
                  <a:lnTo>
                    <a:pt x="334" y="314"/>
                  </a:lnTo>
                  <a:lnTo>
                    <a:pt x="197" y="490"/>
                  </a:lnTo>
                  <a:lnTo>
                    <a:pt x="99" y="687"/>
                  </a:lnTo>
                  <a:lnTo>
                    <a:pt x="40" y="883"/>
                  </a:lnTo>
                  <a:lnTo>
                    <a:pt x="1" y="1118"/>
                  </a:lnTo>
                  <a:lnTo>
                    <a:pt x="40" y="1334"/>
                  </a:lnTo>
                  <a:lnTo>
                    <a:pt x="99" y="1549"/>
                  </a:lnTo>
                  <a:lnTo>
                    <a:pt x="197" y="1726"/>
                  </a:lnTo>
                  <a:lnTo>
                    <a:pt x="334" y="1902"/>
                  </a:lnTo>
                  <a:lnTo>
                    <a:pt x="510" y="2040"/>
                  </a:lnTo>
                  <a:lnTo>
                    <a:pt x="687" y="2138"/>
                  </a:lnTo>
                  <a:lnTo>
                    <a:pt x="903" y="2197"/>
                  </a:lnTo>
                  <a:lnTo>
                    <a:pt x="1118" y="2236"/>
                  </a:lnTo>
                  <a:lnTo>
                    <a:pt x="1354" y="2197"/>
                  </a:lnTo>
                  <a:lnTo>
                    <a:pt x="1550" y="2138"/>
                  </a:lnTo>
                  <a:lnTo>
                    <a:pt x="1746" y="2040"/>
                  </a:lnTo>
                  <a:lnTo>
                    <a:pt x="1922" y="1902"/>
                  </a:lnTo>
                  <a:lnTo>
                    <a:pt x="2060" y="1726"/>
                  </a:lnTo>
                  <a:lnTo>
                    <a:pt x="2158" y="1549"/>
                  </a:lnTo>
                  <a:lnTo>
                    <a:pt x="2216" y="1334"/>
                  </a:lnTo>
                  <a:lnTo>
                    <a:pt x="2236" y="1118"/>
                  </a:lnTo>
                  <a:lnTo>
                    <a:pt x="2216" y="883"/>
                  </a:lnTo>
                  <a:lnTo>
                    <a:pt x="2158" y="687"/>
                  </a:lnTo>
                  <a:lnTo>
                    <a:pt x="2060" y="490"/>
                  </a:lnTo>
                  <a:lnTo>
                    <a:pt x="1922" y="314"/>
                  </a:lnTo>
                  <a:lnTo>
                    <a:pt x="1746" y="177"/>
                  </a:lnTo>
                  <a:lnTo>
                    <a:pt x="1550" y="79"/>
                  </a:lnTo>
                  <a:lnTo>
                    <a:pt x="135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
            <p:cNvSpPr/>
            <p:nvPr/>
          </p:nvSpPr>
          <p:spPr>
            <a:xfrm>
              <a:off x="5749125" y="4706200"/>
              <a:ext cx="55425" cy="55900"/>
            </a:xfrm>
            <a:custGeom>
              <a:rect b="b" l="l" r="r" t="t"/>
              <a:pathLst>
                <a:path extrusionOk="0" h="2236" w="2217">
                  <a:moveTo>
                    <a:pt x="109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099" y="2236"/>
                  </a:lnTo>
                  <a:lnTo>
                    <a:pt x="1334" y="2216"/>
                  </a:lnTo>
                  <a:lnTo>
                    <a:pt x="1550" y="2138"/>
                  </a:lnTo>
                  <a:lnTo>
                    <a:pt x="1726" y="2040"/>
                  </a:lnTo>
                  <a:lnTo>
                    <a:pt x="1903" y="1903"/>
                  </a:lnTo>
                  <a:lnTo>
                    <a:pt x="2040" y="1746"/>
                  </a:lnTo>
                  <a:lnTo>
                    <a:pt x="2138" y="1550"/>
                  </a:lnTo>
                  <a:lnTo>
                    <a:pt x="2197" y="1334"/>
                  </a:lnTo>
                  <a:lnTo>
                    <a:pt x="2217"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
            <p:cNvSpPr/>
            <p:nvPr/>
          </p:nvSpPr>
          <p:spPr>
            <a:xfrm>
              <a:off x="5749125" y="4926800"/>
              <a:ext cx="55425" cy="55925"/>
            </a:xfrm>
            <a:custGeom>
              <a:rect b="b" l="l" r="r" t="t"/>
              <a:pathLst>
                <a:path extrusionOk="0" h="2237" w="2217">
                  <a:moveTo>
                    <a:pt x="109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099" y="2236"/>
                  </a:lnTo>
                  <a:lnTo>
                    <a:pt x="1334" y="2217"/>
                  </a:lnTo>
                  <a:lnTo>
                    <a:pt x="1550" y="2158"/>
                  </a:lnTo>
                  <a:lnTo>
                    <a:pt x="1726" y="2040"/>
                  </a:lnTo>
                  <a:lnTo>
                    <a:pt x="1903" y="1903"/>
                  </a:lnTo>
                  <a:lnTo>
                    <a:pt x="2040" y="1746"/>
                  </a:lnTo>
                  <a:lnTo>
                    <a:pt x="2138" y="1550"/>
                  </a:lnTo>
                  <a:lnTo>
                    <a:pt x="2197" y="1354"/>
                  </a:lnTo>
                  <a:lnTo>
                    <a:pt x="2217"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
            <p:cNvSpPr/>
            <p:nvPr/>
          </p:nvSpPr>
          <p:spPr>
            <a:xfrm>
              <a:off x="5749125" y="5147900"/>
              <a:ext cx="55425" cy="55425"/>
            </a:xfrm>
            <a:custGeom>
              <a:rect b="b" l="l" r="r" t="t"/>
              <a:pathLst>
                <a:path extrusionOk="0" h="2217" w="2217">
                  <a:moveTo>
                    <a:pt x="109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099" y="2217"/>
                  </a:lnTo>
                  <a:lnTo>
                    <a:pt x="1334" y="2197"/>
                  </a:lnTo>
                  <a:lnTo>
                    <a:pt x="1550" y="2138"/>
                  </a:lnTo>
                  <a:lnTo>
                    <a:pt x="1726" y="2040"/>
                  </a:lnTo>
                  <a:lnTo>
                    <a:pt x="1903" y="1903"/>
                  </a:lnTo>
                  <a:lnTo>
                    <a:pt x="2040" y="1727"/>
                  </a:lnTo>
                  <a:lnTo>
                    <a:pt x="2138" y="1550"/>
                  </a:lnTo>
                  <a:lnTo>
                    <a:pt x="2197" y="1334"/>
                  </a:lnTo>
                  <a:lnTo>
                    <a:pt x="2217"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
            <p:cNvSpPr/>
            <p:nvPr/>
          </p:nvSpPr>
          <p:spPr>
            <a:xfrm>
              <a:off x="5749125" y="5368525"/>
              <a:ext cx="55425" cy="55900"/>
            </a:xfrm>
            <a:custGeom>
              <a:rect b="b" l="l" r="r" t="t"/>
              <a:pathLst>
                <a:path extrusionOk="0" h="2236" w="2217">
                  <a:moveTo>
                    <a:pt x="109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099" y="2236"/>
                  </a:lnTo>
                  <a:lnTo>
                    <a:pt x="1334" y="2197"/>
                  </a:lnTo>
                  <a:lnTo>
                    <a:pt x="1550" y="2138"/>
                  </a:lnTo>
                  <a:lnTo>
                    <a:pt x="1726" y="2040"/>
                  </a:lnTo>
                  <a:lnTo>
                    <a:pt x="1903" y="1902"/>
                  </a:lnTo>
                  <a:lnTo>
                    <a:pt x="2040" y="1726"/>
                  </a:lnTo>
                  <a:lnTo>
                    <a:pt x="2138" y="1549"/>
                  </a:lnTo>
                  <a:lnTo>
                    <a:pt x="2197" y="1334"/>
                  </a:lnTo>
                  <a:lnTo>
                    <a:pt x="2217"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
            <p:cNvSpPr/>
            <p:nvPr/>
          </p:nvSpPr>
          <p:spPr>
            <a:xfrm>
              <a:off x="5571175" y="4706200"/>
              <a:ext cx="55425" cy="55900"/>
            </a:xfrm>
            <a:custGeom>
              <a:rect b="b" l="l" r="r" t="t"/>
              <a:pathLst>
                <a:path extrusionOk="0" h="2236" w="2217">
                  <a:moveTo>
                    <a:pt x="1099" y="0"/>
                  </a:moveTo>
                  <a:lnTo>
                    <a:pt x="883" y="20"/>
                  </a:lnTo>
                  <a:lnTo>
                    <a:pt x="667" y="79"/>
                  </a:lnTo>
                  <a:lnTo>
                    <a:pt x="491" y="197"/>
                  </a:lnTo>
                  <a:lnTo>
                    <a:pt x="314" y="334"/>
                  </a:lnTo>
                  <a:lnTo>
                    <a:pt x="177" y="491"/>
                  </a:lnTo>
                  <a:lnTo>
                    <a:pt x="79" y="687"/>
                  </a:lnTo>
                  <a:lnTo>
                    <a:pt x="20" y="883"/>
                  </a:lnTo>
                  <a:lnTo>
                    <a:pt x="0" y="1118"/>
                  </a:lnTo>
                  <a:lnTo>
                    <a:pt x="20" y="1334"/>
                  </a:lnTo>
                  <a:lnTo>
                    <a:pt x="79" y="1550"/>
                  </a:lnTo>
                  <a:lnTo>
                    <a:pt x="177" y="1746"/>
                  </a:lnTo>
                  <a:lnTo>
                    <a:pt x="314" y="1903"/>
                  </a:lnTo>
                  <a:lnTo>
                    <a:pt x="491" y="2040"/>
                  </a:lnTo>
                  <a:lnTo>
                    <a:pt x="667" y="2138"/>
                  </a:lnTo>
                  <a:lnTo>
                    <a:pt x="883" y="2216"/>
                  </a:lnTo>
                  <a:lnTo>
                    <a:pt x="1099" y="2236"/>
                  </a:lnTo>
                  <a:lnTo>
                    <a:pt x="1334" y="2216"/>
                  </a:lnTo>
                  <a:lnTo>
                    <a:pt x="1550" y="2138"/>
                  </a:lnTo>
                  <a:lnTo>
                    <a:pt x="1726" y="2040"/>
                  </a:lnTo>
                  <a:lnTo>
                    <a:pt x="1903" y="1903"/>
                  </a:lnTo>
                  <a:lnTo>
                    <a:pt x="2040" y="1746"/>
                  </a:lnTo>
                  <a:lnTo>
                    <a:pt x="2138" y="1550"/>
                  </a:lnTo>
                  <a:lnTo>
                    <a:pt x="2197" y="1334"/>
                  </a:lnTo>
                  <a:lnTo>
                    <a:pt x="2216" y="1118"/>
                  </a:lnTo>
                  <a:lnTo>
                    <a:pt x="2197" y="883"/>
                  </a:lnTo>
                  <a:lnTo>
                    <a:pt x="2138" y="687"/>
                  </a:lnTo>
                  <a:lnTo>
                    <a:pt x="2040" y="491"/>
                  </a:lnTo>
                  <a:lnTo>
                    <a:pt x="1903" y="334"/>
                  </a:lnTo>
                  <a:lnTo>
                    <a:pt x="1726" y="19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
            <p:cNvSpPr/>
            <p:nvPr/>
          </p:nvSpPr>
          <p:spPr>
            <a:xfrm>
              <a:off x="5571175" y="4926800"/>
              <a:ext cx="55425" cy="55925"/>
            </a:xfrm>
            <a:custGeom>
              <a:rect b="b" l="l" r="r" t="t"/>
              <a:pathLst>
                <a:path extrusionOk="0" h="2237" w="2217">
                  <a:moveTo>
                    <a:pt x="1099" y="1"/>
                  </a:moveTo>
                  <a:lnTo>
                    <a:pt x="883" y="20"/>
                  </a:lnTo>
                  <a:lnTo>
                    <a:pt x="667" y="99"/>
                  </a:lnTo>
                  <a:lnTo>
                    <a:pt x="491" y="197"/>
                  </a:lnTo>
                  <a:lnTo>
                    <a:pt x="314" y="334"/>
                  </a:lnTo>
                  <a:lnTo>
                    <a:pt x="177" y="491"/>
                  </a:lnTo>
                  <a:lnTo>
                    <a:pt x="79" y="687"/>
                  </a:lnTo>
                  <a:lnTo>
                    <a:pt x="20" y="903"/>
                  </a:lnTo>
                  <a:lnTo>
                    <a:pt x="0" y="1119"/>
                  </a:lnTo>
                  <a:lnTo>
                    <a:pt x="20" y="1354"/>
                  </a:lnTo>
                  <a:lnTo>
                    <a:pt x="79" y="1550"/>
                  </a:lnTo>
                  <a:lnTo>
                    <a:pt x="177" y="1746"/>
                  </a:lnTo>
                  <a:lnTo>
                    <a:pt x="314" y="1903"/>
                  </a:lnTo>
                  <a:lnTo>
                    <a:pt x="491" y="2040"/>
                  </a:lnTo>
                  <a:lnTo>
                    <a:pt x="667" y="2158"/>
                  </a:lnTo>
                  <a:lnTo>
                    <a:pt x="883" y="2217"/>
                  </a:lnTo>
                  <a:lnTo>
                    <a:pt x="1099" y="2236"/>
                  </a:lnTo>
                  <a:lnTo>
                    <a:pt x="1334" y="2217"/>
                  </a:lnTo>
                  <a:lnTo>
                    <a:pt x="1550" y="2158"/>
                  </a:lnTo>
                  <a:lnTo>
                    <a:pt x="1726" y="2040"/>
                  </a:lnTo>
                  <a:lnTo>
                    <a:pt x="1903" y="1903"/>
                  </a:lnTo>
                  <a:lnTo>
                    <a:pt x="2040" y="1746"/>
                  </a:lnTo>
                  <a:lnTo>
                    <a:pt x="2138" y="1550"/>
                  </a:lnTo>
                  <a:lnTo>
                    <a:pt x="2197" y="1354"/>
                  </a:lnTo>
                  <a:lnTo>
                    <a:pt x="2216" y="1119"/>
                  </a:lnTo>
                  <a:lnTo>
                    <a:pt x="2197" y="903"/>
                  </a:lnTo>
                  <a:lnTo>
                    <a:pt x="2138" y="687"/>
                  </a:lnTo>
                  <a:lnTo>
                    <a:pt x="2040" y="491"/>
                  </a:lnTo>
                  <a:lnTo>
                    <a:pt x="1903" y="334"/>
                  </a:lnTo>
                  <a:lnTo>
                    <a:pt x="1726" y="197"/>
                  </a:lnTo>
                  <a:lnTo>
                    <a:pt x="1550" y="9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
            <p:cNvSpPr/>
            <p:nvPr/>
          </p:nvSpPr>
          <p:spPr>
            <a:xfrm>
              <a:off x="5571175" y="5147900"/>
              <a:ext cx="55425" cy="55425"/>
            </a:xfrm>
            <a:custGeom>
              <a:rect b="b" l="l" r="r" t="t"/>
              <a:pathLst>
                <a:path extrusionOk="0" h="2217" w="2217">
                  <a:moveTo>
                    <a:pt x="1099" y="1"/>
                  </a:moveTo>
                  <a:lnTo>
                    <a:pt x="883" y="20"/>
                  </a:lnTo>
                  <a:lnTo>
                    <a:pt x="667" y="79"/>
                  </a:lnTo>
                  <a:lnTo>
                    <a:pt x="491" y="177"/>
                  </a:lnTo>
                  <a:lnTo>
                    <a:pt x="314" y="315"/>
                  </a:lnTo>
                  <a:lnTo>
                    <a:pt x="177" y="491"/>
                  </a:lnTo>
                  <a:lnTo>
                    <a:pt x="79" y="668"/>
                  </a:lnTo>
                  <a:lnTo>
                    <a:pt x="20" y="883"/>
                  </a:lnTo>
                  <a:lnTo>
                    <a:pt x="0" y="1099"/>
                  </a:lnTo>
                  <a:lnTo>
                    <a:pt x="20" y="1334"/>
                  </a:lnTo>
                  <a:lnTo>
                    <a:pt x="79" y="1550"/>
                  </a:lnTo>
                  <a:lnTo>
                    <a:pt x="177" y="1727"/>
                  </a:lnTo>
                  <a:lnTo>
                    <a:pt x="314" y="1903"/>
                  </a:lnTo>
                  <a:lnTo>
                    <a:pt x="491" y="2040"/>
                  </a:lnTo>
                  <a:lnTo>
                    <a:pt x="667" y="2138"/>
                  </a:lnTo>
                  <a:lnTo>
                    <a:pt x="883" y="2197"/>
                  </a:lnTo>
                  <a:lnTo>
                    <a:pt x="1099" y="2217"/>
                  </a:lnTo>
                  <a:lnTo>
                    <a:pt x="1334" y="2197"/>
                  </a:lnTo>
                  <a:lnTo>
                    <a:pt x="1550" y="2138"/>
                  </a:lnTo>
                  <a:lnTo>
                    <a:pt x="1726" y="2040"/>
                  </a:lnTo>
                  <a:lnTo>
                    <a:pt x="1903" y="1903"/>
                  </a:lnTo>
                  <a:lnTo>
                    <a:pt x="2040" y="1727"/>
                  </a:lnTo>
                  <a:lnTo>
                    <a:pt x="2138" y="1550"/>
                  </a:lnTo>
                  <a:lnTo>
                    <a:pt x="2197" y="1334"/>
                  </a:lnTo>
                  <a:lnTo>
                    <a:pt x="2216" y="1099"/>
                  </a:lnTo>
                  <a:lnTo>
                    <a:pt x="2197" y="883"/>
                  </a:lnTo>
                  <a:lnTo>
                    <a:pt x="2138" y="668"/>
                  </a:lnTo>
                  <a:lnTo>
                    <a:pt x="2040" y="491"/>
                  </a:lnTo>
                  <a:lnTo>
                    <a:pt x="1903" y="315"/>
                  </a:lnTo>
                  <a:lnTo>
                    <a:pt x="1726" y="177"/>
                  </a:lnTo>
                  <a:lnTo>
                    <a:pt x="1550" y="79"/>
                  </a:lnTo>
                  <a:lnTo>
                    <a:pt x="1334" y="20"/>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
            <p:cNvSpPr/>
            <p:nvPr/>
          </p:nvSpPr>
          <p:spPr>
            <a:xfrm>
              <a:off x="5571175" y="5368525"/>
              <a:ext cx="55425" cy="55900"/>
            </a:xfrm>
            <a:custGeom>
              <a:rect b="b" l="l" r="r" t="t"/>
              <a:pathLst>
                <a:path extrusionOk="0" h="2236" w="2217">
                  <a:moveTo>
                    <a:pt x="1099" y="0"/>
                  </a:moveTo>
                  <a:lnTo>
                    <a:pt x="883" y="20"/>
                  </a:lnTo>
                  <a:lnTo>
                    <a:pt x="667" y="79"/>
                  </a:lnTo>
                  <a:lnTo>
                    <a:pt x="491" y="177"/>
                  </a:lnTo>
                  <a:lnTo>
                    <a:pt x="314" y="314"/>
                  </a:lnTo>
                  <a:lnTo>
                    <a:pt x="177" y="490"/>
                  </a:lnTo>
                  <a:lnTo>
                    <a:pt x="79" y="687"/>
                  </a:lnTo>
                  <a:lnTo>
                    <a:pt x="20" y="883"/>
                  </a:lnTo>
                  <a:lnTo>
                    <a:pt x="0" y="1118"/>
                  </a:lnTo>
                  <a:lnTo>
                    <a:pt x="20" y="1334"/>
                  </a:lnTo>
                  <a:lnTo>
                    <a:pt x="79" y="1549"/>
                  </a:lnTo>
                  <a:lnTo>
                    <a:pt x="177" y="1726"/>
                  </a:lnTo>
                  <a:lnTo>
                    <a:pt x="314" y="1902"/>
                  </a:lnTo>
                  <a:lnTo>
                    <a:pt x="491" y="2040"/>
                  </a:lnTo>
                  <a:lnTo>
                    <a:pt x="667" y="2138"/>
                  </a:lnTo>
                  <a:lnTo>
                    <a:pt x="883" y="2197"/>
                  </a:lnTo>
                  <a:lnTo>
                    <a:pt x="1099" y="2236"/>
                  </a:lnTo>
                  <a:lnTo>
                    <a:pt x="1334" y="2197"/>
                  </a:lnTo>
                  <a:lnTo>
                    <a:pt x="1550" y="2138"/>
                  </a:lnTo>
                  <a:lnTo>
                    <a:pt x="1726" y="2040"/>
                  </a:lnTo>
                  <a:lnTo>
                    <a:pt x="1903" y="1902"/>
                  </a:lnTo>
                  <a:lnTo>
                    <a:pt x="2040" y="1726"/>
                  </a:lnTo>
                  <a:lnTo>
                    <a:pt x="2138" y="1549"/>
                  </a:lnTo>
                  <a:lnTo>
                    <a:pt x="2197" y="1334"/>
                  </a:lnTo>
                  <a:lnTo>
                    <a:pt x="2216" y="1118"/>
                  </a:lnTo>
                  <a:lnTo>
                    <a:pt x="2197" y="883"/>
                  </a:lnTo>
                  <a:lnTo>
                    <a:pt x="2138" y="687"/>
                  </a:lnTo>
                  <a:lnTo>
                    <a:pt x="2040" y="490"/>
                  </a:lnTo>
                  <a:lnTo>
                    <a:pt x="1903" y="314"/>
                  </a:lnTo>
                  <a:lnTo>
                    <a:pt x="1726" y="177"/>
                  </a:lnTo>
                  <a:lnTo>
                    <a:pt x="1550" y="79"/>
                  </a:lnTo>
                  <a:lnTo>
                    <a:pt x="1334" y="20"/>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
            <p:cNvSpPr/>
            <p:nvPr/>
          </p:nvSpPr>
          <p:spPr>
            <a:xfrm>
              <a:off x="5393225" y="4706200"/>
              <a:ext cx="55425" cy="55900"/>
            </a:xfrm>
            <a:custGeom>
              <a:rect b="b" l="l" r="r" t="t"/>
              <a:pathLst>
                <a:path extrusionOk="0" h="2236" w="2217">
                  <a:moveTo>
                    <a:pt x="1118" y="0"/>
                  </a:moveTo>
                  <a:lnTo>
                    <a:pt x="883" y="20"/>
                  </a:lnTo>
                  <a:lnTo>
                    <a:pt x="667" y="79"/>
                  </a:lnTo>
                  <a:lnTo>
                    <a:pt x="490" y="197"/>
                  </a:lnTo>
                  <a:lnTo>
                    <a:pt x="314" y="334"/>
                  </a:lnTo>
                  <a:lnTo>
                    <a:pt x="177" y="491"/>
                  </a:lnTo>
                  <a:lnTo>
                    <a:pt x="79" y="687"/>
                  </a:lnTo>
                  <a:lnTo>
                    <a:pt x="20" y="883"/>
                  </a:lnTo>
                  <a:lnTo>
                    <a:pt x="0" y="1118"/>
                  </a:lnTo>
                  <a:lnTo>
                    <a:pt x="20" y="1334"/>
                  </a:lnTo>
                  <a:lnTo>
                    <a:pt x="79" y="1550"/>
                  </a:lnTo>
                  <a:lnTo>
                    <a:pt x="177" y="1746"/>
                  </a:lnTo>
                  <a:lnTo>
                    <a:pt x="314" y="1903"/>
                  </a:lnTo>
                  <a:lnTo>
                    <a:pt x="490" y="2040"/>
                  </a:lnTo>
                  <a:lnTo>
                    <a:pt x="667" y="2138"/>
                  </a:lnTo>
                  <a:lnTo>
                    <a:pt x="883" y="2216"/>
                  </a:lnTo>
                  <a:lnTo>
                    <a:pt x="1118" y="2236"/>
                  </a:lnTo>
                  <a:lnTo>
                    <a:pt x="1334" y="2216"/>
                  </a:lnTo>
                  <a:lnTo>
                    <a:pt x="1549" y="2138"/>
                  </a:lnTo>
                  <a:lnTo>
                    <a:pt x="1726" y="2040"/>
                  </a:lnTo>
                  <a:lnTo>
                    <a:pt x="1902" y="1903"/>
                  </a:lnTo>
                  <a:lnTo>
                    <a:pt x="2040" y="1746"/>
                  </a:lnTo>
                  <a:lnTo>
                    <a:pt x="2138" y="1550"/>
                  </a:lnTo>
                  <a:lnTo>
                    <a:pt x="2196" y="1334"/>
                  </a:lnTo>
                  <a:lnTo>
                    <a:pt x="2216" y="1118"/>
                  </a:lnTo>
                  <a:lnTo>
                    <a:pt x="2196" y="883"/>
                  </a:lnTo>
                  <a:lnTo>
                    <a:pt x="2138" y="687"/>
                  </a:lnTo>
                  <a:lnTo>
                    <a:pt x="2040" y="491"/>
                  </a:lnTo>
                  <a:lnTo>
                    <a:pt x="1902" y="334"/>
                  </a:lnTo>
                  <a:lnTo>
                    <a:pt x="1726" y="19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
            <p:cNvSpPr/>
            <p:nvPr/>
          </p:nvSpPr>
          <p:spPr>
            <a:xfrm>
              <a:off x="5393225" y="4926800"/>
              <a:ext cx="55425" cy="55925"/>
            </a:xfrm>
            <a:custGeom>
              <a:rect b="b" l="l" r="r" t="t"/>
              <a:pathLst>
                <a:path extrusionOk="0" h="2237" w="2217">
                  <a:moveTo>
                    <a:pt x="1118" y="1"/>
                  </a:moveTo>
                  <a:lnTo>
                    <a:pt x="883" y="20"/>
                  </a:lnTo>
                  <a:lnTo>
                    <a:pt x="667" y="99"/>
                  </a:lnTo>
                  <a:lnTo>
                    <a:pt x="490" y="197"/>
                  </a:lnTo>
                  <a:lnTo>
                    <a:pt x="314" y="334"/>
                  </a:lnTo>
                  <a:lnTo>
                    <a:pt x="177" y="491"/>
                  </a:lnTo>
                  <a:lnTo>
                    <a:pt x="79" y="687"/>
                  </a:lnTo>
                  <a:lnTo>
                    <a:pt x="20" y="903"/>
                  </a:lnTo>
                  <a:lnTo>
                    <a:pt x="0" y="1119"/>
                  </a:lnTo>
                  <a:lnTo>
                    <a:pt x="20" y="1354"/>
                  </a:lnTo>
                  <a:lnTo>
                    <a:pt x="79" y="1550"/>
                  </a:lnTo>
                  <a:lnTo>
                    <a:pt x="177" y="1746"/>
                  </a:lnTo>
                  <a:lnTo>
                    <a:pt x="314" y="1903"/>
                  </a:lnTo>
                  <a:lnTo>
                    <a:pt x="490" y="2040"/>
                  </a:lnTo>
                  <a:lnTo>
                    <a:pt x="667" y="2158"/>
                  </a:lnTo>
                  <a:lnTo>
                    <a:pt x="883" y="2217"/>
                  </a:lnTo>
                  <a:lnTo>
                    <a:pt x="1118" y="2236"/>
                  </a:lnTo>
                  <a:lnTo>
                    <a:pt x="1334" y="2217"/>
                  </a:lnTo>
                  <a:lnTo>
                    <a:pt x="1549" y="2158"/>
                  </a:lnTo>
                  <a:lnTo>
                    <a:pt x="1726" y="2040"/>
                  </a:lnTo>
                  <a:lnTo>
                    <a:pt x="1902" y="1903"/>
                  </a:lnTo>
                  <a:lnTo>
                    <a:pt x="2040" y="1746"/>
                  </a:lnTo>
                  <a:lnTo>
                    <a:pt x="2138" y="1550"/>
                  </a:lnTo>
                  <a:lnTo>
                    <a:pt x="2196" y="1354"/>
                  </a:lnTo>
                  <a:lnTo>
                    <a:pt x="2216" y="1119"/>
                  </a:lnTo>
                  <a:lnTo>
                    <a:pt x="2196" y="903"/>
                  </a:lnTo>
                  <a:lnTo>
                    <a:pt x="2138" y="687"/>
                  </a:lnTo>
                  <a:lnTo>
                    <a:pt x="2040" y="491"/>
                  </a:lnTo>
                  <a:lnTo>
                    <a:pt x="1902" y="334"/>
                  </a:lnTo>
                  <a:lnTo>
                    <a:pt x="1726" y="197"/>
                  </a:lnTo>
                  <a:lnTo>
                    <a:pt x="1549" y="9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
            <p:cNvSpPr/>
            <p:nvPr/>
          </p:nvSpPr>
          <p:spPr>
            <a:xfrm>
              <a:off x="5393225" y="5147900"/>
              <a:ext cx="55425" cy="55425"/>
            </a:xfrm>
            <a:custGeom>
              <a:rect b="b" l="l" r="r" t="t"/>
              <a:pathLst>
                <a:path extrusionOk="0" h="2217" w="2217">
                  <a:moveTo>
                    <a:pt x="1118" y="1"/>
                  </a:moveTo>
                  <a:lnTo>
                    <a:pt x="883" y="20"/>
                  </a:lnTo>
                  <a:lnTo>
                    <a:pt x="667" y="79"/>
                  </a:lnTo>
                  <a:lnTo>
                    <a:pt x="490" y="177"/>
                  </a:lnTo>
                  <a:lnTo>
                    <a:pt x="314" y="315"/>
                  </a:lnTo>
                  <a:lnTo>
                    <a:pt x="177" y="491"/>
                  </a:lnTo>
                  <a:lnTo>
                    <a:pt x="79" y="668"/>
                  </a:lnTo>
                  <a:lnTo>
                    <a:pt x="20" y="883"/>
                  </a:lnTo>
                  <a:lnTo>
                    <a:pt x="0" y="1099"/>
                  </a:lnTo>
                  <a:lnTo>
                    <a:pt x="20" y="1334"/>
                  </a:lnTo>
                  <a:lnTo>
                    <a:pt x="79" y="1550"/>
                  </a:lnTo>
                  <a:lnTo>
                    <a:pt x="177" y="1727"/>
                  </a:lnTo>
                  <a:lnTo>
                    <a:pt x="314" y="1903"/>
                  </a:lnTo>
                  <a:lnTo>
                    <a:pt x="490" y="2040"/>
                  </a:lnTo>
                  <a:lnTo>
                    <a:pt x="667" y="2138"/>
                  </a:lnTo>
                  <a:lnTo>
                    <a:pt x="883" y="2197"/>
                  </a:lnTo>
                  <a:lnTo>
                    <a:pt x="1118" y="2217"/>
                  </a:lnTo>
                  <a:lnTo>
                    <a:pt x="1334" y="2197"/>
                  </a:lnTo>
                  <a:lnTo>
                    <a:pt x="1549" y="2138"/>
                  </a:lnTo>
                  <a:lnTo>
                    <a:pt x="1726" y="2040"/>
                  </a:lnTo>
                  <a:lnTo>
                    <a:pt x="1902" y="1903"/>
                  </a:lnTo>
                  <a:lnTo>
                    <a:pt x="2040" y="1727"/>
                  </a:lnTo>
                  <a:lnTo>
                    <a:pt x="2138" y="1550"/>
                  </a:lnTo>
                  <a:lnTo>
                    <a:pt x="2196" y="1334"/>
                  </a:lnTo>
                  <a:lnTo>
                    <a:pt x="2216" y="1099"/>
                  </a:lnTo>
                  <a:lnTo>
                    <a:pt x="2196" y="883"/>
                  </a:lnTo>
                  <a:lnTo>
                    <a:pt x="2138" y="668"/>
                  </a:lnTo>
                  <a:lnTo>
                    <a:pt x="2040" y="491"/>
                  </a:lnTo>
                  <a:lnTo>
                    <a:pt x="1902" y="315"/>
                  </a:lnTo>
                  <a:lnTo>
                    <a:pt x="1726" y="177"/>
                  </a:lnTo>
                  <a:lnTo>
                    <a:pt x="1549" y="79"/>
                  </a:lnTo>
                  <a:lnTo>
                    <a:pt x="1334" y="20"/>
                  </a:lnTo>
                  <a:lnTo>
                    <a:pt x="11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
            <p:cNvSpPr/>
            <p:nvPr/>
          </p:nvSpPr>
          <p:spPr>
            <a:xfrm>
              <a:off x="5393225" y="5368525"/>
              <a:ext cx="55425" cy="55900"/>
            </a:xfrm>
            <a:custGeom>
              <a:rect b="b" l="l" r="r" t="t"/>
              <a:pathLst>
                <a:path extrusionOk="0" h="2236" w="2217">
                  <a:moveTo>
                    <a:pt x="1118" y="0"/>
                  </a:moveTo>
                  <a:lnTo>
                    <a:pt x="883" y="20"/>
                  </a:lnTo>
                  <a:lnTo>
                    <a:pt x="667" y="79"/>
                  </a:lnTo>
                  <a:lnTo>
                    <a:pt x="490" y="177"/>
                  </a:lnTo>
                  <a:lnTo>
                    <a:pt x="314" y="314"/>
                  </a:lnTo>
                  <a:lnTo>
                    <a:pt x="177" y="490"/>
                  </a:lnTo>
                  <a:lnTo>
                    <a:pt x="79" y="687"/>
                  </a:lnTo>
                  <a:lnTo>
                    <a:pt x="20" y="883"/>
                  </a:lnTo>
                  <a:lnTo>
                    <a:pt x="0" y="1118"/>
                  </a:lnTo>
                  <a:lnTo>
                    <a:pt x="20" y="1334"/>
                  </a:lnTo>
                  <a:lnTo>
                    <a:pt x="79" y="1549"/>
                  </a:lnTo>
                  <a:lnTo>
                    <a:pt x="177" y="1726"/>
                  </a:lnTo>
                  <a:lnTo>
                    <a:pt x="314" y="1902"/>
                  </a:lnTo>
                  <a:lnTo>
                    <a:pt x="490" y="2040"/>
                  </a:lnTo>
                  <a:lnTo>
                    <a:pt x="667" y="2138"/>
                  </a:lnTo>
                  <a:lnTo>
                    <a:pt x="883" y="2197"/>
                  </a:lnTo>
                  <a:lnTo>
                    <a:pt x="1118" y="2236"/>
                  </a:lnTo>
                  <a:lnTo>
                    <a:pt x="1334" y="2197"/>
                  </a:lnTo>
                  <a:lnTo>
                    <a:pt x="1549" y="2138"/>
                  </a:lnTo>
                  <a:lnTo>
                    <a:pt x="1726" y="2040"/>
                  </a:lnTo>
                  <a:lnTo>
                    <a:pt x="1902" y="1902"/>
                  </a:lnTo>
                  <a:lnTo>
                    <a:pt x="2040" y="1726"/>
                  </a:lnTo>
                  <a:lnTo>
                    <a:pt x="2138" y="1549"/>
                  </a:lnTo>
                  <a:lnTo>
                    <a:pt x="2196" y="1334"/>
                  </a:lnTo>
                  <a:lnTo>
                    <a:pt x="2216" y="1118"/>
                  </a:lnTo>
                  <a:lnTo>
                    <a:pt x="2196" y="883"/>
                  </a:lnTo>
                  <a:lnTo>
                    <a:pt x="2138" y="687"/>
                  </a:lnTo>
                  <a:lnTo>
                    <a:pt x="2040" y="490"/>
                  </a:lnTo>
                  <a:lnTo>
                    <a:pt x="1902" y="314"/>
                  </a:lnTo>
                  <a:lnTo>
                    <a:pt x="1726" y="177"/>
                  </a:lnTo>
                  <a:lnTo>
                    <a:pt x="1549" y="79"/>
                  </a:lnTo>
                  <a:lnTo>
                    <a:pt x="1334" y="20"/>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
            <p:cNvSpPr/>
            <p:nvPr/>
          </p:nvSpPr>
          <p:spPr>
            <a:xfrm>
              <a:off x="5215250" y="4706200"/>
              <a:ext cx="55925" cy="55900"/>
            </a:xfrm>
            <a:custGeom>
              <a:rect b="b" l="l" r="r" t="t"/>
              <a:pathLst>
                <a:path extrusionOk="0" h="2236" w="2237">
                  <a:moveTo>
                    <a:pt x="1119" y="0"/>
                  </a:moveTo>
                  <a:lnTo>
                    <a:pt x="883" y="20"/>
                  </a:lnTo>
                  <a:lnTo>
                    <a:pt x="668" y="79"/>
                  </a:lnTo>
                  <a:lnTo>
                    <a:pt x="491" y="197"/>
                  </a:lnTo>
                  <a:lnTo>
                    <a:pt x="315" y="334"/>
                  </a:lnTo>
                  <a:lnTo>
                    <a:pt x="177" y="491"/>
                  </a:lnTo>
                  <a:lnTo>
                    <a:pt x="79" y="687"/>
                  </a:lnTo>
                  <a:lnTo>
                    <a:pt x="20" y="883"/>
                  </a:lnTo>
                  <a:lnTo>
                    <a:pt x="1" y="1118"/>
                  </a:lnTo>
                  <a:lnTo>
                    <a:pt x="20" y="1334"/>
                  </a:lnTo>
                  <a:lnTo>
                    <a:pt x="79" y="1550"/>
                  </a:lnTo>
                  <a:lnTo>
                    <a:pt x="177" y="1746"/>
                  </a:lnTo>
                  <a:lnTo>
                    <a:pt x="315" y="1903"/>
                  </a:lnTo>
                  <a:lnTo>
                    <a:pt x="491" y="2040"/>
                  </a:lnTo>
                  <a:lnTo>
                    <a:pt x="668" y="2138"/>
                  </a:lnTo>
                  <a:lnTo>
                    <a:pt x="883" y="2216"/>
                  </a:lnTo>
                  <a:lnTo>
                    <a:pt x="1119" y="2236"/>
                  </a:lnTo>
                  <a:lnTo>
                    <a:pt x="1334" y="2216"/>
                  </a:lnTo>
                  <a:lnTo>
                    <a:pt x="1550" y="2138"/>
                  </a:lnTo>
                  <a:lnTo>
                    <a:pt x="1726" y="2040"/>
                  </a:lnTo>
                  <a:lnTo>
                    <a:pt x="1903" y="1903"/>
                  </a:lnTo>
                  <a:lnTo>
                    <a:pt x="2040" y="1746"/>
                  </a:lnTo>
                  <a:lnTo>
                    <a:pt x="2138" y="1550"/>
                  </a:lnTo>
                  <a:lnTo>
                    <a:pt x="2197" y="1334"/>
                  </a:lnTo>
                  <a:lnTo>
                    <a:pt x="2236" y="1118"/>
                  </a:lnTo>
                  <a:lnTo>
                    <a:pt x="2197" y="883"/>
                  </a:lnTo>
                  <a:lnTo>
                    <a:pt x="2138" y="687"/>
                  </a:lnTo>
                  <a:lnTo>
                    <a:pt x="2040" y="491"/>
                  </a:lnTo>
                  <a:lnTo>
                    <a:pt x="1903" y="334"/>
                  </a:lnTo>
                  <a:lnTo>
                    <a:pt x="1726" y="19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
            <p:cNvSpPr/>
            <p:nvPr/>
          </p:nvSpPr>
          <p:spPr>
            <a:xfrm>
              <a:off x="5215250" y="4926800"/>
              <a:ext cx="55925" cy="55925"/>
            </a:xfrm>
            <a:custGeom>
              <a:rect b="b" l="l" r="r" t="t"/>
              <a:pathLst>
                <a:path extrusionOk="0" h="2237" w="2237">
                  <a:moveTo>
                    <a:pt x="1119" y="1"/>
                  </a:moveTo>
                  <a:lnTo>
                    <a:pt x="883" y="20"/>
                  </a:lnTo>
                  <a:lnTo>
                    <a:pt x="668" y="99"/>
                  </a:lnTo>
                  <a:lnTo>
                    <a:pt x="491" y="197"/>
                  </a:lnTo>
                  <a:lnTo>
                    <a:pt x="315" y="334"/>
                  </a:lnTo>
                  <a:lnTo>
                    <a:pt x="177" y="491"/>
                  </a:lnTo>
                  <a:lnTo>
                    <a:pt x="79" y="687"/>
                  </a:lnTo>
                  <a:lnTo>
                    <a:pt x="20" y="903"/>
                  </a:lnTo>
                  <a:lnTo>
                    <a:pt x="1" y="1119"/>
                  </a:lnTo>
                  <a:lnTo>
                    <a:pt x="20" y="1354"/>
                  </a:lnTo>
                  <a:lnTo>
                    <a:pt x="79" y="1550"/>
                  </a:lnTo>
                  <a:lnTo>
                    <a:pt x="177" y="1746"/>
                  </a:lnTo>
                  <a:lnTo>
                    <a:pt x="315" y="1903"/>
                  </a:lnTo>
                  <a:lnTo>
                    <a:pt x="491" y="2040"/>
                  </a:lnTo>
                  <a:lnTo>
                    <a:pt x="668" y="2158"/>
                  </a:lnTo>
                  <a:lnTo>
                    <a:pt x="883" y="2217"/>
                  </a:lnTo>
                  <a:lnTo>
                    <a:pt x="1119" y="2236"/>
                  </a:lnTo>
                  <a:lnTo>
                    <a:pt x="1334" y="2217"/>
                  </a:lnTo>
                  <a:lnTo>
                    <a:pt x="1550" y="2158"/>
                  </a:lnTo>
                  <a:lnTo>
                    <a:pt x="1726" y="2040"/>
                  </a:lnTo>
                  <a:lnTo>
                    <a:pt x="1903" y="1903"/>
                  </a:lnTo>
                  <a:lnTo>
                    <a:pt x="2040" y="1746"/>
                  </a:lnTo>
                  <a:lnTo>
                    <a:pt x="2138" y="1550"/>
                  </a:lnTo>
                  <a:lnTo>
                    <a:pt x="2197" y="1354"/>
                  </a:lnTo>
                  <a:lnTo>
                    <a:pt x="2236" y="1119"/>
                  </a:lnTo>
                  <a:lnTo>
                    <a:pt x="2197" y="903"/>
                  </a:lnTo>
                  <a:lnTo>
                    <a:pt x="2138" y="687"/>
                  </a:lnTo>
                  <a:lnTo>
                    <a:pt x="2040" y="491"/>
                  </a:lnTo>
                  <a:lnTo>
                    <a:pt x="1903" y="334"/>
                  </a:lnTo>
                  <a:lnTo>
                    <a:pt x="1726" y="197"/>
                  </a:lnTo>
                  <a:lnTo>
                    <a:pt x="1550" y="9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
            <p:cNvSpPr/>
            <p:nvPr/>
          </p:nvSpPr>
          <p:spPr>
            <a:xfrm>
              <a:off x="5215250" y="5147900"/>
              <a:ext cx="55925" cy="55425"/>
            </a:xfrm>
            <a:custGeom>
              <a:rect b="b" l="l" r="r" t="t"/>
              <a:pathLst>
                <a:path extrusionOk="0" h="2217" w="2237">
                  <a:moveTo>
                    <a:pt x="1119" y="1"/>
                  </a:moveTo>
                  <a:lnTo>
                    <a:pt x="883" y="20"/>
                  </a:lnTo>
                  <a:lnTo>
                    <a:pt x="668" y="79"/>
                  </a:lnTo>
                  <a:lnTo>
                    <a:pt x="491" y="177"/>
                  </a:lnTo>
                  <a:lnTo>
                    <a:pt x="315" y="315"/>
                  </a:lnTo>
                  <a:lnTo>
                    <a:pt x="177" y="491"/>
                  </a:lnTo>
                  <a:lnTo>
                    <a:pt x="79" y="668"/>
                  </a:lnTo>
                  <a:lnTo>
                    <a:pt x="20" y="883"/>
                  </a:lnTo>
                  <a:lnTo>
                    <a:pt x="1" y="1099"/>
                  </a:lnTo>
                  <a:lnTo>
                    <a:pt x="20" y="1334"/>
                  </a:lnTo>
                  <a:lnTo>
                    <a:pt x="79" y="1550"/>
                  </a:lnTo>
                  <a:lnTo>
                    <a:pt x="177" y="1727"/>
                  </a:lnTo>
                  <a:lnTo>
                    <a:pt x="315" y="1903"/>
                  </a:lnTo>
                  <a:lnTo>
                    <a:pt x="491" y="2040"/>
                  </a:lnTo>
                  <a:lnTo>
                    <a:pt x="668" y="2138"/>
                  </a:lnTo>
                  <a:lnTo>
                    <a:pt x="883" y="2197"/>
                  </a:lnTo>
                  <a:lnTo>
                    <a:pt x="1119" y="2217"/>
                  </a:lnTo>
                  <a:lnTo>
                    <a:pt x="1334" y="2197"/>
                  </a:lnTo>
                  <a:lnTo>
                    <a:pt x="1550" y="2138"/>
                  </a:lnTo>
                  <a:lnTo>
                    <a:pt x="1726" y="2040"/>
                  </a:lnTo>
                  <a:lnTo>
                    <a:pt x="1903" y="1903"/>
                  </a:lnTo>
                  <a:lnTo>
                    <a:pt x="2040" y="1727"/>
                  </a:lnTo>
                  <a:lnTo>
                    <a:pt x="2138" y="1550"/>
                  </a:lnTo>
                  <a:lnTo>
                    <a:pt x="2197" y="1334"/>
                  </a:lnTo>
                  <a:lnTo>
                    <a:pt x="2236" y="1099"/>
                  </a:lnTo>
                  <a:lnTo>
                    <a:pt x="2197" y="883"/>
                  </a:lnTo>
                  <a:lnTo>
                    <a:pt x="2138" y="668"/>
                  </a:lnTo>
                  <a:lnTo>
                    <a:pt x="2040" y="491"/>
                  </a:lnTo>
                  <a:lnTo>
                    <a:pt x="1903" y="315"/>
                  </a:lnTo>
                  <a:lnTo>
                    <a:pt x="1726" y="177"/>
                  </a:lnTo>
                  <a:lnTo>
                    <a:pt x="1550" y="79"/>
                  </a:lnTo>
                  <a:lnTo>
                    <a:pt x="1334" y="20"/>
                  </a:lnTo>
                  <a:lnTo>
                    <a:pt x="1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
            <p:cNvSpPr/>
            <p:nvPr/>
          </p:nvSpPr>
          <p:spPr>
            <a:xfrm>
              <a:off x="5215250" y="5368525"/>
              <a:ext cx="55925" cy="55900"/>
            </a:xfrm>
            <a:custGeom>
              <a:rect b="b" l="l" r="r" t="t"/>
              <a:pathLst>
                <a:path extrusionOk="0" h="2236" w="2237">
                  <a:moveTo>
                    <a:pt x="1119" y="0"/>
                  </a:moveTo>
                  <a:lnTo>
                    <a:pt x="883" y="20"/>
                  </a:lnTo>
                  <a:lnTo>
                    <a:pt x="668" y="79"/>
                  </a:lnTo>
                  <a:lnTo>
                    <a:pt x="491" y="177"/>
                  </a:lnTo>
                  <a:lnTo>
                    <a:pt x="315" y="314"/>
                  </a:lnTo>
                  <a:lnTo>
                    <a:pt x="177" y="490"/>
                  </a:lnTo>
                  <a:lnTo>
                    <a:pt x="79" y="687"/>
                  </a:lnTo>
                  <a:lnTo>
                    <a:pt x="20" y="883"/>
                  </a:lnTo>
                  <a:lnTo>
                    <a:pt x="1" y="1118"/>
                  </a:lnTo>
                  <a:lnTo>
                    <a:pt x="20" y="1334"/>
                  </a:lnTo>
                  <a:lnTo>
                    <a:pt x="79" y="1549"/>
                  </a:lnTo>
                  <a:lnTo>
                    <a:pt x="177" y="1726"/>
                  </a:lnTo>
                  <a:lnTo>
                    <a:pt x="315" y="1902"/>
                  </a:lnTo>
                  <a:lnTo>
                    <a:pt x="491" y="2040"/>
                  </a:lnTo>
                  <a:lnTo>
                    <a:pt x="668" y="2138"/>
                  </a:lnTo>
                  <a:lnTo>
                    <a:pt x="883" y="2197"/>
                  </a:lnTo>
                  <a:lnTo>
                    <a:pt x="1119" y="2236"/>
                  </a:lnTo>
                  <a:lnTo>
                    <a:pt x="1334" y="2197"/>
                  </a:lnTo>
                  <a:lnTo>
                    <a:pt x="1550" y="2138"/>
                  </a:lnTo>
                  <a:lnTo>
                    <a:pt x="1726" y="2040"/>
                  </a:lnTo>
                  <a:lnTo>
                    <a:pt x="1903" y="1902"/>
                  </a:lnTo>
                  <a:lnTo>
                    <a:pt x="2040" y="1726"/>
                  </a:lnTo>
                  <a:lnTo>
                    <a:pt x="2138" y="1549"/>
                  </a:lnTo>
                  <a:lnTo>
                    <a:pt x="2197" y="1334"/>
                  </a:lnTo>
                  <a:lnTo>
                    <a:pt x="2236" y="1118"/>
                  </a:lnTo>
                  <a:lnTo>
                    <a:pt x="2197" y="883"/>
                  </a:lnTo>
                  <a:lnTo>
                    <a:pt x="2138" y="687"/>
                  </a:lnTo>
                  <a:lnTo>
                    <a:pt x="2040" y="490"/>
                  </a:lnTo>
                  <a:lnTo>
                    <a:pt x="1903" y="314"/>
                  </a:lnTo>
                  <a:lnTo>
                    <a:pt x="1726" y="177"/>
                  </a:lnTo>
                  <a:lnTo>
                    <a:pt x="1550" y="79"/>
                  </a:lnTo>
                  <a:lnTo>
                    <a:pt x="1334" y="20"/>
                  </a:lnTo>
                  <a:lnTo>
                    <a:pt x="11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8" name="Google Shape;1478;p1"/>
          <p:cNvSpPr txBox="1"/>
          <p:nvPr/>
        </p:nvSpPr>
        <p:spPr>
          <a:xfrm>
            <a:off x="5306375" y="2533650"/>
            <a:ext cx="3000000" cy="677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600">
                <a:solidFill>
                  <a:schemeClr val="lt1"/>
                </a:solidFill>
                <a:latin typeface="Figtree"/>
                <a:ea typeface="Figtree"/>
                <a:cs typeface="Figtree"/>
                <a:sym typeface="Figtree"/>
              </a:rPr>
              <a:t>DOCENTE: VEGA GUERTA, Hugo Froilan</a:t>
            </a:r>
            <a:endParaRPr sz="1600">
              <a:solidFill>
                <a:schemeClr val="lt1"/>
              </a:solidFill>
              <a:latin typeface="Figtree"/>
              <a:ea typeface="Figtree"/>
              <a:cs typeface="Figtree"/>
              <a:sym typeface="Figtree"/>
            </a:endParaRPr>
          </a:p>
        </p:txBody>
      </p:sp>
      <p:pic>
        <p:nvPicPr>
          <p:cNvPr id="1479" name="Google Shape;1479;p1"/>
          <p:cNvPicPr preferRelativeResize="0"/>
          <p:nvPr/>
        </p:nvPicPr>
        <p:blipFill>
          <a:blip r:embed="rId3">
            <a:alphaModFix/>
          </a:blip>
          <a:stretch>
            <a:fillRect/>
          </a:stretch>
        </p:blipFill>
        <p:spPr>
          <a:xfrm>
            <a:off x="6321050" y="3441675"/>
            <a:ext cx="875576" cy="1034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pic>
        <p:nvPicPr>
          <p:cNvPr id="1562" name="Google Shape;1562;p6"/>
          <p:cNvPicPr preferRelativeResize="0"/>
          <p:nvPr/>
        </p:nvPicPr>
        <p:blipFill>
          <a:blip r:embed="rId3">
            <a:alphaModFix/>
          </a:blip>
          <a:stretch>
            <a:fillRect/>
          </a:stretch>
        </p:blipFill>
        <p:spPr>
          <a:xfrm>
            <a:off x="1188413" y="635100"/>
            <a:ext cx="6767174" cy="387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28"/>
          <p:cNvSpPr txBox="1"/>
          <p:nvPr>
            <p:ph type="title"/>
          </p:nvPr>
        </p:nvSpPr>
        <p:spPr>
          <a:xfrm>
            <a:off x="1866300" y="1436325"/>
            <a:ext cx="5518800" cy="1563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9000"/>
              <a:t>THANKS</a:t>
            </a:r>
            <a:r>
              <a:rPr lang="en" sz="9000"/>
              <a:t>!</a:t>
            </a:r>
            <a:endParaRPr sz="9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g29a87ab9781_0_24"/>
          <p:cNvSpPr txBox="1"/>
          <p:nvPr>
            <p:ph idx="2" type="title"/>
          </p:nvPr>
        </p:nvSpPr>
        <p:spPr>
          <a:xfrm>
            <a:off x="2038200" y="254713"/>
            <a:ext cx="50676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t>CONCEPTOS DE AGRUPAMIENTO</a:t>
            </a:r>
            <a:endParaRPr sz="3000"/>
          </a:p>
        </p:txBody>
      </p:sp>
      <p:sp>
        <p:nvSpPr>
          <p:cNvPr id="1485" name="Google Shape;1485;g29a87ab9781_0_24"/>
          <p:cNvSpPr txBox="1"/>
          <p:nvPr>
            <p:ph idx="1" type="subTitle"/>
          </p:nvPr>
        </p:nvSpPr>
        <p:spPr>
          <a:xfrm>
            <a:off x="332800" y="1446401"/>
            <a:ext cx="8360700" cy="841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a:t>El agrupamiento (o clustering en inglés) es una técnica en el aprendizaje no supervisado que consiste en organizar un conjunto de datos en grupos, de modo que los elementos dentro de un grupo sean más similares entre sí que con los elementos de otros grupos.</a:t>
            </a:r>
            <a:endParaRPr/>
          </a:p>
          <a:p>
            <a:pPr indent="0" lvl="0" marL="0" rtl="0" algn="just">
              <a:lnSpc>
                <a:spcPct val="100000"/>
              </a:lnSpc>
              <a:spcBef>
                <a:spcPts val="0"/>
              </a:spcBef>
              <a:spcAft>
                <a:spcPts val="0"/>
              </a:spcAft>
              <a:buSzPts val="1400"/>
              <a:buNone/>
            </a:pPr>
            <a:r>
              <a:t/>
            </a:r>
            <a:endParaRPr/>
          </a:p>
          <a:p>
            <a:pPr indent="0" lvl="0" marL="0" rtl="0" algn="just">
              <a:lnSpc>
                <a:spcPct val="100000"/>
              </a:lnSpc>
              <a:spcBef>
                <a:spcPts val="0"/>
              </a:spcBef>
              <a:spcAft>
                <a:spcPts val="0"/>
              </a:spcAft>
              <a:buSzPts val="1400"/>
              <a:buNone/>
            </a:pPr>
            <a:r>
              <a:rPr lang="en"/>
              <a:t>Conceptos claves relacionados:</a:t>
            </a:r>
            <a:endParaRPr/>
          </a:p>
        </p:txBody>
      </p:sp>
      <p:sp>
        <p:nvSpPr>
          <p:cNvPr id="1486" name="Google Shape;1486;g29a87ab9781_0_24"/>
          <p:cNvSpPr txBox="1"/>
          <p:nvPr>
            <p:ph idx="1" type="subTitle"/>
          </p:nvPr>
        </p:nvSpPr>
        <p:spPr>
          <a:xfrm>
            <a:off x="1158600" y="2915400"/>
            <a:ext cx="3413400" cy="841800"/>
          </a:xfrm>
          <a:prstGeom prst="rect">
            <a:avLst/>
          </a:prstGeom>
          <a:noFill/>
          <a:ln>
            <a:noFill/>
          </a:ln>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Char char="-"/>
            </a:pPr>
            <a:r>
              <a:rPr lang="en"/>
              <a:t>Cluster</a:t>
            </a:r>
            <a:endParaRPr/>
          </a:p>
          <a:p>
            <a:pPr indent="-317500" lvl="0" marL="457200" rtl="0" algn="just">
              <a:lnSpc>
                <a:spcPct val="100000"/>
              </a:lnSpc>
              <a:spcBef>
                <a:spcPts val="0"/>
              </a:spcBef>
              <a:spcAft>
                <a:spcPts val="0"/>
              </a:spcAft>
              <a:buSzPts val="1400"/>
              <a:buChar char="-"/>
            </a:pPr>
            <a:r>
              <a:rPr lang="en"/>
              <a:t>Centroide</a:t>
            </a:r>
            <a:endParaRPr/>
          </a:p>
          <a:p>
            <a:pPr indent="-317500" lvl="0" marL="457200" rtl="0" algn="just">
              <a:lnSpc>
                <a:spcPct val="100000"/>
              </a:lnSpc>
              <a:spcBef>
                <a:spcPts val="0"/>
              </a:spcBef>
              <a:spcAft>
                <a:spcPts val="0"/>
              </a:spcAft>
              <a:buSzPts val="1400"/>
              <a:buChar char="-"/>
            </a:pPr>
            <a:r>
              <a:rPr lang="en"/>
              <a:t>Métricas de Similitud o Distancia</a:t>
            </a:r>
            <a:endParaRPr/>
          </a:p>
        </p:txBody>
      </p:sp>
      <p:sp>
        <p:nvSpPr>
          <p:cNvPr id="1487" name="Google Shape;1487;g29a87ab9781_0_24"/>
          <p:cNvSpPr txBox="1"/>
          <p:nvPr>
            <p:ph idx="1" type="subTitle"/>
          </p:nvPr>
        </p:nvSpPr>
        <p:spPr>
          <a:xfrm>
            <a:off x="4572000" y="2915400"/>
            <a:ext cx="3413400" cy="841800"/>
          </a:xfrm>
          <a:prstGeom prst="rect">
            <a:avLst/>
          </a:prstGeom>
          <a:noFill/>
          <a:ln>
            <a:noFill/>
          </a:ln>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Char char="-"/>
            </a:pPr>
            <a:r>
              <a:rPr lang="en"/>
              <a:t>Algoritmo K-means</a:t>
            </a:r>
            <a:endParaRPr/>
          </a:p>
          <a:p>
            <a:pPr indent="-317500" lvl="0" marL="457200" rtl="0" algn="just">
              <a:lnSpc>
                <a:spcPct val="100000"/>
              </a:lnSpc>
              <a:spcBef>
                <a:spcPts val="0"/>
              </a:spcBef>
              <a:spcAft>
                <a:spcPts val="0"/>
              </a:spcAft>
              <a:buSzPts val="1400"/>
              <a:buChar char="-"/>
            </a:pPr>
            <a:r>
              <a:rPr lang="en"/>
              <a:t>Aprendizaje no supervisado</a:t>
            </a:r>
            <a:endParaRPr/>
          </a:p>
          <a:p>
            <a:pPr indent="-317500" lvl="0" marL="457200" rtl="0" algn="just">
              <a:lnSpc>
                <a:spcPct val="100000"/>
              </a:lnSpc>
              <a:spcBef>
                <a:spcPts val="0"/>
              </a:spcBef>
              <a:spcAft>
                <a:spcPts val="0"/>
              </a:spcAft>
              <a:buSzPts val="1400"/>
              <a:buChar char="-"/>
            </a:pPr>
            <a:r>
              <a:rPr lang="en"/>
              <a:t>Validación de clusters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sp>
        <p:nvSpPr>
          <p:cNvPr id="1492" name="Google Shape;1492;g29a87ab9781_0_29"/>
          <p:cNvSpPr txBox="1"/>
          <p:nvPr>
            <p:ph idx="2" type="title"/>
          </p:nvPr>
        </p:nvSpPr>
        <p:spPr>
          <a:xfrm>
            <a:off x="2038200" y="254713"/>
            <a:ext cx="50676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t>ALGORITMO K-MEANS</a:t>
            </a:r>
            <a:endParaRPr sz="3000"/>
          </a:p>
        </p:txBody>
      </p:sp>
      <p:sp>
        <p:nvSpPr>
          <p:cNvPr id="1493" name="Google Shape;1493;g29a87ab9781_0_29"/>
          <p:cNvSpPr txBox="1"/>
          <p:nvPr>
            <p:ph idx="1" type="subTitle"/>
          </p:nvPr>
        </p:nvSpPr>
        <p:spPr>
          <a:xfrm>
            <a:off x="332800" y="1446401"/>
            <a:ext cx="8360700" cy="841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a:t>El algoritmo k-means es un método de agrupamiento que divide un conjunto de datos en k grupos o clusters. Los datos se agrupan de tal manera que los puntos en el mismo clúster sean más similares entre sí que los puntos en otros clusters.</a:t>
            </a:r>
            <a:endParaRPr/>
          </a:p>
        </p:txBody>
      </p:sp>
      <p:pic>
        <p:nvPicPr>
          <p:cNvPr id="1494" name="Google Shape;1494;g29a87ab9781_0_29"/>
          <p:cNvPicPr preferRelativeResize="0"/>
          <p:nvPr/>
        </p:nvPicPr>
        <p:blipFill>
          <a:blip r:embed="rId3">
            <a:alphaModFix/>
          </a:blip>
          <a:stretch>
            <a:fillRect/>
          </a:stretch>
        </p:blipFill>
        <p:spPr>
          <a:xfrm>
            <a:off x="2693563" y="2494550"/>
            <a:ext cx="3756875" cy="1890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g2615745c6e6_0_2"/>
          <p:cNvSpPr txBox="1"/>
          <p:nvPr>
            <p:ph idx="2" type="title"/>
          </p:nvPr>
        </p:nvSpPr>
        <p:spPr>
          <a:xfrm>
            <a:off x="2038200" y="254713"/>
            <a:ext cx="50676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t>ALGORITMO K-MEANS - PASO A PASO</a:t>
            </a:r>
            <a:endParaRPr sz="3000"/>
          </a:p>
        </p:txBody>
      </p:sp>
      <p:sp>
        <p:nvSpPr>
          <p:cNvPr id="1500" name="Google Shape;1500;g2615745c6e6_0_2"/>
          <p:cNvSpPr/>
          <p:nvPr/>
        </p:nvSpPr>
        <p:spPr>
          <a:xfrm>
            <a:off x="6807283" y="2841128"/>
            <a:ext cx="729300" cy="707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1501" name="Google Shape;1501;g2615745c6e6_0_2"/>
          <p:cNvSpPr/>
          <p:nvPr/>
        </p:nvSpPr>
        <p:spPr>
          <a:xfrm>
            <a:off x="4207456" y="2841128"/>
            <a:ext cx="729300" cy="707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1502" name="Google Shape;1502;g2615745c6e6_0_2"/>
          <p:cNvSpPr/>
          <p:nvPr/>
        </p:nvSpPr>
        <p:spPr>
          <a:xfrm>
            <a:off x="1607629" y="2841128"/>
            <a:ext cx="729300" cy="707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1503" name="Google Shape;1503;g2615745c6e6_0_2"/>
          <p:cNvSpPr/>
          <p:nvPr/>
        </p:nvSpPr>
        <p:spPr>
          <a:xfrm>
            <a:off x="6807283" y="1357400"/>
            <a:ext cx="729300" cy="707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1504" name="Google Shape;1504;g2615745c6e6_0_2"/>
          <p:cNvSpPr/>
          <p:nvPr/>
        </p:nvSpPr>
        <p:spPr>
          <a:xfrm>
            <a:off x="4207456" y="1357400"/>
            <a:ext cx="729300" cy="707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1505" name="Google Shape;1505;g2615745c6e6_0_2"/>
          <p:cNvSpPr/>
          <p:nvPr/>
        </p:nvSpPr>
        <p:spPr>
          <a:xfrm>
            <a:off x="1607629" y="1357400"/>
            <a:ext cx="729300" cy="707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1506" name="Google Shape;1506;g2615745c6e6_0_2"/>
          <p:cNvSpPr txBox="1"/>
          <p:nvPr>
            <p:ph idx="4294967295" type="subTitle"/>
          </p:nvPr>
        </p:nvSpPr>
        <p:spPr>
          <a:xfrm>
            <a:off x="3464552" y="3646262"/>
            <a:ext cx="2214900" cy="53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sz="1200"/>
              <a:t>Se repiten los pasos 3 y 4 hasta que se llega al criterio de parada.</a:t>
            </a:r>
            <a:endParaRPr sz="1200">
              <a:solidFill>
                <a:srgbClr val="666666"/>
              </a:solidFill>
            </a:endParaRPr>
          </a:p>
        </p:txBody>
      </p:sp>
      <p:sp>
        <p:nvSpPr>
          <p:cNvPr id="1507" name="Google Shape;1507;g2615745c6e6_0_2"/>
          <p:cNvSpPr txBox="1"/>
          <p:nvPr>
            <p:ph idx="1" type="subTitle"/>
          </p:nvPr>
        </p:nvSpPr>
        <p:spPr>
          <a:xfrm>
            <a:off x="864825" y="2113358"/>
            <a:ext cx="2214900" cy="53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sz="1200"/>
              <a:t>Elección del número de </a:t>
            </a:r>
            <a:r>
              <a:rPr lang="en" sz="1200"/>
              <a:t>clusters</a:t>
            </a:r>
            <a:r>
              <a:rPr lang="en" sz="1200"/>
              <a:t> k.</a:t>
            </a:r>
            <a:endParaRPr sz="1200"/>
          </a:p>
        </p:txBody>
      </p:sp>
      <p:sp>
        <p:nvSpPr>
          <p:cNvPr id="1508" name="Google Shape;1508;g2615745c6e6_0_2"/>
          <p:cNvSpPr txBox="1"/>
          <p:nvPr>
            <p:ph idx="4294967295" type="subTitle"/>
          </p:nvPr>
        </p:nvSpPr>
        <p:spPr>
          <a:xfrm>
            <a:off x="864725" y="3646262"/>
            <a:ext cx="2214900" cy="53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sz="1200"/>
              <a:t>Se recalculan los centroides de los </a:t>
            </a:r>
            <a:r>
              <a:rPr lang="en" sz="1200"/>
              <a:t>clusters</a:t>
            </a:r>
            <a:r>
              <a:rPr lang="en" sz="1200"/>
              <a:t>.</a:t>
            </a:r>
            <a:endParaRPr sz="1200"/>
          </a:p>
        </p:txBody>
      </p:sp>
      <p:sp>
        <p:nvSpPr>
          <p:cNvPr id="1509" name="Google Shape;1509;g2615745c6e6_0_2"/>
          <p:cNvSpPr txBox="1"/>
          <p:nvPr>
            <p:ph idx="4294967295" type="subTitle"/>
          </p:nvPr>
        </p:nvSpPr>
        <p:spPr>
          <a:xfrm>
            <a:off x="3464552" y="2113358"/>
            <a:ext cx="2214900" cy="53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sz="1200"/>
              <a:t>Inicializar las coordenadas de los centroides.</a:t>
            </a:r>
            <a:endParaRPr sz="1200"/>
          </a:p>
        </p:txBody>
      </p:sp>
      <p:sp>
        <p:nvSpPr>
          <p:cNvPr id="1510" name="Google Shape;1510;g2615745c6e6_0_2"/>
          <p:cNvSpPr txBox="1"/>
          <p:nvPr>
            <p:ph idx="2" type="title"/>
          </p:nvPr>
        </p:nvSpPr>
        <p:spPr>
          <a:xfrm>
            <a:off x="1539319" y="1540782"/>
            <a:ext cx="865800" cy="341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000"/>
              <a:buNone/>
            </a:pPr>
            <a:r>
              <a:rPr lang="en" sz="3000"/>
              <a:t>01</a:t>
            </a:r>
            <a:endParaRPr sz="3000"/>
          </a:p>
        </p:txBody>
      </p:sp>
      <p:sp>
        <p:nvSpPr>
          <p:cNvPr id="1511" name="Google Shape;1511;g2615745c6e6_0_2"/>
          <p:cNvSpPr txBox="1"/>
          <p:nvPr>
            <p:ph idx="4294967295" type="title"/>
          </p:nvPr>
        </p:nvSpPr>
        <p:spPr>
          <a:xfrm>
            <a:off x="4139146" y="3024511"/>
            <a:ext cx="865800" cy="341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000"/>
              <a:buNone/>
            </a:pPr>
            <a:r>
              <a:rPr lang="en"/>
              <a:t>05</a:t>
            </a:r>
            <a:endParaRPr/>
          </a:p>
        </p:txBody>
      </p:sp>
      <p:sp>
        <p:nvSpPr>
          <p:cNvPr id="1512" name="Google Shape;1512;g2615745c6e6_0_2"/>
          <p:cNvSpPr txBox="1"/>
          <p:nvPr>
            <p:ph idx="4294967295" type="title"/>
          </p:nvPr>
        </p:nvSpPr>
        <p:spPr>
          <a:xfrm>
            <a:off x="1539319" y="3024511"/>
            <a:ext cx="865800" cy="341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000"/>
              <a:buNone/>
            </a:pPr>
            <a:r>
              <a:rPr lang="en"/>
              <a:t>04</a:t>
            </a:r>
            <a:endParaRPr/>
          </a:p>
        </p:txBody>
      </p:sp>
      <p:sp>
        <p:nvSpPr>
          <p:cNvPr id="1513" name="Google Shape;1513;g2615745c6e6_0_2"/>
          <p:cNvSpPr txBox="1"/>
          <p:nvPr>
            <p:ph idx="4294967295" type="title"/>
          </p:nvPr>
        </p:nvSpPr>
        <p:spPr>
          <a:xfrm>
            <a:off x="4139146" y="1540782"/>
            <a:ext cx="865800" cy="341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000"/>
              <a:buNone/>
            </a:pPr>
            <a:r>
              <a:rPr lang="en"/>
              <a:t>02</a:t>
            </a:r>
            <a:endParaRPr/>
          </a:p>
        </p:txBody>
      </p:sp>
      <p:sp>
        <p:nvSpPr>
          <p:cNvPr id="1514" name="Google Shape;1514;g2615745c6e6_0_2"/>
          <p:cNvSpPr txBox="1"/>
          <p:nvPr>
            <p:ph idx="4294967295" type="subTitle"/>
          </p:nvPr>
        </p:nvSpPr>
        <p:spPr>
          <a:xfrm>
            <a:off x="6064379" y="3646262"/>
            <a:ext cx="2214900" cy="5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100"/>
              <a:t>Criterio de parada:</a:t>
            </a:r>
            <a:endParaRPr sz="1100"/>
          </a:p>
          <a:p>
            <a:pPr indent="-298450" lvl="0" marL="457200" rtl="0" algn="l">
              <a:lnSpc>
                <a:spcPct val="115000"/>
              </a:lnSpc>
              <a:spcBef>
                <a:spcPts val="0"/>
              </a:spcBef>
              <a:spcAft>
                <a:spcPts val="0"/>
              </a:spcAft>
              <a:buSzPts val="1100"/>
              <a:buChar char="-"/>
            </a:pPr>
            <a:r>
              <a:rPr lang="en" sz="1100"/>
              <a:t>Los centroides dejan de cambiar.</a:t>
            </a:r>
            <a:endParaRPr sz="1100"/>
          </a:p>
          <a:p>
            <a:pPr indent="-298450" lvl="0" marL="457200" rtl="0" algn="l">
              <a:lnSpc>
                <a:spcPct val="115000"/>
              </a:lnSpc>
              <a:spcBef>
                <a:spcPts val="0"/>
              </a:spcBef>
              <a:spcAft>
                <a:spcPts val="0"/>
              </a:spcAft>
              <a:buSzPts val="1100"/>
              <a:buChar char="-"/>
            </a:pPr>
            <a:r>
              <a:rPr lang="en" sz="1100"/>
              <a:t>Los puntos dejan de cambiar de clúster.</a:t>
            </a:r>
            <a:endParaRPr sz="1100"/>
          </a:p>
          <a:p>
            <a:pPr indent="-298450" lvl="0" marL="457200" rtl="0" algn="l">
              <a:lnSpc>
                <a:spcPct val="115000"/>
              </a:lnSpc>
              <a:spcBef>
                <a:spcPts val="0"/>
              </a:spcBef>
              <a:spcAft>
                <a:spcPts val="0"/>
              </a:spcAft>
              <a:buSzPts val="1100"/>
              <a:buChar char="-"/>
            </a:pPr>
            <a:r>
              <a:rPr lang="en" sz="1100"/>
              <a:t>Límite de iteraciones.</a:t>
            </a:r>
            <a:endParaRPr sz="1100"/>
          </a:p>
        </p:txBody>
      </p:sp>
      <p:sp>
        <p:nvSpPr>
          <p:cNvPr id="1515" name="Google Shape;1515;g2615745c6e6_0_2"/>
          <p:cNvSpPr txBox="1"/>
          <p:nvPr>
            <p:ph idx="4294967295" type="subTitle"/>
          </p:nvPr>
        </p:nvSpPr>
        <p:spPr>
          <a:xfrm>
            <a:off x="6064279" y="2113358"/>
            <a:ext cx="2214900" cy="5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400"/>
              <a:buNone/>
            </a:pPr>
            <a:r>
              <a:rPr lang="en" sz="1200"/>
              <a:t>Asignamos cada punto a un clúster.</a:t>
            </a:r>
            <a:endParaRPr sz="1200"/>
          </a:p>
          <a:p>
            <a:pPr indent="0" lvl="0" marL="0" rtl="0" algn="ctr">
              <a:lnSpc>
                <a:spcPct val="115000"/>
              </a:lnSpc>
              <a:spcBef>
                <a:spcPts val="0"/>
              </a:spcBef>
              <a:spcAft>
                <a:spcPts val="0"/>
              </a:spcAft>
              <a:buSzPts val="1400"/>
              <a:buNone/>
            </a:pPr>
            <a:r>
              <a:t/>
            </a:r>
            <a:endParaRPr/>
          </a:p>
        </p:txBody>
      </p:sp>
      <p:sp>
        <p:nvSpPr>
          <p:cNvPr id="1516" name="Google Shape;1516;g2615745c6e6_0_2"/>
          <p:cNvSpPr txBox="1"/>
          <p:nvPr>
            <p:ph idx="4294967295" type="title"/>
          </p:nvPr>
        </p:nvSpPr>
        <p:spPr>
          <a:xfrm>
            <a:off x="6738973" y="3024511"/>
            <a:ext cx="865800" cy="341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000"/>
              <a:buNone/>
            </a:pPr>
            <a:r>
              <a:rPr lang="en"/>
              <a:t>*</a:t>
            </a:r>
            <a:endParaRPr/>
          </a:p>
        </p:txBody>
      </p:sp>
      <p:sp>
        <p:nvSpPr>
          <p:cNvPr id="1517" name="Google Shape;1517;g2615745c6e6_0_2"/>
          <p:cNvSpPr txBox="1"/>
          <p:nvPr>
            <p:ph idx="4294967295" type="title"/>
          </p:nvPr>
        </p:nvSpPr>
        <p:spPr>
          <a:xfrm>
            <a:off x="6738973" y="1540782"/>
            <a:ext cx="865800" cy="341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000"/>
              <a:buNone/>
            </a:pPr>
            <a:r>
              <a:rPr lang="en"/>
              <a:t>03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g29a87ab9781_0_8"/>
          <p:cNvSpPr txBox="1"/>
          <p:nvPr>
            <p:ph idx="2" type="title"/>
          </p:nvPr>
        </p:nvSpPr>
        <p:spPr>
          <a:xfrm>
            <a:off x="2038200" y="254713"/>
            <a:ext cx="50676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t>EVALUACIÓN DEL ALGORITMO K-MEANS</a:t>
            </a:r>
            <a:endParaRPr sz="3000"/>
          </a:p>
        </p:txBody>
      </p:sp>
      <p:sp>
        <p:nvSpPr>
          <p:cNvPr id="1523" name="Google Shape;1523;g29a87ab9781_0_8"/>
          <p:cNvSpPr txBox="1"/>
          <p:nvPr>
            <p:ph idx="1" type="subTitle"/>
          </p:nvPr>
        </p:nvSpPr>
        <p:spPr>
          <a:xfrm>
            <a:off x="332800" y="1446400"/>
            <a:ext cx="8360700" cy="504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a:t>La evaluación del algoritmo k-means implica medir la calidad de los clusters que ha generado. Algunas métricas o técnicas que analizan estos valores son:</a:t>
            </a:r>
            <a:endParaRPr/>
          </a:p>
        </p:txBody>
      </p:sp>
      <p:graphicFrame>
        <p:nvGraphicFramePr>
          <p:cNvPr id="1524" name="Google Shape;1524;g29a87ab9781_0_8"/>
          <p:cNvGraphicFramePr/>
          <p:nvPr/>
        </p:nvGraphicFramePr>
        <p:xfrm>
          <a:off x="720000" y="2393025"/>
          <a:ext cx="3000000" cy="3000000"/>
        </p:xfrm>
        <a:graphic>
          <a:graphicData uri="http://schemas.openxmlformats.org/drawingml/2006/table">
            <a:tbl>
              <a:tblPr>
                <a:noFill/>
                <a:tableStyleId>{0B2BE2A5-DF29-4B4B-AC05-0F0855F4B57F}</a:tableStyleId>
              </a:tblPr>
              <a:tblGrid>
                <a:gridCol w="2619875"/>
                <a:gridCol w="5084125"/>
              </a:tblGrid>
              <a:tr h="361525">
                <a:tc>
                  <a:txBody>
                    <a:bodyPr/>
                    <a:lstStyle/>
                    <a:p>
                      <a:pPr indent="0" lvl="0" marL="0" marR="0" rtl="0" algn="r">
                        <a:lnSpc>
                          <a:spcPct val="100000"/>
                        </a:lnSpc>
                        <a:spcBef>
                          <a:spcPts val="0"/>
                        </a:spcBef>
                        <a:spcAft>
                          <a:spcPts val="0"/>
                        </a:spcAft>
                        <a:buClr>
                          <a:srgbClr val="000000"/>
                        </a:buClr>
                        <a:buSzPts val="1000"/>
                        <a:buFont typeface="Arial"/>
                        <a:buNone/>
                      </a:pPr>
                      <a:r>
                        <a:rPr b="1" lang="en" sz="1100" u="sng">
                          <a:solidFill>
                            <a:schemeClr val="lt1"/>
                          </a:solidFill>
                          <a:latin typeface="Figtree"/>
                          <a:ea typeface="Figtree"/>
                          <a:cs typeface="Figtree"/>
                          <a:sym typeface="Figtree"/>
                        </a:rPr>
                        <a:t>Inercia o Suma de Cuadrados Dentro de los Clusters (WCSS)</a:t>
                      </a:r>
                      <a:endParaRPr b="1" sz="1100" u="sng" cap="none" strike="noStrike">
                        <a:solidFill>
                          <a:schemeClr val="lt1"/>
                        </a:solidFill>
                        <a:latin typeface="Figtree"/>
                        <a:ea typeface="Figtree"/>
                        <a:cs typeface="Figtree"/>
                        <a:sym typeface="Figtree"/>
                      </a:endParaRPr>
                    </a:p>
                  </a:txBody>
                  <a:tcPr marT="0" marB="0" marR="91425" marL="91425" anchor="ctr">
                    <a:lnL cap="flat" cmpd="sng" w="9525">
                      <a:solidFill>
                        <a:schemeClr val="dk2">
                          <a:alpha val="0"/>
                        </a:scheme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latin typeface="Figtree"/>
                          <a:ea typeface="Figtree"/>
                          <a:cs typeface="Figtree"/>
                          <a:sym typeface="Figtree"/>
                        </a:rPr>
                        <a:t>La inercia mide la cohesión de los puntos dentro de un cluster. Se busca minimizar esta métrica.</a:t>
                      </a:r>
                      <a:endParaRPr sz="1000" u="none" cap="none" strike="noStrike">
                        <a:solidFill>
                          <a:schemeClr val="lt1"/>
                        </a:solidFill>
                        <a:latin typeface="Figtree"/>
                        <a:ea typeface="Figtree"/>
                        <a:cs typeface="Figtree"/>
                        <a:sym typeface="Figtree"/>
                      </a:endParaRPr>
                    </a:p>
                  </a:txBody>
                  <a:tcPr marT="0" marB="0" marR="91425" marL="91425" anchor="ctr">
                    <a:lnL cap="flat" cmpd="sng" w="19050">
                      <a:solidFill>
                        <a:schemeClr val="lt1"/>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361525">
                <a:tc>
                  <a:txBody>
                    <a:bodyPr/>
                    <a:lstStyle/>
                    <a:p>
                      <a:pPr indent="0" lvl="0" marL="0" marR="0" rtl="0" algn="r">
                        <a:lnSpc>
                          <a:spcPct val="100000"/>
                        </a:lnSpc>
                        <a:spcBef>
                          <a:spcPts val="0"/>
                        </a:spcBef>
                        <a:spcAft>
                          <a:spcPts val="0"/>
                        </a:spcAft>
                        <a:buClr>
                          <a:srgbClr val="000000"/>
                        </a:buClr>
                        <a:buSzPts val="1000"/>
                        <a:buFont typeface="Arial"/>
                        <a:buNone/>
                      </a:pPr>
                      <a:r>
                        <a:rPr b="1" lang="en" sz="1100" u="sng">
                          <a:solidFill>
                            <a:schemeClr val="lt1"/>
                          </a:solidFill>
                          <a:latin typeface="Figtree"/>
                          <a:ea typeface="Figtree"/>
                          <a:cs typeface="Figtree"/>
                          <a:sym typeface="Figtree"/>
                        </a:rPr>
                        <a:t>Método del Codo (Elbow Method)</a:t>
                      </a:r>
                      <a:endParaRPr b="1" sz="1100" u="sng" cap="none" strike="noStrike">
                        <a:solidFill>
                          <a:schemeClr val="lt1"/>
                        </a:solidFill>
                        <a:latin typeface="Figtree"/>
                        <a:ea typeface="Figtree"/>
                        <a:cs typeface="Figtree"/>
                        <a:sym typeface="Figtree"/>
                      </a:endParaRPr>
                    </a:p>
                  </a:txBody>
                  <a:tcPr marT="0" marB="0" marR="91425" marL="91425" anchor="ctr">
                    <a:lnL cap="flat" cmpd="sng" w="9525">
                      <a:solidFill>
                        <a:schemeClr val="dk2">
                          <a:alpha val="0"/>
                        </a:scheme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000"/>
                        <a:buFont typeface="Arial"/>
                        <a:buNone/>
                      </a:pPr>
                      <a:r>
                        <a:rPr lang="en" sz="1000">
                          <a:solidFill>
                            <a:schemeClr val="lt1"/>
                          </a:solidFill>
                          <a:latin typeface="Figtree"/>
                          <a:ea typeface="Figtree"/>
                          <a:cs typeface="Figtree"/>
                          <a:sym typeface="Figtree"/>
                        </a:rPr>
                        <a:t>Se utiliza para determinar el número óptimo de clusters (k) al observar la tasa de cambio de la inercia en función de k.</a:t>
                      </a:r>
                      <a:endParaRPr sz="1000" u="none" cap="none" strike="noStrike">
                        <a:solidFill>
                          <a:schemeClr val="lt1"/>
                        </a:solidFill>
                        <a:latin typeface="Figtree"/>
                        <a:ea typeface="Figtree"/>
                        <a:cs typeface="Figtree"/>
                        <a:sym typeface="Figtree"/>
                      </a:endParaRPr>
                    </a:p>
                  </a:txBody>
                  <a:tcPr marT="0" marB="0" marR="91425" marL="91425" anchor="ctr">
                    <a:lnL cap="flat" cmpd="sng" w="19050">
                      <a:solidFill>
                        <a:schemeClr val="lt1"/>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361525">
                <a:tc>
                  <a:txBody>
                    <a:bodyPr/>
                    <a:lstStyle/>
                    <a:p>
                      <a:pPr indent="0" lvl="0" marL="0" marR="0" rtl="0" algn="r">
                        <a:lnSpc>
                          <a:spcPct val="100000"/>
                        </a:lnSpc>
                        <a:spcBef>
                          <a:spcPts val="0"/>
                        </a:spcBef>
                        <a:spcAft>
                          <a:spcPts val="0"/>
                        </a:spcAft>
                        <a:buClr>
                          <a:srgbClr val="000000"/>
                        </a:buClr>
                        <a:buSzPts val="1000"/>
                        <a:buFont typeface="Arial"/>
                        <a:buNone/>
                      </a:pPr>
                      <a:r>
                        <a:rPr b="1" lang="en" sz="1100" u="sng">
                          <a:solidFill>
                            <a:schemeClr val="lt1"/>
                          </a:solidFill>
                          <a:latin typeface="Figtree"/>
                          <a:ea typeface="Figtree"/>
                          <a:cs typeface="Figtree"/>
                          <a:sym typeface="Figtree"/>
                        </a:rPr>
                        <a:t>Validación Cruzada:</a:t>
                      </a:r>
                      <a:endParaRPr b="1" sz="1100" u="sng" cap="none" strike="noStrike">
                        <a:solidFill>
                          <a:schemeClr val="lt1"/>
                        </a:solidFill>
                        <a:latin typeface="Figtree"/>
                        <a:ea typeface="Figtree"/>
                        <a:cs typeface="Figtree"/>
                        <a:sym typeface="Figtree"/>
                      </a:endParaRPr>
                    </a:p>
                  </a:txBody>
                  <a:tcPr marT="0" marB="0" marR="91425" marL="91425" anchor="ctr">
                    <a:lnL cap="flat" cmpd="sng" w="9525">
                      <a:solidFill>
                        <a:schemeClr val="dk2">
                          <a:alpha val="0"/>
                        </a:scheme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latin typeface="Figtree"/>
                          <a:ea typeface="Figtree"/>
                          <a:cs typeface="Figtree"/>
                          <a:sym typeface="Figtree"/>
                        </a:rPr>
                        <a:t>Evalúa el rendimiento de un modelo utilizando múltiples divisiones aleatorias del conjunto de datos en conjuntos de entrenamiento y prueba</a:t>
                      </a:r>
                      <a:endParaRPr sz="1000" u="none" cap="none" strike="noStrike">
                        <a:solidFill>
                          <a:schemeClr val="lt1"/>
                        </a:solidFill>
                        <a:latin typeface="Figtree"/>
                        <a:ea typeface="Figtree"/>
                        <a:cs typeface="Figtree"/>
                        <a:sym typeface="Figtree"/>
                      </a:endParaRPr>
                    </a:p>
                  </a:txBody>
                  <a:tcPr marT="0" marB="0" marR="91425" marL="91425" anchor="ctr">
                    <a:lnL cap="flat" cmpd="sng" w="19050">
                      <a:solidFill>
                        <a:schemeClr val="lt1"/>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361525">
                <a:tc>
                  <a:txBody>
                    <a:bodyPr/>
                    <a:lstStyle/>
                    <a:p>
                      <a:pPr indent="0" lvl="0" marL="0" marR="0" rtl="0" algn="r">
                        <a:lnSpc>
                          <a:spcPct val="100000"/>
                        </a:lnSpc>
                        <a:spcBef>
                          <a:spcPts val="0"/>
                        </a:spcBef>
                        <a:spcAft>
                          <a:spcPts val="0"/>
                        </a:spcAft>
                        <a:buClr>
                          <a:srgbClr val="000000"/>
                        </a:buClr>
                        <a:buSzPts val="1000"/>
                        <a:buFont typeface="Arial"/>
                        <a:buNone/>
                      </a:pPr>
                      <a:r>
                        <a:rPr b="1" lang="en" sz="1100" u="sng">
                          <a:solidFill>
                            <a:schemeClr val="lt1"/>
                          </a:solidFill>
                          <a:latin typeface="Figtree"/>
                          <a:ea typeface="Figtree"/>
                          <a:cs typeface="Figtree"/>
                          <a:sym typeface="Figtree"/>
                        </a:rPr>
                        <a:t>Visualización de Clusters</a:t>
                      </a:r>
                      <a:endParaRPr b="1" sz="1100" u="sng" cap="none" strike="noStrike">
                        <a:solidFill>
                          <a:schemeClr val="lt1"/>
                        </a:solidFill>
                        <a:latin typeface="Figtree"/>
                        <a:ea typeface="Figtree"/>
                        <a:cs typeface="Figtree"/>
                        <a:sym typeface="Figtree"/>
                      </a:endParaRPr>
                    </a:p>
                  </a:txBody>
                  <a:tcPr marT="0" marB="0" marR="91425" marL="91425" anchor="ctr">
                    <a:lnL cap="flat" cmpd="sng" w="9525">
                      <a:solidFill>
                        <a:schemeClr val="dk2">
                          <a:alpha val="0"/>
                        </a:scheme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latin typeface="Figtree"/>
                          <a:ea typeface="Figtree"/>
                          <a:cs typeface="Figtree"/>
                          <a:sym typeface="Figtree"/>
                        </a:rPr>
                        <a:t>La visualización de los clusters en un espacio bidimensional o tridimensional puede proporcionar una comprensión intuitiva de la calidad del agrupamiento.</a:t>
                      </a:r>
                      <a:endParaRPr sz="1000">
                        <a:solidFill>
                          <a:schemeClr val="lt1"/>
                        </a:solidFill>
                        <a:latin typeface="Figtree"/>
                        <a:ea typeface="Figtree"/>
                        <a:cs typeface="Figtree"/>
                        <a:sym typeface="Figtree"/>
                      </a:endParaRPr>
                    </a:p>
                  </a:txBody>
                  <a:tcPr marT="0" marB="0" marR="91425" marL="91425" anchor="ctr">
                    <a:lnL cap="flat" cmpd="sng" w="19050">
                      <a:solidFill>
                        <a:schemeClr val="lt1"/>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g2615745c6e6_1_0"/>
          <p:cNvSpPr txBox="1"/>
          <p:nvPr>
            <p:ph idx="2" type="title"/>
          </p:nvPr>
        </p:nvSpPr>
        <p:spPr>
          <a:xfrm>
            <a:off x="1295375" y="218000"/>
            <a:ext cx="7350600" cy="8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100"/>
              <a:t>Reducción</a:t>
            </a:r>
            <a:r>
              <a:rPr lang="en" sz="3100"/>
              <a:t> de la Dimensionalidad</a:t>
            </a:r>
            <a:endParaRPr sz="3100"/>
          </a:p>
        </p:txBody>
      </p:sp>
      <p:sp>
        <p:nvSpPr>
          <p:cNvPr id="1530" name="Google Shape;1530;g2615745c6e6_1_0"/>
          <p:cNvSpPr txBox="1"/>
          <p:nvPr>
            <p:ph idx="1" type="subTitle"/>
          </p:nvPr>
        </p:nvSpPr>
        <p:spPr>
          <a:xfrm>
            <a:off x="551700" y="1059800"/>
            <a:ext cx="8040600" cy="1350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a:t>S</a:t>
            </a:r>
            <a:r>
              <a:rPr lang="en"/>
              <a:t>e refiere al proceso de disminuir el número de variables o dimensiones en un conjunto de datos, manteniendo al mismo tiempo la información esencial. Este proceso busca simplificar la representación de datos al eliminar características redundantes, irrelevantes o ruidosas, lo que puede facilitar el análisis, la interpretación y el procesamiento de la información.</a:t>
            </a:r>
            <a:endParaRPr/>
          </a:p>
        </p:txBody>
      </p:sp>
      <p:pic>
        <p:nvPicPr>
          <p:cNvPr id="1531" name="Google Shape;1531;g2615745c6e6_1_0"/>
          <p:cNvPicPr preferRelativeResize="0"/>
          <p:nvPr/>
        </p:nvPicPr>
        <p:blipFill>
          <a:blip r:embed="rId3">
            <a:alphaModFix/>
          </a:blip>
          <a:stretch>
            <a:fillRect/>
          </a:stretch>
        </p:blipFill>
        <p:spPr>
          <a:xfrm>
            <a:off x="1818125" y="2409800"/>
            <a:ext cx="5094568" cy="232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5" name="Shape 1535"/>
        <p:cNvGrpSpPr/>
        <p:nvPr/>
      </p:nvGrpSpPr>
      <p:grpSpPr>
        <a:xfrm>
          <a:off x="0" y="0"/>
          <a:ext cx="0" cy="0"/>
          <a:chOff x="0" y="0"/>
          <a:chExt cx="0" cy="0"/>
        </a:xfrm>
      </p:grpSpPr>
      <p:sp>
        <p:nvSpPr>
          <p:cNvPr id="1536" name="Google Shape;1536;p4"/>
          <p:cNvSpPr txBox="1"/>
          <p:nvPr>
            <p:ph idx="2" type="title"/>
          </p:nvPr>
        </p:nvSpPr>
        <p:spPr>
          <a:xfrm>
            <a:off x="807300" y="127950"/>
            <a:ext cx="75294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3300"/>
              <a:t>Modelos de </a:t>
            </a:r>
            <a:r>
              <a:rPr lang="en" sz="3300"/>
              <a:t>reducción</a:t>
            </a:r>
            <a:r>
              <a:rPr lang="en" sz="3300"/>
              <a:t> de dimensionalidad</a:t>
            </a:r>
            <a:endParaRPr sz="3300"/>
          </a:p>
        </p:txBody>
      </p:sp>
      <p:sp>
        <p:nvSpPr>
          <p:cNvPr id="1537" name="Google Shape;1537;p4"/>
          <p:cNvSpPr txBox="1"/>
          <p:nvPr>
            <p:ph idx="1" type="subTitle"/>
          </p:nvPr>
        </p:nvSpPr>
        <p:spPr>
          <a:xfrm>
            <a:off x="445350" y="1412625"/>
            <a:ext cx="3856200" cy="1225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b="1" lang="en"/>
              <a:t>Análisis de Componentes Principales (PCA):</a:t>
            </a:r>
            <a:r>
              <a:rPr lang="en"/>
              <a:t> técnica lineal que transforma los datos originales en un nuevo conjunto de variables, las cuales son combinaciones lineales de las variables originales.</a:t>
            </a:r>
            <a:endParaRPr/>
          </a:p>
          <a:p>
            <a:pPr indent="0" lvl="0" marL="0" rtl="0" algn="just">
              <a:lnSpc>
                <a:spcPct val="100000"/>
              </a:lnSpc>
              <a:spcBef>
                <a:spcPts val="0"/>
              </a:spcBef>
              <a:spcAft>
                <a:spcPts val="0"/>
              </a:spcAft>
              <a:buSzPts val="1400"/>
              <a:buNone/>
            </a:pPr>
            <a:r>
              <a:t/>
            </a:r>
            <a:endParaRPr/>
          </a:p>
          <a:p>
            <a:pPr indent="0" lvl="0" marL="0" rtl="0" algn="just">
              <a:lnSpc>
                <a:spcPct val="100000"/>
              </a:lnSpc>
              <a:spcBef>
                <a:spcPts val="0"/>
              </a:spcBef>
              <a:spcAft>
                <a:spcPts val="0"/>
              </a:spcAft>
              <a:buSzPts val="1400"/>
              <a:buNone/>
            </a:pPr>
            <a:r>
              <a:t/>
            </a:r>
            <a:endParaRPr/>
          </a:p>
        </p:txBody>
      </p:sp>
      <p:sp>
        <p:nvSpPr>
          <p:cNvPr id="1538" name="Google Shape;1538;p4"/>
          <p:cNvSpPr txBox="1"/>
          <p:nvPr>
            <p:ph idx="1" type="subTitle"/>
          </p:nvPr>
        </p:nvSpPr>
        <p:spPr>
          <a:xfrm>
            <a:off x="4728300" y="1412625"/>
            <a:ext cx="3856200" cy="1225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b="1" lang="en"/>
              <a:t>T-Distributed Stochastic Neighbor Embedding (t-SNE): </a:t>
            </a:r>
            <a:r>
              <a:rPr lang="en"/>
              <a:t>técnica no lineal que se utiliza comúnmente para la visualización de datos en conjuntos de baja y media dimensión.</a:t>
            </a:r>
            <a:endParaRPr/>
          </a:p>
          <a:p>
            <a:pPr indent="0" lvl="0" marL="0" rtl="0" algn="just">
              <a:lnSpc>
                <a:spcPct val="100000"/>
              </a:lnSpc>
              <a:spcBef>
                <a:spcPts val="0"/>
              </a:spcBef>
              <a:spcAft>
                <a:spcPts val="0"/>
              </a:spcAft>
              <a:buSzPts val="1400"/>
              <a:buNone/>
            </a:pPr>
            <a:r>
              <a:t/>
            </a:r>
            <a:endParaRPr/>
          </a:p>
          <a:p>
            <a:pPr indent="0" lvl="0" marL="0" rtl="0" algn="just">
              <a:lnSpc>
                <a:spcPct val="100000"/>
              </a:lnSpc>
              <a:spcBef>
                <a:spcPts val="0"/>
              </a:spcBef>
              <a:spcAft>
                <a:spcPts val="0"/>
              </a:spcAft>
              <a:buSzPts val="1400"/>
              <a:buNone/>
            </a:pPr>
            <a:r>
              <a:t/>
            </a:r>
            <a:endParaRPr/>
          </a:p>
        </p:txBody>
      </p:sp>
      <p:sp>
        <p:nvSpPr>
          <p:cNvPr id="1539" name="Google Shape;1539;p4"/>
          <p:cNvSpPr txBox="1"/>
          <p:nvPr>
            <p:ph idx="1" type="subTitle"/>
          </p:nvPr>
        </p:nvSpPr>
        <p:spPr>
          <a:xfrm>
            <a:off x="4801925" y="3081000"/>
            <a:ext cx="3856200" cy="1225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b="1" lang="en"/>
              <a:t>Autoencoders: </a:t>
            </a:r>
            <a:r>
              <a:rPr lang="en"/>
              <a:t>Clase de redes neuronales que se entrenan para reconstruir los datos de entrada en la capa de salida a través de una representación interna de dimensionalidad reducida.</a:t>
            </a:r>
            <a:endParaRPr/>
          </a:p>
          <a:p>
            <a:pPr indent="0" lvl="0" marL="0" rtl="0" algn="just">
              <a:lnSpc>
                <a:spcPct val="100000"/>
              </a:lnSpc>
              <a:spcBef>
                <a:spcPts val="0"/>
              </a:spcBef>
              <a:spcAft>
                <a:spcPts val="0"/>
              </a:spcAft>
              <a:buSzPts val="1400"/>
              <a:buNone/>
            </a:pPr>
            <a:r>
              <a:t/>
            </a:r>
            <a:endParaRPr/>
          </a:p>
          <a:p>
            <a:pPr indent="0" lvl="0" marL="0" rtl="0" algn="just">
              <a:lnSpc>
                <a:spcPct val="100000"/>
              </a:lnSpc>
              <a:spcBef>
                <a:spcPts val="0"/>
              </a:spcBef>
              <a:spcAft>
                <a:spcPts val="0"/>
              </a:spcAft>
              <a:buSzPts val="1400"/>
              <a:buNone/>
            </a:pPr>
            <a:r>
              <a:t/>
            </a:r>
            <a:endParaRPr/>
          </a:p>
        </p:txBody>
      </p:sp>
      <p:sp>
        <p:nvSpPr>
          <p:cNvPr id="1540" name="Google Shape;1540;p4"/>
          <p:cNvSpPr txBox="1"/>
          <p:nvPr>
            <p:ph idx="1" type="subTitle"/>
          </p:nvPr>
        </p:nvSpPr>
        <p:spPr>
          <a:xfrm>
            <a:off x="445350" y="3022975"/>
            <a:ext cx="3856200" cy="1225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t/>
            </a:r>
            <a:endParaRPr b="1"/>
          </a:p>
          <a:p>
            <a:pPr indent="0" lvl="0" marL="0" rtl="0" algn="just">
              <a:lnSpc>
                <a:spcPct val="100000"/>
              </a:lnSpc>
              <a:spcBef>
                <a:spcPts val="0"/>
              </a:spcBef>
              <a:spcAft>
                <a:spcPts val="0"/>
              </a:spcAft>
              <a:buSzPts val="1400"/>
              <a:buNone/>
            </a:pPr>
            <a:r>
              <a:rPr b="1" lang="en"/>
              <a:t>Linear Discriminant Analysis (LDA):</a:t>
            </a:r>
            <a:r>
              <a:rPr lang="en"/>
              <a:t> Técnica que busca maximizar la separación entre clases mientras reduce la dimensionalidad.</a:t>
            </a:r>
            <a:endParaRPr/>
          </a:p>
          <a:p>
            <a:pPr indent="0" lvl="0" marL="0" rtl="0" algn="just">
              <a:lnSpc>
                <a:spcPct val="100000"/>
              </a:lnSpc>
              <a:spcBef>
                <a:spcPts val="0"/>
              </a:spcBef>
              <a:spcAft>
                <a:spcPts val="0"/>
              </a:spcAft>
              <a:buSzPts val="1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g2615745c6e6_1_21"/>
          <p:cNvSpPr txBox="1"/>
          <p:nvPr>
            <p:ph idx="2" type="title"/>
          </p:nvPr>
        </p:nvSpPr>
        <p:spPr>
          <a:xfrm>
            <a:off x="807300" y="127950"/>
            <a:ext cx="75294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3300"/>
              <a:t>Modelos de reducción de dimensionalidad</a:t>
            </a:r>
            <a:endParaRPr sz="3300"/>
          </a:p>
        </p:txBody>
      </p:sp>
      <p:sp>
        <p:nvSpPr>
          <p:cNvPr id="1546" name="Google Shape;1546;g2615745c6e6_1_21"/>
          <p:cNvSpPr txBox="1"/>
          <p:nvPr>
            <p:ph idx="1" type="subTitle"/>
          </p:nvPr>
        </p:nvSpPr>
        <p:spPr>
          <a:xfrm>
            <a:off x="445350" y="1412625"/>
            <a:ext cx="3856200" cy="1225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b="1" lang="en"/>
              <a:t>Isomap (Isometric Mapping): </a:t>
            </a:r>
            <a:r>
              <a:rPr lang="en"/>
              <a:t>Método no lineal que preserva las distancias geodésicas entre todos los pares de puntos en el conjunto de datos.</a:t>
            </a:r>
            <a:endParaRPr/>
          </a:p>
          <a:p>
            <a:pPr indent="0" lvl="0" marL="0" rtl="0" algn="just">
              <a:lnSpc>
                <a:spcPct val="100000"/>
              </a:lnSpc>
              <a:spcBef>
                <a:spcPts val="0"/>
              </a:spcBef>
              <a:spcAft>
                <a:spcPts val="0"/>
              </a:spcAft>
              <a:buSzPts val="1400"/>
              <a:buNone/>
            </a:pPr>
            <a:r>
              <a:t/>
            </a:r>
            <a:endParaRPr/>
          </a:p>
          <a:p>
            <a:pPr indent="0" lvl="0" marL="0" rtl="0" algn="just">
              <a:lnSpc>
                <a:spcPct val="100000"/>
              </a:lnSpc>
              <a:spcBef>
                <a:spcPts val="0"/>
              </a:spcBef>
              <a:spcAft>
                <a:spcPts val="0"/>
              </a:spcAft>
              <a:buSzPts val="1400"/>
              <a:buNone/>
            </a:pPr>
            <a:r>
              <a:t/>
            </a:r>
            <a:endParaRPr/>
          </a:p>
        </p:txBody>
      </p:sp>
      <p:sp>
        <p:nvSpPr>
          <p:cNvPr id="1547" name="Google Shape;1547;g2615745c6e6_1_21"/>
          <p:cNvSpPr txBox="1"/>
          <p:nvPr>
            <p:ph idx="1" type="subTitle"/>
          </p:nvPr>
        </p:nvSpPr>
        <p:spPr>
          <a:xfrm>
            <a:off x="4728300" y="1412625"/>
            <a:ext cx="3856200" cy="1225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t/>
            </a:r>
            <a:endParaRPr b="1"/>
          </a:p>
          <a:p>
            <a:pPr indent="0" lvl="0" marL="0" rtl="0" algn="just">
              <a:lnSpc>
                <a:spcPct val="100000"/>
              </a:lnSpc>
              <a:spcBef>
                <a:spcPts val="0"/>
              </a:spcBef>
              <a:spcAft>
                <a:spcPts val="0"/>
              </a:spcAft>
              <a:buSzPts val="1400"/>
              <a:buNone/>
            </a:pPr>
            <a:r>
              <a:rPr b="1" lang="en"/>
              <a:t>Locally Linear Embedding (LLE):</a:t>
            </a:r>
            <a:r>
              <a:rPr lang="en"/>
              <a:t> método no lineal que preserva las relaciones locales entre los puntos.</a:t>
            </a:r>
            <a:endParaRPr/>
          </a:p>
          <a:p>
            <a:pPr indent="0" lvl="0" marL="0" rtl="0" algn="just">
              <a:lnSpc>
                <a:spcPct val="100000"/>
              </a:lnSpc>
              <a:spcBef>
                <a:spcPts val="0"/>
              </a:spcBef>
              <a:spcAft>
                <a:spcPts val="0"/>
              </a:spcAft>
              <a:buSzPts val="1400"/>
              <a:buNone/>
            </a:pPr>
            <a:r>
              <a:t/>
            </a:r>
            <a:endParaRPr/>
          </a:p>
        </p:txBody>
      </p:sp>
      <p:sp>
        <p:nvSpPr>
          <p:cNvPr id="1548" name="Google Shape;1548;g2615745c6e6_1_21"/>
          <p:cNvSpPr txBox="1"/>
          <p:nvPr>
            <p:ph idx="1" type="subTitle"/>
          </p:nvPr>
        </p:nvSpPr>
        <p:spPr>
          <a:xfrm>
            <a:off x="2426225" y="2979700"/>
            <a:ext cx="3856200" cy="1225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b="1" lang="en"/>
              <a:t>UMAP (Uniform Manifold Approximation and Projection): </a:t>
            </a:r>
            <a:r>
              <a:rPr lang="en"/>
              <a:t>Técnica no lineal similar a t-SNE, pero generalmente más rápida y eficiente en términos computacionales.</a:t>
            </a:r>
            <a:endParaRPr/>
          </a:p>
          <a:p>
            <a:pPr indent="0" lvl="0" marL="0" rtl="0" algn="just">
              <a:lnSpc>
                <a:spcPct val="100000"/>
              </a:lnSpc>
              <a:spcBef>
                <a:spcPts val="0"/>
              </a:spcBef>
              <a:spcAft>
                <a:spcPts val="0"/>
              </a:spcAft>
              <a:buSzPts val="1400"/>
              <a:buNone/>
            </a:pPr>
            <a:r>
              <a:t/>
            </a:r>
            <a:endParaRPr/>
          </a:p>
        </p:txBody>
      </p:sp>
      <p:pic>
        <p:nvPicPr>
          <p:cNvPr id="1549" name="Google Shape;1549;g2615745c6e6_1_21"/>
          <p:cNvPicPr preferRelativeResize="0"/>
          <p:nvPr/>
        </p:nvPicPr>
        <p:blipFill>
          <a:blip r:embed="rId3">
            <a:alphaModFix/>
          </a:blip>
          <a:stretch>
            <a:fillRect/>
          </a:stretch>
        </p:blipFill>
        <p:spPr>
          <a:xfrm>
            <a:off x="445350" y="2851300"/>
            <a:ext cx="1814298" cy="1813401"/>
          </a:xfrm>
          <a:prstGeom prst="rect">
            <a:avLst/>
          </a:prstGeom>
          <a:noFill/>
          <a:ln>
            <a:noFill/>
          </a:ln>
        </p:spPr>
      </p:pic>
      <p:pic>
        <p:nvPicPr>
          <p:cNvPr id="1550" name="Google Shape;1550;g2615745c6e6_1_21"/>
          <p:cNvPicPr preferRelativeResize="0"/>
          <p:nvPr/>
        </p:nvPicPr>
        <p:blipFill>
          <a:blip r:embed="rId4">
            <a:alphaModFix/>
          </a:blip>
          <a:stretch>
            <a:fillRect/>
          </a:stretch>
        </p:blipFill>
        <p:spPr>
          <a:xfrm>
            <a:off x="6434825" y="2790525"/>
            <a:ext cx="2195574" cy="2200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g2615745c6e6_1_32"/>
          <p:cNvSpPr txBox="1"/>
          <p:nvPr>
            <p:ph idx="2" type="title"/>
          </p:nvPr>
        </p:nvSpPr>
        <p:spPr>
          <a:xfrm>
            <a:off x="2038200" y="285513"/>
            <a:ext cx="50676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Modelo PCA</a:t>
            </a:r>
            <a:endParaRPr/>
          </a:p>
        </p:txBody>
      </p:sp>
      <p:sp>
        <p:nvSpPr>
          <p:cNvPr id="1556" name="Google Shape;1556;g2615745c6e6_1_32"/>
          <p:cNvSpPr txBox="1"/>
          <p:nvPr>
            <p:ph idx="1" type="subTitle"/>
          </p:nvPr>
        </p:nvSpPr>
        <p:spPr>
          <a:xfrm>
            <a:off x="332800" y="1446399"/>
            <a:ext cx="8360700" cy="1350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a:t>El Análisis de Componentes Principales (PCA, por sus siglas en inglés) es una técnica estadística comúnmente utilizada en el análisis de datos y en aprendizaje automático para reducir la dimensionalidad. Su principal objetivo es transformar datos de alta dimensionalidad en una forma de menor dimensionalidad, capturando la información más importante y minimizando la pérdida de varianza.</a:t>
            </a:r>
            <a:endParaRPr/>
          </a:p>
        </p:txBody>
      </p:sp>
      <p:pic>
        <p:nvPicPr>
          <p:cNvPr id="1557" name="Google Shape;1557;g2615745c6e6_1_32"/>
          <p:cNvPicPr preferRelativeResize="0"/>
          <p:nvPr/>
        </p:nvPicPr>
        <p:blipFill>
          <a:blip r:embed="rId3">
            <a:alphaModFix/>
          </a:blip>
          <a:stretch>
            <a:fillRect/>
          </a:stretch>
        </p:blipFill>
        <p:spPr>
          <a:xfrm>
            <a:off x="2038200" y="2612876"/>
            <a:ext cx="5067600" cy="22058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sponsible AI: Ethics Thesis Defense by Slidesgo">
  <a:themeElements>
    <a:clrScheme name="Simple Light">
      <a:dk1>
        <a:srgbClr val="8CE1C5"/>
      </a:dk1>
      <a:lt1>
        <a:srgbClr val="FFFFFF"/>
      </a:lt1>
      <a:dk2>
        <a:srgbClr val="2C2C7C"/>
      </a:dk2>
      <a:lt2>
        <a:srgbClr val="202066"/>
      </a:lt2>
      <a:accent1>
        <a:srgbClr val="3F45A0"/>
      </a:accent1>
      <a:accent2>
        <a:srgbClr val="6666B7"/>
      </a:accent2>
      <a:accent3>
        <a:srgbClr val="C2C2D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