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anrope"/>
      <p:regular r:id="rId12"/>
      <p:bold r:id="rId13"/>
    </p:embeddedFont>
    <p:embeddedFont>
      <p:font typeface="Assistant"/>
      <p:regular r:id="rId14"/>
      <p:bold r:id="rId15"/>
    </p:embeddedFont>
    <p:embeddedFont>
      <p:font typeface="Raleway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anrope-bold.fntdata"/><Relationship Id="rId12" Type="http://schemas.openxmlformats.org/officeDocument/2006/relationships/font" Target="fonts/Manrope-regular.fntdata"/><Relationship Id="rId15" Type="http://schemas.openxmlformats.org/officeDocument/2006/relationships/font" Target="fonts/Assistant-bold.fntdata"/><Relationship Id="rId14" Type="http://schemas.openxmlformats.org/officeDocument/2006/relationships/font" Target="fonts/Assistant-regular.fntdata"/><Relationship Id="rId17" Type="http://schemas.openxmlformats.org/officeDocument/2006/relationships/font" Target="fonts/RalewayMedium-bold.fntdata"/><Relationship Id="rId16" Type="http://schemas.openxmlformats.org/officeDocument/2006/relationships/font" Target="fonts/RalewayMedium-regular.fntdata"/><Relationship Id="rId19" Type="http://schemas.openxmlformats.org/officeDocument/2006/relationships/font" Target="fonts/RalewayMedium-boldItalic.fntdata"/><Relationship Id="rId18" Type="http://schemas.openxmlformats.org/officeDocument/2006/relationships/font" Target="fonts/Raleway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daf14e5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daf14e5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daf14e57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daf14e57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789c1aa6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789c1aa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7e5cbf14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7e5cbf14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78dcd8a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78dcd8a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1965450" y="1432963"/>
            <a:ext cx="5213100" cy="11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965450" y="3272913"/>
            <a:ext cx="52131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>
            <a:off x="-616725" y="3310800"/>
            <a:ext cx="2415900" cy="24159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8041875" y="259525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2863800" y="-11042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5789875" y="4488825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2" name="Google Shape;72;p13"/>
          <p:cNvSpPr txBox="1"/>
          <p:nvPr>
            <p:ph idx="4" type="subTitle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5" type="subTitle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4" name="Google Shape;74;p13"/>
          <p:cNvSpPr txBox="1"/>
          <p:nvPr>
            <p:ph idx="6" type="subTitle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7" type="subTitle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9" type="title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13" type="title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14" type="title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15" type="title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0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448279" y="2595350"/>
            <a:ext cx="39828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4448279" y="756250"/>
            <a:ext cx="3982800" cy="16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2494467" y="2278700"/>
            <a:ext cx="28182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9" name="Google Shape;89;p15"/>
          <p:cNvSpPr txBox="1"/>
          <p:nvPr>
            <p:ph idx="2" type="subTitle"/>
          </p:nvPr>
        </p:nvSpPr>
        <p:spPr>
          <a:xfrm>
            <a:off x="2494467" y="1498675"/>
            <a:ext cx="28182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3" type="subTitle"/>
          </p:nvPr>
        </p:nvSpPr>
        <p:spPr>
          <a:xfrm>
            <a:off x="2494467" y="3882875"/>
            <a:ext cx="28182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15"/>
          <p:cNvSpPr txBox="1"/>
          <p:nvPr>
            <p:ph idx="4" type="subTitle"/>
          </p:nvPr>
        </p:nvSpPr>
        <p:spPr>
          <a:xfrm>
            <a:off x="2494467" y="3095675"/>
            <a:ext cx="28182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>
            <a:off x="-647250" y="3935350"/>
            <a:ext cx="1986000" cy="19860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902900" y="3901375"/>
            <a:ext cx="1774500" cy="17745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13125" y="1416351"/>
            <a:ext cx="36174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813500" y="1416351"/>
            <a:ext cx="36174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8575050" y="7709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-568950" y="41194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918075" y="2870000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2" type="subTitle"/>
          </p:nvPr>
        </p:nvSpPr>
        <p:spPr>
          <a:xfrm>
            <a:off x="918075" y="3354800"/>
            <a:ext cx="2207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3468450" y="2489000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4" type="subTitle"/>
          </p:nvPr>
        </p:nvSpPr>
        <p:spPr>
          <a:xfrm>
            <a:off x="3468450" y="2973800"/>
            <a:ext cx="2207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018825" y="2870000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018825" y="3354800"/>
            <a:ext cx="2207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/>
          <p:nvPr/>
        </p:nvSpPr>
        <p:spPr>
          <a:xfrm>
            <a:off x="8569200" y="28557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869725" y="-9748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-1008775" y="4076700"/>
            <a:ext cx="2142000" cy="21420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6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5008203" y="1358991"/>
            <a:ext cx="29214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subTitle"/>
          </p:nvPr>
        </p:nvSpPr>
        <p:spPr>
          <a:xfrm>
            <a:off x="5008203" y="1700691"/>
            <a:ext cx="29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subTitle"/>
          </p:nvPr>
        </p:nvSpPr>
        <p:spPr>
          <a:xfrm>
            <a:off x="5008203" y="2493389"/>
            <a:ext cx="29214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4" type="subTitle"/>
          </p:nvPr>
        </p:nvSpPr>
        <p:spPr>
          <a:xfrm>
            <a:off x="5008203" y="2835089"/>
            <a:ext cx="29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5" type="subTitle"/>
          </p:nvPr>
        </p:nvSpPr>
        <p:spPr>
          <a:xfrm>
            <a:off x="5008203" y="3627788"/>
            <a:ext cx="29214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6" type="subTitle"/>
          </p:nvPr>
        </p:nvSpPr>
        <p:spPr>
          <a:xfrm>
            <a:off x="5008203" y="3969488"/>
            <a:ext cx="29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/>
          <p:nvPr/>
        </p:nvSpPr>
        <p:spPr>
          <a:xfrm>
            <a:off x="2595600" y="4645275"/>
            <a:ext cx="1528500" cy="15285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20825" y="-1183125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8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843875" y="3205875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2" type="subTitle"/>
          </p:nvPr>
        </p:nvSpPr>
        <p:spPr>
          <a:xfrm>
            <a:off x="843875" y="36906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3" type="subTitle"/>
          </p:nvPr>
        </p:nvSpPr>
        <p:spPr>
          <a:xfrm>
            <a:off x="3468450" y="3205875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4" type="subTitle"/>
          </p:nvPr>
        </p:nvSpPr>
        <p:spPr>
          <a:xfrm>
            <a:off x="3468450" y="36906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5" type="subTitle"/>
          </p:nvPr>
        </p:nvSpPr>
        <p:spPr>
          <a:xfrm>
            <a:off x="6093025" y="3205875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6" type="subTitle"/>
          </p:nvPr>
        </p:nvSpPr>
        <p:spPr>
          <a:xfrm>
            <a:off x="6093025" y="36906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8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1084344" y="3096125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2" name="Google Shape;132;p20"/>
          <p:cNvSpPr txBox="1"/>
          <p:nvPr>
            <p:ph idx="2" type="subTitle"/>
          </p:nvPr>
        </p:nvSpPr>
        <p:spPr>
          <a:xfrm>
            <a:off x="1084356" y="3514023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3" type="subTitle"/>
          </p:nvPr>
        </p:nvSpPr>
        <p:spPr>
          <a:xfrm>
            <a:off x="5969844" y="3096125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subTitle"/>
          </p:nvPr>
        </p:nvSpPr>
        <p:spPr>
          <a:xfrm>
            <a:off x="5969856" y="3514023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5" type="subTitle"/>
          </p:nvPr>
        </p:nvSpPr>
        <p:spPr>
          <a:xfrm>
            <a:off x="1084344" y="1531574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6" name="Google Shape;136;p20"/>
          <p:cNvSpPr txBox="1"/>
          <p:nvPr>
            <p:ph idx="6" type="subTitle"/>
          </p:nvPr>
        </p:nvSpPr>
        <p:spPr>
          <a:xfrm>
            <a:off x="1084356" y="1949472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7" type="subTitle"/>
          </p:nvPr>
        </p:nvSpPr>
        <p:spPr>
          <a:xfrm>
            <a:off x="5969844" y="1531574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8" name="Google Shape;138;p20"/>
          <p:cNvSpPr txBox="1"/>
          <p:nvPr>
            <p:ph idx="8" type="subTitle"/>
          </p:nvPr>
        </p:nvSpPr>
        <p:spPr>
          <a:xfrm>
            <a:off x="5969856" y="1949472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4472500" y="-9087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209225" y="220092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1237375" y="375830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2857275" y="4459525"/>
            <a:ext cx="1341600" cy="13416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92100" y="-466550"/>
            <a:ext cx="1676100" cy="1676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918075" y="3686097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subTitle"/>
          </p:nvPr>
        </p:nvSpPr>
        <p:spPr>
          <a:xfrm>
            <a:off x="918075" y="4071698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3" type="subTitle"/>
          </p:nvPr>
        </p:nvSpPr>
        <p:spPr>
          <a:xfrm>
            <a:off x="3468450" y="3686097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7" name="Google Shape;147;p21"/>
          <p:cNvSpPr txBox="1"/>
          <p:nvPr>
            <p:ph idx="4" type="subTitle"/>
          </p:nvPr>
        </p:nvSpPr>
        <p:spPr>
          <a:xfrm>
            <a:off x="3468450" y="4071698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5" type="subTitle"/>
          </p:nvPr>
        </p:nvSpPr>
        <p:spPr>
          <a:xfrm>
            <a:off x="6018825" y="3686097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9" name="Google Shape;149;p21"/>
          <p:cNvSpPr txBox="1"/>
          <p:nvPr>
            <p:ph idx="6" type="subTitle"/>
          </p:nvPr>
        </p:nvSpPr>
        <p:spPr>
          <a:xfrm>
            <a:off x="6018825" y="4071698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7" type="subTitle"/>
          </p:nvPr>
        </p:nvSpPr>
        <p:spPr>
          <a:xfrm>
            <a:off x="918075" y="1912625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1" name="Google Shape;151;p21"/>
          <p:cNvSpPr txBox="1"/>
          <p:nvPr>
            <p:ph idx="8" type="subTitle"/>
          </p:nvPr>
        </p:nvSpPr>
        <p:spPr>
          <a:xfrm>
            <a:off x="918075" y="2298226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9" type="subTitle"/>
          </p:nvPr>
        </p:nvSpPr>
        <p:spPr>
          <a:xfrm>
            <a:off x="3468450" y="1912625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3" name="Google Shape;153;p21"/>
          <p:cNvSpPr txBox="1"/>
          <p:nvPr>
            <p:ph idx="13" type="subTitle"/>
          </p:nvPr>
        </p:nvSpPr>
        <p:spPr>
          <a:xfrm>
            <a:off x="3468450" y="2298226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4" type="subTitle"/>
          </p:nvPr>
        </p:nvSpPr>
        <p:spPr>
          <a:xfrm>
            <a:off x="6018825" y="1912625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5" name="Google Shape;155;p21"/>
          <p:cNvSpPr txBox="1"/>
          <p:nvPr>
            <p:ph idx="15" type="subTitle"/>
          </p:nvPr>
        </p:nvSpPr>
        <p:spPr>
          <a:xfrm>
            <a:off x="6018825" y="2298226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/>
          <p:nvPr/>
        </p:nvSpPr>
        <p:spPr>
          <a:xfrm>
            <a:off x="7751025" y="-952100"/>
            <a:ext cx="2207100" cy="22068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140100" y="4717775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-1133400" y="15801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798100" y="3381547"/>
            <a:ext cx="22584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798100" y="2558525"/>
            <a:ext cx="2258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3" type="subTitle"/>
          </p:nvPr>
        </p:nvSpPr>
        <p:spPr>
          <a:xfrm>
            <a:off x="3442800" y="3381547"/>
            <a:ext cx="22584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4" type="title"/>
          </p:nvPr>
        </p:nvSpPr>
        <p:spPr>
          <a:xfrm>
            <a:off x="3442800" y="2558525"/>
            <a:ext cx="2258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6087500" y="3381547"/>
            <a:ext cx="22584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6" type="title"/>
          </p:nvPr>
        </p:nvSpPr>
        <p:spPr>
          <a:xfrm>
            <a:off x="6087500" y="2558525"/>
            <a:ext cx="2258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7" type="subTitle"/>
          </p:nvPr>
        </p:nvSpPr>
        <p:spPr>
          <a:xfrm>
            <a:off x="798100" y="3806947"/>
            <a:ext cx="2258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8" type="subTitle"/>
          </p:nvPr>
        </p:nvSpPr>
        <p:spPr>
          <a:xfrm>
            <a:off x="3442800" y="3806947"/>
            <a:ext cx="2258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9" type="subTitle"/>
          </p:nvPr>
        </p:nvSpPr>
        <p:spPr>
          <a:xfrm>
            <a:off x="6087500" y="3806947"/>
            <a:ext cx="2258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6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13100" y="1314138"/>
            <a:ext cx="42690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713112" y="3052363"/>
            <a:ext cx="330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>
            <a:off x="-734531" y="35617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13100" y="1356250"/>
            <a:ext cx="7717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25"/>
          <p:cNvSpPr/>
          <p:nvPr/>
        </p:nvSpPr>
        <p:spPr>
          <a:xfrm>
            <a:off x="8059925" y="-58130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-1084075" y="22520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5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2295450" y="4034025"/>
            <a:ext cx="4553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/>
          <p:nvPr/>
        </p:nvSpPr>
        <p:spPr>
          <a:xfrm>
            <a:off x="8430900" y="1301000"/>
            <a:ext cx="1630800" cy="1630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007825" y="-1256575"/>
            <a:ext cx="1630800" cy="1630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-436075" y="3769200"/>
            <a:ext cx="1901100" cy="19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2" name="Google Shape;192;p27"/>
          <p:cNvSpPr/>
          <p:nvPr/>
        </p:nvSpPr>
        <p:spPr>
          <a:xfrm>
            <a:off x="7995525" y="-6904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-1100175" y="25717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0" y="646019"/>
            <a:ext cx="38715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5167650" y="1587319"/>
            <a:ext cx="26802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/>
        </p:nvSpPr>
        <p:spPr>
          <a:xfrm>
            <a:off x="4809300" y="3576398"/>
            <a:ext cx="33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8317925" y="1710300"/>
            <a:ext cx="1766400" cy="17664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-388675" y="4086225"/>
            <a:ext cx="1601700" cy="16017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100" y="1127649"/>
            <a:ext cx="77178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-738200" y="31916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8088925" y="-913625"/>
            <a:ext cx="1893300" cy="18933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441425" y="2692751"/>
            <a:ext cx="26802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441425" y="3192595"/>
            <a:ext cx="26802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022375" y="2692751"/>
            <a:ext cx="26802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022375" y="3192595"/>
            <a:ext cx="26802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557450" y="367270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766125" y="33774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3833575" y="-108562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49525" y="-12631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513525" y="25746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13100" y="1996335"/>
            <a:ext cx="39945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713100" y="1222665"/>
            <a:ext cx="3994500" cy="6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-722050" y="-664150"/>
            <a:ext cx="1708200" cy="17082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317550" y="4162275"/>
            <a:ext cx="1924500" cy="19245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713100" y="1274700"/>
            <a:ext cx="5249700" cy="25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-754725" y="-638175"/>
            <a:ext cx="1986000" cy="19860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750600" y="3943275"/>
            <a:ext cx="1986000" cy="19860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4743300" y="2188038"/>
            <a:ext cx="36876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743300" y="1493863"/>
            <a:ext cx="3687600" cy="6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7208775" y="383955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636625" y="-90510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770475" y="17537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713100" y="3531930"/>
            <a:ext cx="44787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latin typeface="Manrope"/>
                <a:ea typeface="Manrope"/>
                <a:cs typeface="Manrope"/>
                <a:sym typeface="Manrope"/>
              </a:defRPr>
            </a:lvl1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-593700" y="22826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1656725" y="-7868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7316075" y="353625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gif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31"/>
          <p:cNvCxnSpPr/>
          <p:nvPr/>
        </p:nvCxnSpPr>
        <p:spPr>
          <a:xfrm>
            <a:off x="710950" y="2690625"/>
            <a:ext cx="3989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1"/>
          <p:cNvSpPr txBox="1"/>
          <p:nvPr>
            <p:ph type="ctrTitle"/>
          </p:nvPr>
        </p:nvSpPr>
        <p:spPr>
          <a:xfrm>
            <a:off x="612150" y="215525"/>
            <a:ext cx="42630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Representación de problemas como búsqueda en un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/>
              <a:t>espacio de estado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6"/>
                </a:solidFill>
              </a:rPr>
              <a:t>Grupo 4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accent6"/>
              </a:solidFill>
            </a:endParaRPr>
          </a:p>
        </p:txBody>
      </p:sp>
      <p:sp>
        <p:nvSpPr>
          <p:cNvPr id="215" name="Google Shape;215;p31"/>
          <p:cNvSpPr txBox="1"/>
          <p:nvPr>
            <p:ph idx="1" type="subTitle"/>
          </p:nvPr>
        </p:nvSpPr>
        <p:spPr>
          <a:xfrm>
            <a:off x="710950" y="2853675"/>
            <a:ext cx="352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CORDOVA SILVA, Giuseppe Jefferson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GONZALES ROJAS, Manuel Hernan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DE LA CRUZ GUILLEN, Ivan Paolo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PEREZ GRADOS, Jose Luis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RAFAEL JAVIER, Hector Imanol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ROJAS HURTADO, Karen Antonia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TORRES ESPINOZA, Alejandro Paul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aleway Medium"/>
                <a:ea typeface="Raleway Medium"/>
                <a:cs typeface="Raleway Medium"/>
                <a:sym typeface="Raleway Medium"/>
              </a:rPr>
              <a:t>VILCHEZ GIRALDO, Jamie Edinso</a:t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C3C3B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31"/>
          <p:cNvGrpSpPr/>
          <p:nvPr/>
        </p:nvGrpSpPr>
        <p:grpSpPr>
          <a:xfrm flipH="1">
            <a:off x="4981451" y="434116"/>
            <a:ext cx="4819425" cy="5143328"/>
            <a:chOff x="4523982" y="824638"/>
            <a:chExt cx="4046876" cy="4318858"/>
          </a:xfrm>
        </p:grpSpPr>
        <p:sp>
          <p:nvSpPr>
            <p:cNvPr id="217" name="Google Shape;217;p31"/>
            <p:cNvSpPr/>
            <p:nvPr/>
          </p:nvSpPr>
          <p:spPr>
            <a:xfrm flipH="1" rot="-1013820">
              <a:off x="7267339" y="2495572"/>
              <a:ext cx="118829" cy="137513"/>
            </a:xfrm>
            <a:custGeom>
              <a:rect b="b" l="l" r="r" t="t"/>
              <a:pathLst>
                <a:path extrusionOk="0" h="736" w="636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 flipH="1" rot="-1013820">
              <a:off x="7078965" y="2668303"/>
              <a:ext cx="116587" cy="127050"/>
            </a:xfrm>
            <a:custGeom>
              <a:rect b="b" l="l" r="r" t="t"/>
              <a:pathLst>
                <a:path extrusionOk="0" h="680" w="624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 flipH="1" rot="-1013820">
              <a:off x="6804389" y="2851239"/>
              <a:ext cx="129105" cy="200104"/>
            </a:xfrm>
            <a:custGeom>
              <a:rect b="b" l="l" r="r" t="t"/>
              <a:pathLst>
                <a:path extrusionOk="0" h="1071" w="691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 flipH="1" rot="-1013820">
              <a:off x="6101783" y="2940292"/>
              <a:ext cx="836850" cy="403945"/>
            </a:xfrm>
            <a:custGeom>
              <a:rect b="b" l="l" r="r" t="t"/>
              <a:pathLst>
                <a:path extrusionOk="0" h="2162" w="4479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 flipH="1" rot="-1013820">
              <a:off x="6825790" y="2722235"/>
              <a:ext cx="374985" cy="277082"/>
            </a:xfrm>
            <a:custGeom>
              <a:rect b="b" l="l" r="r" t="t"/>
              <a:pathLst>
                <a:path extrusionOk="0" h="1483" w="2007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 flipH="1" rot="-1013820">
              <a:off x="7102930" y="2542199"/>
              <a:ext cx="264377" cy="200104"/>
            </a:xfrm>
            <a:custGeom>
              <a:rect b="b" l="l" r="r" t="t"/>
              <a:pathLst>
                <a:path extrusionOk="0" h="1071" w="1415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 flipH="1" rot="-1013820">
              <a:off x="7279826" y="2264520"/>
              <a:ext cx="449720" cy="289413"/>
            </a:xfrm>
            <a:custGeom>
              <a:rect b="b" l="l" r="r" t="t"/>
              <a:pathLst>
                <a:path extrusionOk="0" h="1549" w="2407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 flipH="1" rot="-1013820">
              <a:off x="7510819" y="2421583"/>
              <a:ext cx="141810" cy="195807"/>
            </a:xfrm>
            <a:custGeom>
              <a:rect b="b" l="l" r="r" t="t"/>
              <a:pathLst>
                <a:path extrusionOk="0" h="1048" w="759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 flipH="1" rot="-1013820">
              <a:off x="7257964" y="2679980"/>
              <a:ext cx="168715" cy="229251"/>
            </a:xfrm>
            <a:custGeom>
              <a:rect b="b" l="l" r="r" t="t"/>
              <a:pathLst>
                <a:path extrusionOk="0" h="1227" w="903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 flipH="1" rot="-1013820">
              <a:off x="7006222" y="2876810"/>
              <a:ext cx="185531" cy="181233"/>
            </a:xfrm>
            <a:custGeom>
              <a:rect b="b" l="l" r="r" t="t"/>
              <a:pathLst>
                <a:path extrusionOk="0" h="970" w="993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 flipH="1" rot="-1013820">
              <a:off x="6685392" y="2949641"/>
              <a:ext cx="491385" cy="283247"/>
            </a:xfrm>
            <a:custGeom>
              <a:rect b="b" l="l" r="r" t="t"/>
              <a:pathLst>
                <a:path extrusionOk="0" h="1516" w="263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 flipH="1" rot="-1013820">
              <a:off x="7016700" y="2738022"/>
              <a:ext cx="389372" cy="268674"/>
            </a:xfrm>
            <a:custGeom>
              <a:rect b="b" l="l" r="r" t="t"/>
              <a:pathLst>
                <a:path extrusionOk="0" h="1438" w="2084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 flipH="1" rot="-1013820">
              <a:off x="7506272" y="2180935"/>
              <a:ext cx="512124" cy="347893"/>
            </a:xfrm>
            <a:custGeom>
              <a:rect b="b" l="l" r="r" t="t"/>
              <a:pathLst>
                <a:path extrusionOk="0" h="1862" w="2741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 flipH="1" rot="-1013820">
              <a:off x="7261286" y="2484207"/>
              <a:ext cx="395724" cy="351817"/>
            </a:xfrm>
            <a:custGeom>
              <a:rect b="b" l="l" r="r" t="t"/>
              <a:pathLst>
                <a:path extrusionOk="0" h="1883" w="2118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 flipH="1" rot="-1013820">
              <a:off x="6839467" y="3142832"/>
              <a:ext cx="351817" cy="244198"/>
            </a:xfrm>
            <a:custGeom>
              <a:rect b="b" l="l" r="r" t="t"/>
              <a:pathLst>
                <a:path extrusionOk="0" h="1307" w="1883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 flipH="1" rot="-1013820">
              <a:off x="7713431" y="2468133"/>
              <a:ext cx="162550" cy="201972"/>
            </a:xfrm>
            <a:custGeom>
              <a:rect b="b" l="l" r="r" t="t"/>
              <a:pathLst>
                <a:path extrusionOk="0" h="1081" w="87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 flipH="1" rot="-1013820">
              <a:off x="7400160" y="2821586"/>
              <a:ext cx="162363" cy="181233"/>
            </a:xfrm>
            <a:custGeom>
              <a:rect b="b" l="l" r="r" t="t"/>
              <a:pathLst>
                <a:path extrusionOk="0" h="970" w="869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 flipH="1" rot="-1013820">
              <a:off x="7015657" y="2909589"/>
              <a:ext cx="551734" cy="366390"/>
            </a:xfrm>
            <a:custGeom>
              <a:rect b="b" l="l" r="r" t="t"/>
              <a:pathLst>
                <a:path extrusionOk="0" h="1961" w="2953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 flipH="1" rot="-1013820">
              <a:off x="7070517" y="2984584"/>
              <a:ext cx="508014" cy="283247"/>
            </a:xfrm>
            <a:custGeom>
              <a:rect b="b" l="l" r="r" t="t"/>
              <a:pathLst>
                <a:path extrusionOk="0" h="1516" w="2719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 flipH="1" rot="-1013820">
              <a:off x="7405027" y="2549700"/>
              <a:ext cx="466349" cy="368632"/>
            </a:xfrm>
            <a:custGeom>
              <a:rect b="b" l="l" r="r" t="t"/>
              <a:pathLst>
                <a:path extrusionOk="0" h="1973" w="2496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 flipH="1" rot="-1013820">
              <a:off x="7498401" y="2646252"/>
              <a:ext cx="387316" cy="258211"/>
            </a:xfrm>
            <a:custGeom>
              <a:rect b="b" l="l" r="r" t="t"/>
              <a:pathLst>
                <a:path extrusionOk="0" h="1382" w="2073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 flipH="1" rot="-1013820">
              <a:off x="7723525" y="2262490"/>
              <a:ext cx="651693" cy="306228"/>
            </a:xfrm>
            <a:custGeom>
              <a:rect b="b" l="l" r="r" t="t"/>
              <a:pathLst>
                <a:path extrusionOk="0" h="1639" w="3488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 flipH="1" rot="-1013820">
              <a:off x="7799335" y="2323814"/>
              <a:ext cx="545382" cy="239527"/>
            </a:xfrm>
            <a:custGeom>
              <a:rect b="b" l="l" r="r" t="t"/>
              <a:pathLst>
                <a:path extrusionOk="0" h="1282" w="2919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 flipH="1" rot="-1013820">
              <a:off x="4664893" y="3790666"/>
              <a:ext cx="1390452" cy="1176149"/>
            </a:xfrm>
            <a:custGeom>
              <a:rect b="b" l="l" r="r" t="t"/>
              <a:pathLst>
                <a:path extrusionOk="0" h="6295" w="7442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 flipH="1" rot="-1013820">
              <a:off x="5027196" y="3888939"/>
              <a:ext cx="1042746" cy="1024062"/>
            </a:xfrm>
            <a:custGeom>
              <a:rect b="b" l="l" r="r" t="t"/>
              <a:pathLst>
                <a:path extrusionOk="0" h="5481" w="5581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 flipH="1" rot="-1013820">
              <a:off x="4844400" y="3868843"/>
              <a:ext cx="1065914" cy="917938"/>
            </a:xfrm>
            <a:custGeom>
              <a:rect b="b" l="l" r="r" t="t"/>
              <a:pathLst>
                <a:path extrusionOk="0" h="4913" w="5705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 flipH="1" rot="-1013820">
              <a:off x="5564249" y="2886753"/>
              <a:ext cx="1511150" cy="924103"/>
            </a:xfrm>
            <a:custGeom>
              <a:rect b="b" l="l" r="r" t="t"/>
              <a:pathLst>
                <a:path extrusionOk="0" h="4946" w="8088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 flipH="1" rot="-1013820">
              <a:off x="5709201" y="2994640"/>
              <a:ext cx="684763" cy="553789"/>
            </a:xfrm>
            <a:custGeom>
              <a:rect b="b" l="l" r="r" t="t"/>
              <a:pathLst>
                <a:path extrusionOk="0" h="2964" w="3665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 flipH="1" rot="-1013820">
              <a:off x="5733014" y="3492935"/>
              <a:ext cx="1398673" cy="295765"/>
            </a:xfrm>
            <a:custGeom>
              <a:rect b="b" l="l" r="r" t="t"/>
              <a:pathLst>
                <a:path extrusionOk="0" h="1583" w="7486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 flipH="1" rot="-1013820">
              <a:off x="5920628" y="2933418"/>
              <a:ext cx="1053209" cy="466910"/>
            </a:xfrm>
            <a:custGeom>
              <a:rect b="b" l="l" r="r" t="t"/>
              <a:pathLst>
                <a:path extrusionOk="0" h="2499" w="5637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 flipH="1" rot="-1013820">
              <a:off x="5474452" y="3402603"/>
              <a:ext cx="630767" cy="649451"/>
            </a:xfrm>
            <a:custGeom>
              <a:rect b="b" l="l" r="r" t="t"/>
              <a:pathLst>
                <a:path extrusionOk="0" h="3476" w="3376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 flipH="1" rot="-1013820">
              <a:off x="5615937" y="3554642"/>
              <a:ext cx="345651" cy="346025"/>
            </a:xfrm>
            <a:custGeom>
              <a:rect b="b" l="l" r="r" t="t"/>
              <a:pathLst>
                <a:path extrusionOk="0" h="1852" w="185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 flipH="1" rot="-1013820">
              <a:off x="5724272" y="3662799"/>
              <a:ext cx="129105" cy="129479"/>
            </a:xfrm>
            <a:custGeom>
              <a:rect b="b" l="l" r="r" t="t"/>
              <a:pathLst>
                <a:path extrusionOk="0" h="693" w="691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 flipH="1" rot="-1013820">
              <a:off x="6187864" y="3443741"/>
              <a:ext cx="755388" cy="289600"/>
            </a:xfrm>
            <a:custGeom>
              <a:rect b="b" l="l" r="r" t="t"/>
              <a:pathLst>
                <a:path extrusionOk="0" h="1550" w="4043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 flipH="1" rot="-1013820">
              <a:off x="6204509" y="3555801"/>
              <a:ext cx="755388" cy="175068"/>
            </a:xfrm>
            <a:custGeom>
              <a:rect b="b" l="l" r="r" t="t"/>
              <a:pathLst>
                <a:path extrusionOk="0" h="937" w="4043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 flipH="1" rot="-1013820">
              <a:off x="7834571" y="2430002"/>
              <a:ext cx="112477" cy="108740"/>
            </a:xfrm>
            <a:custGeom>
              <a:rect b="b" l="l" r="r" t="t"/>
              <a:pathLst>
                <a:path extrusionOk="0" h="582" w="602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 flipH="1" rot="-1013820">
              <a:off x="7853527" y="2448645"/>
              <a:ext cx="75109" cy="73241"/>
            </a:xfrm>
            <a:custGeom>
              <a:rect b="b" l="l" r="r" t="t"/>
              <a:pathLst>
                <a:path extrusionOk="0" h="392" w="402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 flipH="1" rot="-1013820">
              <a:off x="7489614" y="2769669"/>
              <a:ext cx="112664" cy="108740"/>
            </a:xfrm>
            <a:custGeom>
              <a:rect b="b" l="l" r="r" t="t"/>
              <a:pathLst>
                <a:path extrusionOk="0" h="582" w="603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 flipH="1" rot="-1013820">
              <a:off x="7508030" y="2786552"/>
              <a:ext cx="75109" cy="73241"/>
            </a:xfrm>
            <a:custGeom>
              <a:rect b="b" l="l" r="r" t="t"/>
              <a:pathLst>
                <a:path extrusionOk="0" h="392" w="402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 flipH="1" rot="-1013820">
              <a:off x="7079132" y="3103484"/>
              <a:ext cx="145921" cy="141810"/>
            </a:xfrm>
            <a:custGeom>
              <a:rect b="b" l="l" r="r" t="t"/>
              <a:pathLst>
                <a:path extrusionOk="0" h="759" w="781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flipH="1" rot="-1013820">
              <a:off x="7104440" y="3128293"/>
              <a:ext cx="95848" cy="93980"/>
            </a:xfrm>
            <a:custGeom>
              <a:rect b="b" l="l" r="r" t="t"/>
              <a:pathLst>
                <a:path extrusionOk="0" h="503" w="513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flipH="1" rot="-1013820">
              <a:off x="6308421" y="2587892"/>
              <a:ext cx="297634" cy="329023"/>
            </a:xfrm>
            <a:custGeom>
              <a:rect b="b" l="l" r="r" t="t"/>
              <a:pathLst>
                <a:path extrusionOk="0" h="1761" w="1593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flipH="1" rot="-1013820">
              <a:off x="5627766" y="2702371"/>
              <a:ext cx="992860" cy="728670"/>
            </a:xfrm>
            <a:custGeom>
              <a:rect b="b" l="l" r="r" t="t"/>
              <a:pathLst>
                <a:path extrusionOk="0" h="3900" w="5314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flipH="1" rot="-1013820">
              <a:off x="5751913" y="2921826"/>
              <a:ext cx="897199" cy="491385"/>
            </a:xfrm>
            <a:custGeom>
              <a:rect b="b" l="l" r="r" t="t"/>
              <a:pathLst>
                <a:path extrusionOk="0" h="2630" w="4802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 flipH="1" rot="-1013820">
              <a:off x="5793221" y="2825940"/>
              <a:ext cx="714097" cy="480922"/>
            </a:xfrm>
            <a:custGeom>
              <a:rect b="b" l="l" r="r" t="t"/>
              <a:pathLst>
                <a:path extrusionOk="0" h="2574" w="3822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 flipH="1" rot="-1013820">
              <a:off x="6324972" y="2130206"/>
              <a:ext cx="772391" cy="624601"/>
            </a:xfrm>
            <a:custGeom>
              <a:rect b="b" l="l" r="r" t="t"/>
              <a:pathLst>
                <a:path extrusionOk="0" h="3343" w="4134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 flipH="1" rot="-1013820">
              <a:off x="6473398" y="2191099"/>
              <a:ext cx="607973" cy="545382"/>
            </a:xfrm>
            <a:custGeom>
              <a:rect b="b" l="l" r="r" t="t"/>
              <a:pathLst>
                <a:path extrusionOk="0" h="2919" w="3254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 flipH="1" rot="-1013820">
              <a:off x="6263717" y="2771300"/>
              <a:ext cx="154142" cy="148163"/>
            </a:xfrm>
            <a:custGeom>
              <a:rect b="b" l="l" r="r" t="t"/>
              <a:pathLst>
                <a:path extrusionOk="0" h="793" w="825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 flipH="1" rot="-1013820">
              <a:off x="6290831" y="2796305"/>
              <a:ext cx="100145" cy="98277"/>
            </a:xfrm>
            <a:custGeom>
              <a:rect b="b" l="l" r="r" t="t"/>
              <a:pathLst>
                <a:path extrusionOk="0" h="526" w="536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flipH="1" rot="-1013820">
              <a:off x="6675964" y="2220832"/>
              <a:ext cx="241582" cy="297821"/>
            </a:xfrm>
            <a:custGeom>
              <a:rect b="b" l="l" r="r" t="t"/>
              <a:pathLst>
                <a:path extrusionOk="0" h="1594" w="1293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31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68" name="Google Shape;268;p31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rect b="b" l="l" r="r" t="t"/>
                <a:pathLst>
                  <a:path extrusionOk="0" h="6851" w="5592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rect b="b" l="l" r="r" t="t"/>
                <a:pathLst>
                  <a:path extrusionOk="0" h="3844" w="7888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rect b="b" l="l" r="r" t="t"/>
                <a:pathLst>
                  <a:path extrusionOk="0" h="6227" w="6417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rect b="b" l="l" r="r" t="t"/>
                <a:pathLst>
                  <a:path extrusionOk="0" h="1137" w="1204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rect b="b" l="l" r="r" t="t"/>
                <a:pathLst>
                  <a:path extrusionOk="0" h="385" w="413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rect b="b" l="l" r="r" t="t"/>
                <a:pathLst>
                  <a:path extrusionOk="0" h="1104" w="1149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rect b="b" l="l" r="r" t="t"/>
                <a:pathLst>
                  <a:path extrusionOk="0" h="337" w="346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rect b="b" l="l" r="r" t="t"/>
                <a:pathLst>
                  <a:path extrusionOk="0" h="1477" w="1616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rect b="b" l="l" r="r" t="t"/>
                <a:pathLst>
                  <a:path extrusionOk="0" h="520" w="58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rect b="b" l="l" r="r" t="t"/>
                <a:pathLst>
                  <a:path extrusionOk="0" h="1182" w="1204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rect b="b" l="l" r="r" t="t"/>
                <a:pathLst>
                  <a:path extrusionOk="0" h="338" w="38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415925" y="4907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DEFINICIÓN</a:t>
            </a:r>
            <a:r>
              <a:rPr lang="en" sz="2000"/>
              <a:t> DE PROBLEMAS DE LA IA </a:t>
            </a:r>
            <a:r>
              <a:rPr lang="en" sz="2000">
                <a:solidFill>
                  <a:schemeClr val="accent6"/>
                </a:solidFill>
              </a:rPr>
              <a:t>COMO PROBLEMAS DE </a:t>
            </a:r>
            <a:r>
              <a:rPr lang="en" sz="2000">
                <a:solidFill>
                  <a:schemeClr val="accent6"/>
                </a:solidFill>
              </a:rPr>
              <a:t>BÚSQUEDA</a:t>
            </a:r>
            <a:r>
              <a:rPr lang="en" sz="2000">
                <a:solidFill>
                  <a:schemeClr val="accent6"/>
                </a:solidFill>
              </a:rPr>
              <a:t> EN UN ESPACIO DE ESTADO.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518800" y="1323475"/>
            <a:ext cx="77178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Manrope"/>
                <a:ea typeface="Manrope"/>
                <a:cs typeface="Manrope"/>
                <a:sym typeface="Manrope"/>
              </a:rPr>
              <a:t>Se basa en la noción de describir un problema como un proceso de búsqueda a lo largo de un conjunto de estados.</a:t>
            </a:r>
            <a:endParaRPr sz="13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6"/>
                </a:solidFill>
              </a:rPr>
              <a:t>Elementos:</a:t>
            </a:r>
            <a:endParaRPr sz="1500">
              <a:solidFill>
                <a:schemeClr val="accent6"/>
              </a:solidFill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1168150" y="25717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Definición del Problema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5606800" y="25717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Acciones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3446200" y="25717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Espacio de Estados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88" name="Google Shape;288;p32"/>
          <p:cNvGrpSpPr/>
          <p:nvPr/>
        </p:nvGrpSpPr>
        <p:grpSpPr>
          <a:xfrm>
            <a:off x="7705984" y="3103582"/>
            <a:ext cx="1239902" cy="1630077"/>
            <a:chOff x="7843700" y="3649700"/>
            <a:chExt cx="810976" cy="1066176"/>
          </a:xfrm>
        </p:grpSpPr>
        <p:sp>
          <p:nvSpPr>
            <p:cNvPr id="289" name="Google Shape;289;p32"/>
            <p:cNvSpPr/>
            <p:nvPr/>
          </p:nvSpPr>
          <p:spPr>
            <a:xfrm>
              <a:off x="7931415" y="3687590"/>
              <a:ext cx="24644" cy="161586"/>
            </a:xfrm>
            <a:custGeom>
              <a:rect b="b" l="l" r="r" t="t"/>
              <a:pathLst>
                <a:path extrusionOk="0" h="2708" w="413">
                  <a:moveTo>
                    <a:pt x="279" y="1"/>
                  </a:moveTo>
                  <a:lnTo>
                    <a:pt x="201" y="1"/>
                  </a:lnTo>
                  <a:lnTo>
                    <a:pt x="123" y="1"/>
                  </a:lnTo>
                  <a:lnTo>
                    <a:pt x="1" y="2708"/>
                  </a:lnTo>
                  <a:lnTo>
                    <a:pt x="201" y="2708"/>
                  </a:lnTo>
                  <a:lnTo>
                    <a:pt x="413" y="270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7913514" y="3649700"/>
              <a:ext cx="59849" cy="59909"/>
            </a:xfrm>
            <a:custGeom>
              <a:rect b="b" l="l" r="r" t="t"/>
              <a:pathLst>
                <a:path extrusionOk="0" h="1004" w="1003">
                  <a:moveTo>
                    <a:pt x="1003" y="502"/>
                  </a:moveTo>
                  <a:cubicBezTo>
                    <a:pt x="1003" y="781"/>
                    <a:pt x="780" y="1003"/>
                    <a:pt x="501" y="1003"/>
                  </a:cubicBezTo>
                  <a:cubicBezTo>
                    <a:pt x="234" y="1003"/>
                    <a:pt x="0" y="781"/>
                    <a:pt x="0" y="502"/>
                  </a:cubicBezTo>
                  <a:cubicBezTo>
                    <a:pt x="0" y="224"/>
                    <a:pt x="234" y="1"/>
                    <a:pt x="501" y="1"/>
                  </a:cubicBezTo>
                  <a:cubicBezTo>
                    <a:pt x="780" y="1"/>
                    <a:pt x="1003" y="224"/>
                    <a:pt x="1003" y="5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7915483" y="3815880"/>
              <a:ext cx="63847" cy="173520"/>
            </a:xfrm>
            <a:custGeom>
              <a:rect b="b" l="l" r="r" t="t"/>
              <a:pathLst>
                <a:path extrusionOk="0" h="2908" w="1070">
                  <a:moveTo>
                    <a:pt x="1070" y="2908"/>
                  </a:moveTo>
                  <a:lnTo>
                    <a:pt x="0" y="2440"/>
                  </a:lnTo>
                  <a:lnTo>
                    <a:pt x="0" y="468"/>
                  </a:lnTo>
                  <a:lnTo>
                    <a:pt x="107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7915483" y="3837182"/>
              <a:ext cx="14679" cy="130976"/>
            </a:xfrm>
            <a:custGeom>
              <a:rect b="b" l="l" r="r" t="t"/>
              <a:pathLst>
                <a:path extrusionOk="0" h="2195" w="246">
                  <a:moveTo>
                    <a:pt x="246" y="0"/>
                  </a:moveTo>
                  <a:lnTo>
                    <a:pt x="0" y="111"/>
                  </a:lnTo>
                  <a:lnTo>
                    <a:pt x="0" y="2083"/>
                  </a:lnTo>
                  <a:lnTo>
                    <a:pt x="246" y="2194"/>
                  </a:lnTo>
                  <a:lnTo>
                    <a:pt x="24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8518331" y="3815880"/>
              <a:ext cx="64563" cy="173520"/>
            </a:xfrm>
            <a:custGeom>
              <a:rect b="b" l="l" r="r" t="t"/>
              <a:pathLst>
                <a:path extrusionOk="0" h="2908" w="1082">
                  <a:moveTo>
                    <a:pt x="1" y="2908"/>
                  </a:moveTo>
                  <a:lnTo>
                    <a:pt x="1081" y="2440"/>
                  </a:lnTo>
                  <a:lnTo>
                    <a:pt x="1081" y="46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8401377" y="4191440"/>
              <a:ext cx="253299" cy="333018"/>
            </a:xfrm>
            <a:custGeom>
              <a:rect b="b" l="l" r="r" t="t"/>
              <a:pathLst>
                <a:path extrusionOk="0" h="5581" w="4245">
                  <a:moveTo>
                    <a:pt x="702" y="0"/>
                  </a:moveTo>
                  <a:cubicBezTo>
                    <a:pt x="702" y="0"/>
                    <a:pt x="2339" y="323"/>
                    <a:pt x="3041" y="1370"/>
                  </a:cubicBezTo>
                  <a:cubicBezTo>
                    <a:pt x="4044" y="2863"/>
                    <a:pt x="4244" y="4344"/>
                    <a:pt x="3030" y="4968"/>
                  </a:cubicBezTo>
                  <a:cubicBezTo>
                    <a:pt x="1816" y="5581"/>
                    <a:pt x="0" y="1459"/>
                    <a:pt x="189" y="1136"/>
                  </a:cubicBezTo>
                  <a:cubicBezTo>
                    <a:pt x="368" y="802"/>
                    <a:pt x="702" y="0"/>
                    <a:pt x="70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8446548" y="4331007"/>
              <a:ext cx="197448" cy="178831"/>
            </a:xfrm>
            <a:custGeom>
              <a:rect b="b" l="l" r="r" t="t"/>
              <a:pathLst>
                <a:path extrusionOk="0" h="2997" w="3309">
                  <a:moveTo>
                    <a:pt x="2407" y="301"/>
                  </a:moveTo>
                  <a:cubicBezTo>
                    <a:pt x="1683" y="736"/>
                    <a:pt x="780" y="780"/>
                    <a:pt x="1" y="479"/>
                  </a:cubicBezTo>
                  <a:cubicBezTo>
                    <a:pt x="602" y="1671"/>
                    <a:pt x="1538" y="2997"/>
                    <a:pt x="2273" y="2629"/>
                  </a:cubicBezTo>
                  <a:cubicBezTo>
                    <a:pt x="3220" y="2139"/>
                    <a:pt x="3309" y="1125"/>
                    <a:pt x="2819" y="0"/>
                  </a:cubicBezTo>
                  <a:cubicBezTo>
                    <a:pt x="2696" y="112"/>
                    <a:pt x="2563" y="212"/>
                    <a:pt x="2407" y="30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7843700" y="4191440"/>
              <a:ext cx="253299" cy="333018"/>
            </a:xfrm>
            <a:custGeom>
              <a:rect b="b" l="l" r="r" t="t"/>
              <a:pathLst>
                <a:path extrusionOk="0" h="5581" w="4245">
                  <a:moveTo>
                    <a:pt x="3543" y="0"/>
                  </a:moveTo>
                  <a:cubicBezTo>
                    <a:pt x="3543" y="0"/>
                    <a:pt x="1905" y="323"/>
                    <a:pt x="1203" y="1370"/>
                  </a:cubicBezTo>
                  <a:cubicBezTo>
                    <a:pt x="201" y="2863"/>
                    <a:pt x="0" y="4344"/>
                    <a:pt x="1215" y="4968"/>
                  </a:cubicBezTo>
                  <a:cubicBezTo>
                    <a:pt x="2429" y="5581"/>
                    <a:pt x="4244" y="1459"/>
                    <a:pt x="4055" y="1136"/>
                  </a:cubicBezTo>
                  <a:cubicBezTo>
                    <a:pt x="3877" y="802"/>
                    <a:pt x="3543" y="0"/>
                    <a:pt x="354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7854321" y="4332976"/>
              <a:ext cx="205444" cy="178234"/>
            </a:xfrm>
            <a:custGeom>
              <a:rect b="b" l="l" r="r" t="t"/>
              <a:pathLst>
                <a:path extrusionOk="0" h="2987" w="3443">
                  <a:moveTo>
                    <a:pt x="3354" y="56"/>
                  </a:moveTo>
                  <a:cubicBezTo>
                    <a:pt x="2908" y="391"/>
                    <a:pt x="2340" y="580"/>
                    <a:pt x="1839" y="524"/>
                  </a:cubicBezTo>
                  <a:cubicBezTo>
                    <a:pt x="1326" y="469"/>
                    <a:pt x="870" y="279"/>
                    <a:pt x="480" y="1"/>
                  </a:cubicBezTo>
                  <a:cubicBezTo>
                    <a:pt x="1" y="1115"/>
                    <a:pt x="101" y="2117"/>
                    <a:pt x="1037" y="2596"/>
                  </a:cubicBezTo>
                  <a:cubicBezTo>
                    <a:pt x="1827" y="2986"/>
                    <a:pt x="2852" y="1427"/>
                    <a:pt x="3443" y="168"/>
                  </a:cubicBezTo>
                  <a:cubicBezTo>
                    <a:pt x="3409" y="134"/>
                    <a:pt x="3376" y="90"/>
                    <a:pt x="3354" y="56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8411342" y="4191977"/>
              <a:ext cx="192794" cy="304675"/>
            </a:xfrm>
            <a:custGeom>
              <a:rect b="b" l="l" r="r" t="t"/>
              <a:pathLst>
                <a:path extrusionOk="0" h="5106" w="3231">
                  <a:moveTo>
                    <a:pt x="500" y="1"/>
                  </a:moveTo>
                  <a:cubicBezTo>
                    <a:pt x="461" y="1"/>
                    <a:pt x="424" y="9"/>
                    <a:pt x="390" y="25"/>
                  </a:cubicBezTo>
                  <a:cubicBezTo>
                    <a:pt x="0" y="214"/>
                    <a:pt x="223" y="1495"/>
                    <a:pt x="902" y="2898"/>
                  </a:cubicBezTo>
                  <a:cubicBezTo>
                    <a:pt x="1525" y="4175"/>
                    <a:pt x="2308" y="5105"/>
                    <a:pt x="2734" y="5105"/>
                  </a:cubicBezTo>
                  <a:cubicBezTo>
                    <a:pt x="2772" y="5105"/>
                    <a:pt x="2808" y="5097"/>
                    <a:pt x="2841" y="5082"/>
                  </a:cubicBezTo>
                  <a:cubicBezTo>
                    <a:pt x="3231" y="4892"/>
                    <a:pt x="3008" y="3611"/>
                    <a:pt x="2328" y="2208"/>
                  </a:cubicBezTo>
                  <a:cubicBezTo>
                    <a:pt x="1706" y="922"/>
                    <a:pt x="934" y="1"/>
                    <a:pt x="5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7894241" y="4191977"/>
              <a:ext cx="193450" cy="304675"/>
            </a:xfrm>
            <a:custGeom>
              <a:rect b="b" l="l" r="r" t="t"/>
              <a:pathLst>
                <a:path extrusionOk="0" h="5106" w="3242">
                  <a:moveTo>
                    <a:pt x="2741" y="1"/>
                  </a:moveTo>
                  <a:cubicBezTo>
                    <a:pt x="2306" y="1"/>
                    <a:pt x="1526" y="922"/>
                    <a:pt x="913" y="2208"/>
                  </a:cubicBezTo>
                  <a:cubicBezTo>
                    <a:pt x="234" y="3611"/>
                    <a:pt x="0" y="4892"/>
                    <a:pt x="401" y="5082"/>
                  </a:cubicBezTo>
                  <a:cubicBezTo>
                    <a:pt x="433" y="5097"/>
                    <a:pt x="469" y="5105"/>
                    <a:pt x="508" y="5105"/>
                  </a:cubicBezTo>
                  <a:cubicBezTo>
                    <a:pt x="934" y="5105"/>
                    <a:pt x="1716" y="4175"/>
                    <a:pt x="2339" y="2898"/>
                  </a:cubicBezTo>
                  <a:cubicBezTo>
                    <a:pt x="3008" y="1495"/>
                    <a:pt x="3241" y="214"/>
                    <a:pt x="2852" y="25"/>
                  </a:cubicBezTo>
                  <a:cubicBezTo>
                    <a:pt x="2818" y="9"/>
                    <a:pt x="2781" y="1"/>
                    <a:pt x="27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8415340" y="4642721"/>
              <a:ext cx="73155" cy="73155"/>
            </a:xfrm>
            <a:custGeom>
              <a:rect b="b" l="l" r="r" t="t"/>
              <a:pathLst>
                <a:path extrusionOk="0" h="1226" w="1226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847" y="1226"/>
                  </a:lnTo>
                  <a:cubicBezTo>
                    <a:pt x="1058" y="1226"/>
                    <a:pt x="1225" y="1003"/>
                    <a:pt x="1225" y="736"/>
                  </a:cubicBezTo>
                  <a:lnTo>
                    <a:pt x="122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8415340" y="4642721"/>
              <a:ext cx="22615" cy="73155"/>
            </a:xfrm>
            <a:custGeom>
              <a:rect b="b" l="l" r="r" t="t"/>
              <a:pathLst>
                <a:path extrusionOk="0" h="1226" w="379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8465821" y="4642721"/>
              <a:ext cx="22675" cy="73155"/>
            </a:xfrm>
            <a:custGeom>
              <a:rect b="b" l="l" r="r" t="t"/>
              <a:pathLst>
                <a:path extrusionOk="0" h="1226" w="380">
                  <a:moveTo>
                    <a:pt x="1" y="1"/>
                  </a:moveTo>
                  <a:lnTo>
                    <a:pt x="1" y="1226"/>
                  </a:lnTo>
                  <a:cubicBezTo>
                    <a:pt x="212" y="1226"/>
                    <a:pt x="379" y="1003"/>
                    <a:pt x="379" y="73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8009881" y="4642721"/>
              <a:ext cx="73155" cy="73155"/>
            </a:xfrm>
            <a:custGeom>
              <a:rect b="b" l="l" r="r" t="t"/>
              <a:pathLst>
                <a:path extrusionOk="0" h="1226" w="1226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847" y="1226"/>
                  </a:lnTo>
                  <a:cubicBezTo>
                    <a:pt x="1058" y="1226"/>
                    <a:pt x="1226" y="1003"/>
                    <a:pt x="1226" y="736"/>
                  </a:cubicBezTo>
                  <a:lnTo>
                    <a:pt x="122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8009881" y="4642721"/>
              <a:ext cx="22615" cy="73155"/>
            </a:xfrm>
            <a:custGeom>
              <a:rect b="b" l="l" r="r" t="t"/>
              <a:pathLst>
                <a:path extrusionOk="0" h="1226" w="379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8060362" y="4642721"/>
              <a:ext cx="22675" cy="73155"/>
            </a:xfrm>
            <a:custGeom>
              <a:rect b="b" l="l" r="r" t="t"/>
              <a:pathLst>
                <a:path extrusionOk="0" h="1226" w="380">
                  <a:moveTo>
                    <a:pt x="1" y="1"/>
                  </a:moveTo>
                  <a:lnTo>
                    <a:pt x="1" y="1226"/>
                  </a:lnTo>
                  <a:cubicBezTo>
                    <a:pt x="212" y="1226"/>
                    <a:pt x="380" y="1003"/>
                    <a:pt x="380" y="736"/>
                  </a:cubicBezTo>
                  <a:lnTo>
                    <a:pt x="38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7904206" y="4095730"/>
              <a:ext cx="689964" cy="583632"/>
            </a:xfrm>
            <a:custGeom>
              <a:rect b="b" l="l" r="r" t="t"/>
              <a:pathLst>
                <a:path extrusionOk="0" h="9781" w="11563">
                  <a:moveTo>
                    <a:pt x="7140" y="0"/>
                  </a:moveTo>
                  <a:lnTo>
                    <a:pt x="5781" y="0"/>
                  </a:lnTo>
                  <a:lnTo>
                    <a:pt x="4422" y="0"/>
                  </a:lnTo>
                  <a:cubicBezTo>
                    <a:pt x="4422" y="0"/>
                    <a:pt x="78" y="2863"/>
                    <a:pt x="11" y="8098"/>
                  </a:cubicBezTo>
                  <a:cubicBezTo>
                    <a:pt x="0" y="9012"/>
                    <a:pt x="813" y="9780"/>
                    <a:pt x="1771" y="9780"/>
                  </a:cubicBezTo>
                  <a:lnTo>
                    <a:pt x="5781" y="9780"/>
                  </a:lnTo>
                  <a:lnTo>
                    <a:pt x="9791" y="9780"/>
                  </a:lnTo>
                  <a:cubicBezTo>
                    <a:pt x="10749" y="9780"/>
                    <a:pt x="11562" y="9012"/>
                    <a:pt x="11551" y="8098"/>
                  </a:cubicBezTo>
                  <a:cubicBezTo>
                    <a:pt x="11484" y="2863"/>
                    <a:pt x="7140" y="0"/>
                    <a:pt x="714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7917452" y="4626133"/>
              <a:ext cx="663411" cy="53226"/>
            </a:xfrm>
            <a:custGeom>
              <a:rect b="b" l="l" r="r" t="t"/>
              <a:pathLst>
                <a:path extrusionOk="0" h="892" w="11118">
                  <a:moveTo>
                    <a:pt x="1" y="0"/>
                  </a:moveTo>
                  <a:cubicBezTo>
                    <a:pt x="302" y="524"/>
                    <a:pt x="892" y="891"/>
                    <a:pt x="1549" y="891"/>
                  </a:cubicBezTo>
                  <a:lnTo>
                    <a:pt x="9569" y="891"/>
                  </a:lnTo>
                  <a:cubicBezTo>
                    <a:pt x="10227" y="891"/>
                    <a:pt x="10817" y="524"/>
                    <a:pt x="11118" y="0"/>
                  </a:cubicBezTo>
                  <a:lnTo>
                    <a:pt x="11118" y="0"/>
                  </a:lnTo>
                  <a:cubicBezTo>
                    <a:pt x="10783" y="357"/>
                    <a:pt x="10282" y="590"/>
                    <a:pt x="9725" y="590"/>
                  </a:cubicBezTo>
                  <a:lnTo>
                    <a:pt x="1393" y="590"/>
                  </a:lnTo>
                  <a:cubicBezTo>
                    <a:pt x="836" y="590"/>
                    <a:pt x="335" y="357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8005227" y="4123596"/>
              <a:ext cx="487922" cy="284566"/>
            </a:xfrm>
            <a:custGeom>
              <a:rect b="b" l="l" r="r" t="t"/>
              <a:pathLst>
                <a:path extrusionOk="0" h="4769" w="8177">
                  <a:moveTo>
                    <a:pt x="4088" y="4768"/>
                  </a:moveTo>
                  <a:cubicBezTo>
                    <a:pt x="5815" y="4768"/>
                    <a:pt x="7330" y="4134"/>
                    <a:pt x="8176" y="3176"/>
                  </a:cubicBezTo>
                  <a:cubicBezTo>
                    <a:pt x="6996" y="1104"/>
                    <a:pt x="5325" y="1"/>
                    <a:pt x="5325" y="1"/>
                  </a:cubicBezTo>
                  <a:lnTo>
                    <a:pt x="4088" y="1"/>
                  </a:lnTo>
                  <a:lnTo>
                    <a:pt x="2852" y="1"/>
                  </a:lnTo>
                  <a:cubicBezTo>
                    <a:pt x="2852" y="1"/>
                    <a:pt x="1181" y="1104"/>
                    <a:pt x="0" y="3176"/>
                  </a:cubicBezTo>
                  <a:cubicBezTo>
                    <a:pt x="847" y="4134"/>
                    <a:pt x="2362" y="4768"/>
                    <a:pt x="4088" y="47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7947407" y="4357560"/>
              <a:ext cx="603562" cy="103110"/>
            </a:xfrm>
            <a:custGeom>
              <a:rect b="b" l="l" r="r" t="t"/>
              <a:pathLst>
                <a:path extrusionOk="0" h="1728" w="10115">
                  <a:moveTo>
                    <a:pt x="112" y="1"/>
                  </a:moveTo>
                  <a:cubicBezTo>
                    <a:pt x="78" y="79"/>
                    <a:pt x="34" y="168"/>
                    <a:pt x="0" y="257"/>
                  </a:cubicBezTo>
                  <a:cubicBezTo>
                    <a:pt x="1303" y="1093"/>
                    <a:pt x="3086" y="1727"/>
                    <a:pt x="5057" y="1727"/>
                  </a:cubicBezTo>
                  <a:cubicBezTo>
                    <a:pt x="7029" y="1727"/>
                    <a:pt x="8811" y="1093"/>
                    <a:pt x="10114" y="257"/>
                  </a:cubicBezTo>
                  <a:cubicBezTo>
                    <a:pt x="10081" y="168"/>
                    <a:pt x="10036" y="79"/>
                    <a:pt x="10003" y="1"/>
                  </a:cubicBezTo>
                  <a:cubicBezTo>
                    <a:pt x="8778" y="937"/>
                    <a:pt x="7018" y="1516"/>
                    <a:pt x="5057" y="1516"/>
                  </a:cubicBezTo>
                  <a:cubicBezTo>
                    <a:pt x="3097" y="1516"/>
                    <a:pt x="1337" y="937"/>
                    <a:pt x="1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8352149" y="4419378"/>
              <a:ext cx="202818" cy="89147"/>
            </a:xfrm>
            <a:custGeom>
              <a:rect b="b" l="l" r="r" t="t"/>
              <a:pathLst>
                <a:path extrusionOk="0" h="1494" w="3399">
                  <a:moveTo>
                    <a:pt x="2017" y="1482"/>
                  </a:moveTo>
                  <a:cubicBezTo>
                    <a:pt x="2329" y="1449"/>
                    <a:pt x="2607" y="1371"/>
                    <a:pt x="2852" y="1237"/>
                  </a:cubicBezTo>
                  <a:cubicBezTo>
                    <a:pt x="3242" y="1003"/>
                    <a:pt x="3398" y="491"/>
                    <a:pt x="3142" y="112"/>
                  </a:cubicBezTo>
                  <a:cubicBezTo>
                    <a:pt x="3086" y="45"/>
                    <a:pt x="3042" y="1"/>
                    <a:pt x="2997" y="12"/>
                  </a:cubicBezTo>
                  <a:cubicBezTo>
                    <a:pt x="2763" y="101"/>
                    <a:pt x="524" y="1092"/>
                    <a:pt x="524" y="1092"/>
                  </a:cubicBezTo>
                  <a:cubicBezTo>
                    <a:pt x="1" y="1326"/>
                    <a:pt x="948" y="1427"/>
                    <a:pt x="1872" y="1482"/>
                  </a:cubicBezTo>
                  <a:cubicBezTo>
                    <a:pt x="1928" y="1493"/>
                    <a:pt x="1972" y="1493"/>
                    <a:pt x="2017" y="1482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7940724" y="4419378"/>
              <a:ext cx="202818" cy="89147"/>
            </a:xfrm>
            <a:custGeom>
              <a:rect b="b" l="l" r="r" t="t"/>
              <a:pathLst>
                <a:path extrusionOk="0" h="1494" w="3399">
                  <a:moveTo>
                    <a:pt x="1371" y="1482"/>
                  </a:moveTo>
                  <a:cubicBezTo>
                    <a:pt x="1070" y="1449"/>
                    <a:pt x="780" y="1371"/>
                    <a:pt x="547" y="1237"/>
                  </a:cubicBezTo>
                  <a:cubicBezTo>
                    <a:pt x="146" y="1003"/>
                    <a:pt x="1" y="491"/>
                    <a:pt x="257" y="112"/>
                  </a:cubicBezTo>
                  <a:cubicBezTo>
                    <a:pt x="313" y="45"/>
                    <a:pt x="357" y="1"/>
                    <a:pt x="402" y="12"/>
                  </a:cubicBezTo>
                  <a:cubicBezTo>
                    <a:pt x="636" y="101"/>
                    <a:pt x="2863" y="1092"/>
                    <a:pt x="2863" y="1092"/>
                  </a:cubicBezTo>
                  <a:cubicBezTo>
                    <a:pt x="3398" y="1326"/>
                    <a:pt x="2451" y="1427"/>
                    <a:pt x="1516" y="1482"/>
                  </a:cubicBezTo>
                  <a:cubicBezTo>
                    <a:pt x="1471" y="1493"/>
                    <a:pt x="1415" y="1493"/>
                    <a:pt x="1371" y="1482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8200647" y="4247231"/>
              <a:ext cx="97083" cy="97143"/>
            </a:xfrm>
            <a:custGeom>
              <a:rect b="b" l="l" r="r" t="t"/>
              <a:pathLst>
                <a:path extrusionOk="0" h="1628" w="1627">
                  <a:moveTo>
                    <a:pt x="813" y="1"/>
                  </a:moveTo>
                  <a:cubicBezTo>
                    <a:pt x="368" y="1"/>
                    <a:pt x="0" y="368"/>
                    <a:pt x="0" y="814"/>
                  </a:cubicBezTo>
                  <a:cubicBezTo>
                    <a:pt x="0" y="1260"/>
                    <a:pt x="368" y="1627"/>
                    <a:pt x="813" y="1627"/>
                  </a:cubicBezTo>
                  <a:cubicBezTo>
                    <a:pt x="1259" y="1627"/>
                    <a:pt x="1626" y="1260"/>
                    <a:pt x="1626" y="814"/>
                  </a:cubicBezTo>
                  <a:cubicBezTo>
                    <a:pt x="1626" y="368"/>
                    <a:pt x="1259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8209955" y="4256539"/>
              <a:ext cx="78466" cy="78526"/>
            </a:xfrm>
            <a:custGeom>
              <a:rect b="b" l="l" r="r" t="t"/>
              <a:pathLst>
                <a:path extrusionOk="0" h="1316" w="1315">
                  <a:moveTo>
                    <a:pt x="1314" y="658"/>
                  </a:moveTo>
                  <a:cubicBezTo>
                    <a:pt x="1314" y="1026"/>
                    <a:pt x="1025" y="1315"/>
                    <a:pt x="657" y="1315"/>
                  </a:cubicBezTo>
                  <a:cubicBezTo>
                    <a:pt x="290" y="1315"/>
                    <a:pt x="0" y="1026"/>
                    <a:pt x="0" y="658"/>
                  </a:cubicBezTo>
                  <a:cubicBezTo>
                    <a:pt x="0" y="290"/>
                    <a:pt x="290" y="1"/>
                    <a:pt x="657" y="1"/>
                  </a:cubicBezTo>
                  <a:cubicBezTo>
                    <a:pt x="1025" y="1"/>
                    <a:pt x="1314" y="290"/>
                    <a:pt x="1314" y="65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8217235" y="4263879"/>
              <a:ext cx="63847" cy="63847"/>
            </a:xfrm>
            <a:custGeom>
              <a:rect b="b" l="l" r="r" t="t"/>
              <a:pathLst>
                <a:path extrusionOk="0" h="1070" w="1070">
                  <a:moveTo>
                    <a:pt x="1070" y="535"/>
                  </a:moveTo>
                  <a:cubicBezTo>
                    <a:pt x="1070" y="836"/>
                    <a:pt x="836" y="1070"/>
                    <a:pt x="535" y="1070"/>
                  </a:cubicBezTo>
                  <a:cubicBezTo>
                    <a:pt x="235" y="1070"/>
                    <a:pt x="1" y="836"/>
                    <a:pt x="1" y="535"/>
                  </a:cubicBezTo>
                  <a:cubicBezTo>
                    <a:pt x="1" y="234"/>
                    <a:pt x="235" y="0"/>
                    <a:pt x="535" y="0"/>
                  </a:cubicBezTo>
                  <a:cubicBezTo>
                    <a:pt x="836" y="0"/>
                    <a:pt x="1070" y="234"/>
                    <a:pt x="1070" y="5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8074325" y="4095730"/>
              <a:ext cx="349666" cy="121667"/>
            </a:xfrm>
            <a:custGeom>
              <a:rect b="b" l="l" r="r" t="t"/>
              <a:pathLst>
                <a:path extrusionOk="0" h="2039" w="5860">
                  <a:moveTo>
                    <a:pt x="1571" y="0"/>
                  </a:moveTo>
                  <a:cubicBezTo>
                    <a:pt x="1571" y="0"/>
                    <a:pt x="858" y="479"/>
                    <a:pt x="1" y="1381"/>
                  </a:cubicBezTo>
                  <a:cubicBezTo>
                    <a:pt x="769" y="1794"/>
                    <a:pt x="1805" y="2039"/>
                    <a:pt x="2930" y="2039"/>
                  </a:cubicBezTo>
                  <a:cubicBezTo>
                    <a:pt x="4055" y="2039"/>
                    <a:pt x="5091" y="1794"/>
                    <a:pt x="5860" y="1381"/>
                  </a:cubicBezTo>
                  <a:cubicBezTo>
                    <a:pt x="5002" y="479"/>
                    <a:pt x="4289" y="0"/>
                    <a:pt x="4289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7947407" y="3685621"/>
              <a:ext cx="603562" cy="438037"/>
            </a:xfrm>
            <a:custGeom>
              <a:rect b="b" l="l" r="r" t="t"/>
              <a:pathLst>
                <a:path extrusionOk="0" h="7341" w="10115">
                  <a:moveTo>
                    <a:pt x="10114" y="3676"/>
                  </a:moveTo>
                  <a:cubicBezTo>
                    <a:pt x="10114" y="5704"/>
                    <a:pt x="7853" y="7341"/>
                    <a:pt x="5057" y="7341"/>
                  </a:cubicBezTo>
                  <a:cubicBezTo>
                    <a:pt x="2261" y="7341"/>
                    <a:pt x="0" y="5704"/>
                    <a:pt x="0" y="3676"/>
                  </a:cubicBezTo>
                  <a:cubicBezTo>
                    <a:pt x="0" y="1649"/>
                    <a:pt x="2261" y="0"/>
                    <a:pt x="5057" y="0"/>
                  </a:cubicBezTo>
                  <a:cubicBezTo>
                    <a:pt x="7853" y="0"/>
                    <a:pt x="10114" y="1649"/>
                    <a:pt x="10114" y="367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8011194" y="3732163"/>
              <a:ext cx="475988" cy="345668"/>
            </a:xfrm>
            <a:custGeom>
              <a:rect b="b" l="l" r="r" t="t"/>
              <a:pathLst>
                <a:path extrusionOk="0" h="5793" w="7977">
                  <a:moveTo>
                    <a:pt x="3988" y="0"/>
                  </a:moveTo>
                  <a:cubicBezTo>
                    <a:pt x="1783" y="0"/>
                    <a:pt x="0" y="1292"/>
                    <a:pt x="0" y="2896"/>
                  </a:cubicBezTo>
                  <a:cubicBezTo>
                    <a:pt x="0" y="4489"/>
                    <a:pt x="1783" y="5792"/>
                    <a:pt x="3988" y="5792"/>
                  </a:cubicBezTo>
                  <a:cubicBezTo>
                    <a:pt x="6194" y="5792"/>
                    <a:pt x="7976" y="4489"/>
                    <a:pt x="7976" y="2896"/>
                  </a:cubicBezTo>
                  <a:cubicBezTo>
                    <a:pt x="7976" y="1292"/>
                    <a:pt x="6194" y="0"/>
                    <a:pt x="398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8025157" y="3742128"/>
              <a:ext cx="448062" cy="325739"/>
            </a:xfrm>
            <a:custGeom>
              <a:rect b="b" l="l" r="r" t="t"/>
              <a:pathLst>
                <a:path extrusionOk="0" h="5459" w="7509">
                  <a:moveTo>
                    <a:pt x="7508" y="2729"/>
                  </a:moveTo>
                  <a:cubicBezTo>
                    <a:pt x="7508" y="4233"/>
                    <a:pt x="5826" y="5458"/>
                    <a:pt x="3754" y="5458"/>
                  </a:cubicBezTo>
                  <a:cubicBezTo>
                    <a:pt x="1682" y="5458"/>
                    <a:pt x="0" y="4233"/>
                    <a:pt x="0" y="2729"/>
                  </a:cubicBezTo>
                  <a:cubicBezTo>
                    <a:pt x="0" y="1214"/>
                    <a:pt x="1682" y="0"/>
                    <a:pt x="3754" y="0"/>
                  </a:cubicBezTo>
                  <a:cubicBezTo>
                    <a:pt x="5826" y="0"/>
                    <a:pt x="7508" y="1214"/>
                    <a:pt x="7508" y="27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8089601" y="3841836"/>
              <a:ext cx="123696" cy="123636"/>
            </a:xfrm>
            <a:custGeom>
              <a:rect b="b" l="l" r="r" t="t"/>
              <a:pathLst>
                <a:path extrusionOk="0" h="2072" w="2073">
                  <a:moveTo>
                    <a:pt x="1037" y="0"/>
                  </a:moveTo>
                  <a:cubicBezTo>
                    <a:pt x="458" y="0"/>
                    <a:pt x="1" y="468"/>
                    <a:pt x="1" y="1036"/>
                  </a:cubicBezTo>
                  <a:cubicBezTo>
                    <a:pt x="1" y="1615"/>
                    <a:pt x="458" y="2072"/>
                    <a:pt x="1037" y="2072"/>
                  </a:cubicBezTo>
                  <a:cubicBezTo>
                    <a:pt x="1605" y="2072"/>
                    <a:pt x="2073" y="1615"/>
                    <a:pt x="2073" y="1036"/>
                  </a:cubicBezTo>
                  <a:cubicBezTo>
                    <a:pt x="2073" y="468"/>
                    <a:pt x="1605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8100282" y="3853114"/>
              <a:ext cx="101737" cy="101737"/>
            </a:xfrm>
            <a:custGeom>
              <a:rect b="b" l="l" r="r" t="t"/>
              <a:pathLst>
                <a:path extrusionOk="0" h="1705" w="1705">
                  <a:moveTo>
                    <a:pt x="1704" y="847"/>
                  </a:moveTo>
                  <a:cubicBezTo>
                    <a:pt x="1704" y="1315"/>
                    <a:pt x="1326" y="1705"/>
                    <a:pt x="858" y="1705"/>
                  </a:cubicBezTo>
                  <a:cubicBezTo>
                    <a:pt x="390" y="1705"/>
                    <a:pt x="0" y="1315"/>
                    <a:pt x="0" y="847"/>
                  </a:cubicBezTo>
                  <a:cubicBezTo>
                    <a:pt x="0" y="379"/>
                    <a:pt x="390" y="0"/>
                    <a:pt x="858" y="0"/>
                  </a:cubicBezTo>
                  <a:cubicBezTo>
                    <a:pt x="1326" y="0"/>
                    <a:pt x="1704" y="379"/>
                    <a:pt x="1704" y="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8130833" y="3883664"/>
              <a:ext cx="40576" cy="40635"/>
            </a:xfrm>
            <a:custGeom>
              <a:rect b="b" l="l" r="r" t="t"/>
              <a:pathLst>
                <a:path extrusionOk="0" h="681" w="680">
                  <a:moveTo>
                    <a:pt x="346" y="1"/>
                  </a:moveTo>
                  <a:cubicBezTo>
                    <a:pt x="156" y="1"/>
                    <a:pt x="1" y="157"/>
                    <a:pt x="1" y="335"/>
                  </a:cubicBezTo>
                  <a:cubicBezTo>
                    <a:pt x="1" y="524"/>
                    <a:pt x="156" y="680"/>
                    <a:pt x="346" y="680"/>
                  </a:cubicBezTo>
                  <a:cubicBezTo>
                    <a:pt x="524" y="680"/>
                    <a:pt x="680" y="524"/>
                    <a:pt x="680" y="335"/>
                  </a:cubicBezTo>
                  <a:cubicBezTo>
                    <a:pt x="680" y="157"/>
                    <a:pt x="524" y="1"/>
                    <a:pt x="34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8110903" y="3803767"/>
              <a:ext cx="77153" cy="25479"/>
            </a:xfrm>
            <a:custGeom>
              <a:rect b="b" l="l" r="r" t="t"/>
              <a:pathLst>
                <a:path extrusionOk="0" h="427" w="1293">
                  <a:moveTo>
                    <a:pt x="660" y="1"/>
                  </a:moveTo>
                  <a:cubicBezTo>
                    <a:pt x="291" y="1"/>
                    <a:pt x="19" y="308"/>
                    <a:pt x="11" y="315"/>
                  </a:cubicBezTo>
                  <a:cubicBezTo>
                    <a:pt x="0" y="337"/>
                    <a:pt x="0" y="371"/>
                    <a:pt x="11" y="404"/>
                  </a:cubicBezTo>
                  <a:cubicBezTo>
                    <a:pt x="23" y="415"/>
                    <a:pt x="37" y="421"/>
                    <a:pt x="50" y="421"/>
                  </a:cubicBezTo>
                  <a:cubicBezTo>
                    <a:pt x="64" y="421"/>
                    <a:pt x="78" y="415"/>
                    <a:pt x="89" y="404"/>
                  </a:cubicBezTo>
                  <a:cubicBezTo>
                    <a:pt x="104" y="389"/>
                    <a:pt x="338" y="122"/>
                    <a:pt x="658" y="122"/>
                  </a:cubicBezTo>
                  <a:cubicBezTo>
                    <a:pt x="823" y="122"/>
                    <a:pt x="1011" y="192"/>
                    <a:pt x="1203" y="404"/>
                  </a:cubicBezTo>
                  <a:cubicBezTo>
                    <a:pt x="1215" y="415"/>
                    <a:pt x="1226" y="426"/>
                    <a:pt x="1237" y="426"/>
                  </a:cubicBezTo>
                  <a:cubicBezTo>
                    <a:pt x="1248" y="426"/>
                    <a:pt x="1259" y="415"/>
                    <a:pt x="1270" y="404"/>
                  </a:cubicBezTo>
                  <a:cubicBezTo>
                    <a:pt x="1292" y="371"/>
                    <a:pt x="1292" y="337"/>
                    <a:pt x="1270" y="315"/>
                  </a:cubicBezTo>
                  <a:cubicBezTo>
                    <a:pt x="1057" y="79"/>
                    <a:pt x="846" y="1"/>
                    <a:pt x="6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8285020" y="3841836"/>
              <a:ext cx="123696" cy="123636"/>
            </a:xfrm>
            <a:custGeom>
              <a:rect b="b" l="l" r="r" t="t"/>
              <a:pathLst>
                <a:path extrusionOk="0" h="2072" w="2073">
                  <a:moveTo>
                    <a:pt x="1037" y="0"/>
                  </a:moveTo>
                  <a:cubicBezTo>
                    <a:pt x="469" y="0"/>
                    <a:pt x="1" y="468"/>
                    <a:pt x="1" y="1036"/>
                  </a:cubicBezTo>
                  <a:cubicBezTo>
                    <a:pt x="1" y="1615"/>
                    <a:pt x="469" y="2072"/>
                    <a:pt x="1037" y="2072"/>
                  </a:cubicBezTo>
                  <a:cubicBezTo>
                    <a:pt x="1616" y="2072"/>
                    <a:pt x="2073" y="1615"/>
                    <a:pt x="2073" y="1036"/>
                  </a:cubicBezTo>
                  <a:cubicBezTo>
                    <a:pt x="2073" y="468"/>
                    <a:pt x="1616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8296358" y="3853114"/>
              <a:ext cx="101737" cy="101737"/>
            </a:xfrm>
            <a:custGeom>
              <a:rect b="b" l="l" r="r" t="t"/>
              <a:pathLst>
                <a:path extrusionOk="0" h="1705" w="1705">
                  <a:moveTo>
                    <a:pt x="0" y="847"/>
                  </a:moveTo>
                  <a:cubicBezTo>
                    <a:pt x="0" y="1315"/>
                    <a:pt x="379" y="1705"/>
                    <a:pt x="847" y="1705"/>
                  </a:cubicBezTo>
                  <a:cubicBezTo>
                    <a:pt x="1315" y="1705"/>
                    <a:pt x="1704" y="1315"/>
                    <a:pt x="1704" y="847"/>
                  </a:cubicBezTo>
                  <a:cubicBezTo>
                    <a:pt x="1704" y="379"/>
                    <a:pt x="1315" y="0"/>
                    <a:pt x="847" y="0"/>
                  </a:cubicBezTo>
                  <a:cubicBezTo>
                    <a:pt x="379" y="0"/>
                    <a:pt x="0" y="379"/>
                    <a:pt x="0" y="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8326909" y="3883664"/>
              <a:ext cx="40635" cy="40635"/>
            </a:xfrm>
            <a:custGeom>
              <a:rect b="b" l="l" r="r" t="t"/>
              <a:pathLst>
                <a:path extrusionOk="0" h="681" w="681">
                  <a:moveTo>
                    <a:pt x="335" y="1"/>
                  </a:moveTo>
                  <a:cubicBezTo>
                    <a:pt x="156" y="1"/>
                    <a:pt x="1" y="157"/>
                    <a:pt x="1" y="335"/>
                  </a:cubicBezTo>
                  <a:cubicBezTo>
                    <a:pt x="1" y="524"/>
                    <a:pt x="156" y="680"/>
                    <a:pt x="335" y="680"/>
                  </a:cubicBezTo>
                  <a:cubicBezTo>
                    <a:pt x="524" y="680"/>
                    <a:pt x="680" y="524"/>
                    <a:pt x="680" y="335"/>
                  </a:cubicBezTo>
                  <a:cubicBezTo>
                    <a:pt x="680" y="157"/>
                    <a:pt x="524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8310321" y="3803767"/>
              <a:ext cx="77153" cy="25479"/>
            </a:xfrm>
            <a:custGeom>
              <a:rect b="b" l="l" r="r" t="t"/>
              <a:pathLst>
                <a:path extrusionOk="0" h="427" w="1293">
                  <a:moveTo>
                    <a:pt x="633" y="1"/>
                  </a:moveTo>
                  <a:cubicBezTo>
                    <a:pt x="446" y="1"/>
                    <a:pt x="236" y="79"/>
                    <a:pt x="22" y="315"/>
                  </a:cubicBezTo>
                  <a:cubicBezTo>
                    <a:pt x="0" y="337"/>
                    <a:pt x="0" y="371"/>
                    <a:pt x="22" y="404"/>
                  </a:cubicBezTo>
                  <a:cubicBezTo>
                    <a:pt x="33" y="415"/>
                    <a:pt x="45" y="426"/>
                    <a:pt x="56" y="426"/>
                  </a:cubicBezTo>
                  <a:cubicBezTo>
                    <a:pt x="67" y="426"/>
                    <a:pt x="78" y="415"/>
                    <a:pt x="89" y="404"/>
                  </a:cubicBezTo>
                  <a:cubicBezTo>
                    <a:pt x="282" y="192"/>
                    <a:pt x="470" y="122"/>
                    <a:pt x="634" y="122"/>
                  </a:cubicBezTo>
                  <a:cubicBezTo>
                    <a:pt x="955" y="122"/>
                    <a:pt x="1188" y="389"/>
                    <a:pt x="1203" y="404"/>
                  </a:cubicBezTo>
                  <a:cubicBezTo>
                    <a:pt x="1214" y="415"/>
                    <a:pt x="1228" y="421"/>
                    <a:pt x="1242" y="421"/>
                  </a:cubicBezTo>
                  <a:cubicBezTo>
                    <a:pt x="1256" y="421"/>
                    <a:pt x="1270" y="415"/>
                    <a:pt x="1281" y="404"/>
                  </a:cubicBezTo>
                  <a:cubicBezTo>
                    <a:pt x="1292" y="371"/>
                    <a:pt x="1292" y="337"/>
                    <a:pt x="1281" y="315"/>
                  </a:cubicBezTo>
                  <a:cubicBezTo>
                    <a:pt x="1274" y="308"/>
                    <a:pt x="1001" y="1"/>
                    <a:pt x="6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8207270" y="3983372"/>
              <a:ext cx="83836" cy="31983"/>
            </a:xfrm>
            <a:custGeom>
              <a:rect b="b" l="l" r="r" t="t"/>
              <a:pathLst>
                <a:path extrusionOk="0" h="536" w="1405">
                  <a:moveTo>
                    <a:pt x="1" y="1"/>
                  </a:moveTo>
                  <a:cubicBezTo>
                    <a:pt x="1" y="1"/>
                    <a:pt x="212" y="535"/>
                    <a:pt x="702" y="535"/>
                  </a:cubicBezTo>
                  <a:cubicBezTo>
                    <a:pt x="1192" y="535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568215" y="3837182"/>
              <a:ext cx="14679" cy="130976"/>
            </a:xfrm>
            <a:custGeom>
              <a:rect b="b" l="l" r="r" t="t"/>
              <a:pathLst>
                <a:path extrusionOk="0" h="2195" w="246">
                  <a:moveTo>
                    <a:pt x="0" y="0"/>
                  </a:moveTo>
                  <a:lnTo>
                    <a:pt x="0" y="2194"/>
                  </a:lnTo>
                  <a:lnTo>
                    <a:pt x="245" y="2083"/>
                  </a:lnTo>
                  <a:lnTo>
                    <a:pt x="245" y="11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2"/>
          <p:cNvSpPr/>
          <p:nvPr/>
        </p:nvSpPr>
        <p:spPr>
          <a:xfrm>
            <a:off x="3503675" y="41947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Soluciones y Eficiencia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1168150" y="33832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Arbol de Busqueda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3446200" y="33832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Algoritmos de </a:t>
            </a: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Búsqueda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5606800" y="3383250"/>
            <a:ext cx="1863000" cy="354300"/>
          </a:xfrm>
          <a:prstGeom prst="roundRect">
            <a:avLst>
              <a:gd fmla="val 16667" name="adj"/>
            </a:avLst>
          </a:prstGeom>
          <a:solidFill>
            <a:srgbClr val="31529F"/>
          </a:solidFill>
          <a:ln cap="flat" cmpd="sng" w="9525">
            <a:solidFill>
              <a:srgbClr val="9C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Costo y </a:t>
            </a:r>
            <a:r>
              <a:rPr lang="en" sz="1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Heurísticas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PROBLEMAS DE </a:t>
            </a:r>
            <a:r>
              <a:rPr lang="en" sz="2600">
                <a:solidFill>
                  <a:schemeClr val="accent6"/>
                </a:solidFill>
              </a:rPr>
              <a:t>JUEGO HUMANO-MÁQUINA</a:t>
            </a:r>
            <a:endParaRPr sz="2600">
              <a:solidFill>
                <a:schemeClr val="accent6"/>
              </a:solidFill>
            </a:endParaRPr>
          </a:p>
        </p:txBody>
      </p:sp>
      <p:sp>
        <p:nvSpPr>
          <p:cNvPr id="338" name="Google Shape;338;p33"/>
          <p:cNvSpPr txBox="1"/>
          <p:nvPr>
            <p:ph type="title"/>
          </p:nvPr>
        </p:nvSpPr>
        <p:spPr>
          <a:xfrm>
            <a:off x="3282850" y="1046825"/>
            <a:ext cx="23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¿Qué</a:t>
            </a:r>
            <a:r>
              <a:rPr lang="en" sz="3000">
                <a:solidFill>
                  <a:schemeClr val="accent6"/>
                </a:solidFill>
              </a:rPr>
              <a:t> son?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2521513" y="1032271"/>
            <a:ext cx="606600" cy="601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40" name="Google Shape;340;p33"/>
          <p:cNvGrpSpPr/>
          <p:nvPr/>
        </p:nvGrpSpPr>
        <p:grpSpPr>
          <a:xfrm>
            <a:off x="2647651" y="1155999"/>
            <a:ext cx="354341" cy="354341"/>
            <a:chOff x="-49027775" y="3183175"/>
            <a:chExt cx="299325" cy="299325"/>
          </a:xfrm>
        </p:grpSpPr>
        <p:sp>
          <p:nvSpPr>
            <p:cNvPr id="341" name="Google Shape;341;p33"/>
            <p:cNvSpPr/>
            <p:nvPr/>
          </p:nvSpPr>
          <p:spPr>
            <a:xfrm>
              <a:off x="-48870250" y="3183175"/>
              <a:ext cx="141800" cy="185900"/>
            </a:xfrm>
            <a:custGeom>
              <a:rect b="b" l="l" r="r" t="t"/>
              <a:pathLst>
                <a:path extrusionOk="0" h="7436" w="5672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-49027775" y="3183175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-49027775" y="3295800"/>
              <a:ext cx="141800" cy="186700"/>
            </a:xfrm>
            <a:custGeom>
              <a:rect b="b" l="l" r="r" t="t"/>
              <a:pathLst>
                <a:path extrusionOk="0" h="7468" w="5672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-48914350" y="3340700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</p:grpSp>
      <p:sp>
        <p:nvSpPr>
          <p:cNvPr id="345" name="Google Shape;345;p33"/>
          <p:cNvSpPr txBox="1"/>
          <p:nvPr>
            <p:ph idx="2" type="subTitle"/>
          </p:nvPr>
        </p:nvSpPr>
        <p:spPr>
          <a:xfrm>
            <a:off x="893803" y="2268850"/>
            <a:ext cx="2620500" cy="18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Ejemplos: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Ajedrez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Tic Tac Toe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Dama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8 - Puzzle</a:t>
            </a:r>
            <a:endParaRPr sz="1600"/>
          </a:p>
        </p:txBody>
      </p:sp>
      <p:pic>
        <p:nvPicPr>
          <p:cNvPr id="346" name="Google Shape;3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725" y="2104236"/>
            <a:ext cx="1536425" cy="115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601" y="2020150"/>
            <a:ext cx="1250300" cy="12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026" y="3502597"/>
            <a:ext cx="1250300" cy="125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579600" y="565050"/>
            <a:ext cx="23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8-</a:t>
            </a:r>
            <a:r>
              <a:rPr lang="en" sz="3000">
                <a:solidFill>
                  <a:schemeClr val="accent6"/>
                </a:solidFill>
              </a:rPr>
              <a:t>PUZZLE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2521513" y="565046"/>
            <a:ext cx="606600" cy="601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55" name="Google Shape;355;p34"/>
          <p:cNvGrpSpPr/>
          <p:nvPr/>
        </p:nvGrpSpPr>
        <p:grpSpPr>
          <a:xfrm>
            <a:off x="2647651" y="688774"/>
            <a:ext cx="354341" cy="354341"/>
            <a:chOff x="-49027775" y="3183175"/>
            <a:chExt cx="299325" cy="299325"/>
          </a:xfrm>
        </p:grpSpPr>
        <p:sp>
          <p:nvSpPr>
            <p:cNvPr id="356" name="Google Shape;356;p34"/>
            <p:cNvSpPr/>
            <p:nvPr/>
          </p:nvSpPr>
          <p:spPr>
            <a:xfrm>
              <a:off x="-48870250" y="3183175"/>
              <a:ext cx="141800" cy="185900"/>
            </a:xfrm>
            <a:custGeom>
              <a:rect b="b" l="l" r="r" t="t"/>
              <a:pathLst>
                <a:path extrusionOk="0" h="7436" w="5672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-49027775" y="3183175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-49027775" y="3295800"/>
              <a:ext cx="141800" cy="186700"/>
            </a:xfrm>
            <a:custGeom>
              <a:rect b="b" l="l" r="r" t="t"/>
              <a:pathLst>
                <a:path extrusionOk="0" h="7468" w="5672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-48914350" y="3340700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</p:txBody>
        </p:sp>
      </p:grpSp>
      <p:sp>
        <p:nvSpPr>
          <p:cNvPr id="360" name="Google Shape;360;p34"/>
          <p:cNvSpPr/>
          <p:nvPr/>
        </p:nvSpPr>
        <p:spPr>
          <a:xfrm>
            <a:off x="2931763" y="1548002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4846562" y="1548000"/>
            <a:ext cx="10020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6845312" y="1548002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974988" y="1548002"/>
            <a:ext cx="9111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"/>
          <p:cNvSpPr txBox="1"/>
          <p:nvPr>
            <p:ph idx="9" type="title"/>
          </p:nvPr>
        </p:nvSpPr>
        <p:spPr>
          <a:xfrm>
            <a:off x="849738" y="17659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ESPACIO DE ESTADOS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65" name="Google Shape;365;p34"/>
          <p:cNvSpPr txBox="1"/>
          <p:nvPr>
            <p:ph idx="13" type="title"/>
          </p:nvPr>
        </p:nvSpPr>
        <p:spPr>
          <a:xfrm>
            <a:off x="2806513" y="17659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ESTADO INICIAL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6" name="Google Shape;366;p34"/>
          <p:cNvSpPr txBox="1"/>
          <p:nvPr>
            <p:ph idx="14" type="title"/>
          </p:nvPr>
        </p:nvSpPr>
        <p:spPr>
          <a:xfrm>
            <a:off x="4888538" y="17659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ACCIONES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7" name="Google Shape;367;p34"/>
          <p:cNvSpPr txBox="1"/>
          <p:nvPr>
            <p:ph idx="15" type="title"/>
          </p:nvPr>
        </p:nvSpPr>
        <p:spPr>
          <a:xfrm>
            <a:off x="6720062" y="17659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ESTADO FINAL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8" name="Google Shape;368;p34"/>
          <p:cNvSpPr txBox="1"/>
          <p:nvPr>
            <p:ph idx="2" type="subTitle"/>
          </p:nvPr>
        </p:nvSpPr>
        <p:spPr>
          <a:xfrm>
            <a:off x="670875" y="2516125"/>
            <a:ext cx="1460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Todas las configuraciones </a:t>
            </a:r>
            <a:r>
              <a:rPr lang="en" sz="1200"/>
              <a:t> de 8 fichas en un tablero de 3x3.</a:t>
            </a:r>
            <a:endParaRPr sz="1200"/>
          </a:p>
        </p:txBody>
      </p:sp>
      <p:sp>
        <p:nvSpPr>
          <p:cNvPr id="369" name="Google Shape;369;p34"/>
          <p:cNvSpPr txBox="1"/>
          <p:nvPr>
            <p:ph idx="2" type="subTitle"/>
          </p:nvPr>
        </p:nvSpPr>
        <p:spPr>
          <a:xfrm>
            <a:off x="2521513" y="25161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Cualquier configuración posible.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Por ejemplo:</a:t>
            </a:r>
            <a:endParaRPr sz="1200"/>
          </a:p>
        </p:txBody>
      </p:sp>
      <p:sp>
        <p:nvSpPr>
          <p:cNvPr id="370" name="Google Shape;370;p34"/>
          <p:cNvSpPr txBox="1"/>
          <p:nvPr>
            <p:ph idx="2" type="subTitle"/>
          </p:nvPr>
        </p:nvSpPr>
        <p:spPr>
          <a:xfrm>
            <a:off x="4481750" y="2516127"/>
            <a:ext cx="16860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Mover el hueco del puzzle.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Condición</a:t>
            </a:r>
            <a:r>
              <a:rPr lang="en" sz="1200"/>
              <a:t>: movimientos limitados dentro del tablero.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Objetivo</a:t>
            </a:r>
            <a:r>
              <a:rPr lang="en" sz="1200"/>
              <a:t>: intercambiar lugar con el número en la posición del movimiento.</a:t>
            </a:r>
            <a:endParaRPr sz="1200"/>
          </a:p>
        </p:txBody>
      </p:sp>
      <p:sp>
        <p:nvSpPr>
          <p:cNvPr id="371" name="Google Shape;371;p34"/>
          <p:cNvSpPr txBox="1"/>
          <p:nvPr>
            <p:ph idx="2" type="subTitle"/>
          </p:nvPr>
        </p:nvSpPr>
        <p:spPr>
          <a:xfrm>
            <a:off x="6472738" y="25161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Configuración de las fichas en un orden específico.</a:t>
            </a:r>
            <a:endParaRPr sz="1200"/>
          </a:p>
        </p:txBody>
      </p:sp>
      <p:pic>
        <p:nvPicPr>
          <p:cNvPr id="372" name="Google Shape;372;p34"/>
          <p:cNvPicPr preferRelativeResize="0"/>
          <p:nvPr/>
        </p:nvPicPr>
        <p:blipFill rotWithShape="1">
          <a:blip r:embed="rId3">
            <a:alphaModFix/>
          </a:blip>
          <a:srcRect b="0" l="3344" r="0" t="783"/>
          <a:stretch/>
        </p:blipFill>
        <p:spPr>
          <a:xfrm>
            <a:off x="2431025" y="3448750"/>
            <a:ext cx="1411850" cy="15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4"/>
          <p:cNvPicPr preferRelativeResize="0"/>
          <p:nvPr/>
        </p:nvPicPr>
        <p:blipFill rotWithShape="1">
          <a:blip r:embed="rId4">
            <a:alphaModFix/>
          </a:blip>
          <a:srcRect b="0" l="3344" r="0" t="0"/>
          <a:stretch/>
        </p:blipFill>
        <p:spPr>
          <a:xfrm>
            <a:off x="6521600" y="3350150"/>
            <a:ext cx="1411850" cy="15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 txBox="1"/>
          <p:nvPr>
            <p:ph type="title"/>
          </p:nvPr>
        </p:nvSpPr>
        <p:spPr>
          <a:xfrm>
            <a:off x="579600" y="443725"/>
            <a:ext cx="534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PROBLEMA DEL </a:t>
            </a:r>
            <a:r>
              <a:rPr lang="en" sz="3000">
                <a:solidFill>
                  <a:schemeClr val="accent6"/>
                </a:solidFill>
              </a:rPr>
              <a:t>GRANJERO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5531088" y="429171"/>
            <a:ext cx="606600" cy="601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80" name="Google Shape;380;p35"/>
          <p:cNvSpPr/>
          <p:nvPr/>
        </p:nvSpPr>
        <p:spPr>
          <a:xfrm>
            <a:off x="2931763" y="1293177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>
            <a:off x="4846562" y="1293175"/>
            <a:ext cx="10020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5"/>
          <p:cNvSpPr/>
          <p:nvPr/>
        </p:nvSpPr>
        <p:spPr>
          <a:xfrm>
            <a:off x="6845312" y="1293177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974988" y="1293177"/>
            <a:ext cx="9111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5"/>
          <p:cNvSpPr txBox="1"/>
          <p:nvPr>
            <p:ph idx="9" type="title"/>
          </p:nvPr>
        </p:nvSpPr>
        <p:spPr>
          <a:xfrm>
            <a:off x="849738" y="1511127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ESPACIO DE ESTADOS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85" name="Google Shape;385;p35"/>
          <p:cNvSpPr txBox="1"/>
          <p:nvPr>
            <p:ph idx="13" type="title"/>
          </p:nvPr>
        </p:nvSpPr>
        <p:spPr>
          <a:xfrm>
            <a:off x="2806513" y="1511127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ESTADO INICIAL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6" name="Google Shape;386;p35"/>
          <p:cNvSpPr txBox="1"/>
          <p:nvPr>
            <p:ph idx="14" type="title"/>
          </p:nvPr>
        </p:nvSpPr>
        <p:spPr>
          <a:xfrm>
            <a:off x="4888538" y="1511114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ACCIONES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7" name="Google Shape;387;p35"/>
          <p:cNvSpPr txBox="1"/>
          <p:nvPr>
            <p:ph idx="15" type="title"/>
          </p:nvPr>
        </p:nvSpPr>
        <p:spPr>
          <a:xfrm>
            <a:off x="6720062" y="1511127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ESTADO FINAL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88" name="Google Shape;388;p35"/>
          <p:cNvSpPr txBox="1"/>
          <p:nvPr>
            <p:ph idx="2" type="subTitle"/>
          </p:nvPr>
        </p:nvSpPr>
        <p:spPr>
          <a:xfrm>
            <a:off x="579601" y="2261300"/>
            <a:ext cx="1728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Todas las posibles configuraciones de </a:t>
            </a:r>
            <a:r>
              <a:rPr lang="en" sz="1200"/>
              <a:t>elementos en ambas orillas del río</a:t>
            </a:r>
            <a:endParaRPr sz="1200"/>
          </a:p>
        </p:txBody>
      </p:sp>
      <p:sp>
        <p:nvSpPr>
          <p:cNvPr id="389" name="Google Shape;389;p35"/>
          <p:cNvSpPr txBox="1"/>
          <p:nvPr>
            <p:ph idx="2" type="subTitle"/>
          </p:nvPr>
        </p:nvSpPr>
        <p:spPr>
          <a:xfrm>
            <a:off x="2521513" y="2261299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Todos los elementos se encuentran en la orilla izquierda.</a:t>
            </a:r>
            <a:endParaRPr sz="1200"/>
          </a:p>
        </p:txBody>
      </p:sp>
      <p:sp>
        <p:nvSpPr>
          <p:cNvPr id="390" name="Google Shape;390;p35"/>
          <p:cNvSpPr txBox="1"/>
          <p:nvPr>
            <p:ph idx="2" type="subTitle"/>
          </p:nvPr>
        </p:nvSpPr>
        <p:spPr>
          <a:xfrm>
            <a:off x="4481750" y="2261302"/>
            <a:ext cx="16860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Trasladar elementos de una orilla a otra.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Condición</a:t>
            </a:r>
            <a:r>
              <a:rPr lang="en" sz="1200"/>
              <a:t>: el lobo y la cabra, o la cabra y la col no pueden estar sin supervisión del granjero.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Objetivo</a:t>
            </a:r>
            <a:r>
              <a:rPr lang="en" sz="1200"/>
              <a:t>: c</a:t>
            </a:r>
            <a:r>
              <a:rPr lang="en" sz="1200"/>
              <a:t>ambiar la orilla de los elementos que pasan por la orilla opuesta.</a:t>
            </a:r>
            <a:endParaRPr sz="1200"/>
          </a:p>
        </p:txBody>
      </p:sp>
      <p:sp>
        <p:nvSpPr>
          <p:cNvPr id="391" name="Google Shape;391;p35"/>
          <p:cNvSpPr txBox="1"/>
          <p:nvPr>
            <p:ph idx="2" type="subTitle"/>
          </p:nvPr>
        </p:nvSpPr>
        <p:spPr>
          <a:xfrm>
            <a:off x="6472738" y="2261299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Todos los elementos se encuentran en la orilla derecha.</a:t>
            </a:r>
            <a:endParaRPr sz="1200"/>
          </a:p>
        </p:txBody>
      </p:sp>
      <p:grpSp>
        <p:nvGrpSpPr>
          <p:cNvPr id="392" name="Google Shape;392;p35"/>
          <p:cNvGrpSpPr/>
          <p:nvPr/>
        </p:nvGrpSpPr>
        <p:grpSpPr>
          <a:xfrm>
            <a:off x="5624235" y="517068"/>
            <a:ext cx="420339" cy="426006"/>
            <a:chOff x="-18270275" y="3710875"/>
            <a:chExt cx="303275" cy="303250"/>
          </a:xfrm>
        </p:grpSpPr>
        <p:sp>
          <p:nvSpPr>
            <p:cNvPr id="393" name="Google Shape;393;p35"/>
            <p:cNvSpPr/>
            <p:nvPr/>
          </p:nvSpPr>
          <p:spPr>
            <a:xfrm>
              <a:off x="-18240325" y="3896975"/>
              <a:ext cx="59875" cy="71475"/>
            </a:xfrm>
            <a:custGeom>
              <a:rect b="b" l="l" r="r" t="t"/>
              <a:pathLst>
                <a:path extrusionOk="0" h="2859" w="2395">
                  <a:moveTo>
                    <a:pt x="1520" y="0"/>
                  </a:moveTo>
                  <a:cubicBezTo>
                    <a:pt x="1300" y="0"/>
                    <a:pt x="1085" y="84"/>
                    <a:pt x="945" y="244"/>
                  </a:cubicBezTo>
                  <a:lnTo>
                    <a:pt x="0" y="1189"/>
                  </a:lnTo>
                  <a:cubicBezTo>
                    <a:pt x="725" y="1220"/>
                    <a:pt x="1418" y="1567"/>
                    <a:pt x="1827" y="2165"/>
                  </a:cubicBezTo>
                  <a:cubicBezTo>
                    <a:pt x="1827" y="2165"/>
                    <a:pt x="2048" y="2386"/>
                    <a:pt x="2395" y="2859"/>
                  </a:cubicBezTo>
                  <a:cubicBezTo>
                    <a:pt x="2395" y="2670"/>
                    <a:pt x="2363" y="2512"/>
                    <a:pt x="2363" y="2354"/>
                  </a:cubicBezTo>
                  <a:lnTo>
                    <a:pt x="2363" y="811"/>
                  </a:lnTo>
                  <a:cubicBezTo>
                    <a:pt x="2363" y="496"/>
                    <a:pt x="2205" y="244"/>
                    <a:pt x="1890" y="86"/>
                  </a:cubicBezTo>
                  <a:cubicBezTo>
                    <a:pt x="1775" y="28"/>
                    <a:pt x="1647" y="0"/>
                    <a:pt x="15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-18254500" y="3765100"/>
              <a:ext cx="267800" cy="249025"/>
            </a:xfrm>
            <a:custGeom>
              <a:rect b="b" l="l" r="r" t="t"/>
              <a:pathLst>
                <a:path extrusionOk="0" h="9961" w="10712">
                  <a:moveTo>
                    <a:pt x="2583" y="2880"/>
                  </a:moveTo>
                  <a:cubicBezTo>
                    <a:pt x="2670" y="2880"/>
                    <a:pt x="2757" y="2919"/>
                    <a:pt x="2835" y="2998"/>
                  </a:cubicBezTo>
                  <a:lnTo>
                    <a:pt x="3560" y="3691"/>
                  </a:lnTo>
                  <a:cubicBezTo>
                    <a:pt x="3718" y="3849"/>
                    <a:pt x="3718" y="4038"/>
                    <a:pt x="3560" y="4195"/>
                  </a:cubicBezTo>
                  <a:cubicBezTo>
                    <a:pt x="3466" y="4290"/>
                    <a:pt x="3403" y="4321"/>
                    <a:pt x="3308" y="4321"/>
                  </a:cubicBezTo>
                  <a:cubicBezTo>
                    <a:pt x="3245" y="4321"/>
                    <a:pt x="3119" y="4290"/>
                    <a:pt x="3088" y="4195"/>
                  </a:cubicBezTo>
                  <a:lnTo>
                    <a:pt x="2363" y="3502"/>
                  </a:lnTo>
                  <a:cubicBezTo>
                    <a:pt x="2174" y="3345"/>
                    <a:pt x="2174" y="3093"/>
                    <a:pt x="2331" y="2998"/>
                  </a:cubicBezTo>
                  <a:cubicBezTo>
                    <a:pt x="2410" y="2919"/>
                    <a:pt x="2497" y="2880"/>
                    <a:pt x="2583" y="2880"/>
                  </a:cubicBezTo>
                  <a:close/>
                  <a:moveTo>
                    <a:pt x="8286" y="2880"/>
                  </a:moveTo>
                  <a:cubicBezTo>
                    <a:pt x="8372" y="2880"/>
                    <a:pt x="8459" y="2919"/>
                    <a:pt x="8538" y="2998"/>
                  </a:cubicBezTo>
                  <a:cubicBezTo>
                    <a:pt x="8695" y="3156"/>
                    <a:pt x="8695" y="3345"/>
                    <a:pt x="8538" y="3502"/>
                  </a:cubicBezTo>
                  <a:lnTo>
                    <a:pt x="7845" y="4195"/>
                  </a:lnTo>
                  <a:cubicBezTo>
                    <a:pt x="7750" y="4290"/>
                    <a:pt x="7687" y="4321"/>
                    <a:pt x="7593" y="4321"/>
                  </a:cubicBezTo>
                  <a:cubicBezTo>
                    <a:pt x="7530" y="4321"/>
                    <a:pt x="7404" y="4290"/>
                    <a:pt x="7372" y="4195"/>
                  </a:cubicBezTo>
                  <a:cubicBezTo>
                    <a:pt x="7183" y="4038"/>
                    <a:pt x="7183" y="3817"/>
                    <a:pt x="7341" y="3691"/>
                  </a:cubicBezTo>
                  <a:lnTo>
                    <a:pt x="8034" y="2998"/>
                  </a:lnTo>
                  <a:cubicBezTo>
                    <a:pt x="8113" y="2919"/>
                    <a:pt x="8199" y="2880"/>
                    <a:pt x="8286" y="2880"/>
                  </a:cubicBezTo>
                  <a:close/>
                  <a:moveTo>
                    <a:pt x="5272" y="0"/>
                  </a:moveTo>
                  <a:cubicBezTo>
                    <a:pt x="3911" y="0"/>
                    <a:pt x="2618" y="504"/>
                    <a:pt x="1607" y="1486"/>
                  </a:cubicBezTo>
                  <a:cubicBezTo>
                    <a:pt x="567" y="2526"/>
                    <a:pt x="0" y="3849"/>
                    <a:pt x="0" y="5361"/>
                  </a:cubicBezTo>
                  <a:lnTo>
                    <a:pt x="0" y="5897"/>
                  </a:lnTo>
                  <a:lnTo>
                    <a:pt x="977" y="4983"/>
                  </a:lnTo>
                  <a:cubicBezTo>
                    <a:pt x="1267" y="4693"/>
                    <a:pt x="1651" y="4534"/>
                    <a:pt x="2044" y="4534"/>
                  </a:cubicBezTo>
                  <a:cubicBezTo>
                    <a:pt x="2291" y="4534"/>
                    <a:pt x="2541" y="4597"/>
                    <a:pt x="2772" y="4731"/>
                  </a:cubicBezTo>
                  <a:cubicBezTo>
                    <a:pt x="3277" y="4983"/>
                    <a:pt x="3623" y="5519"/>
                    <a:pt x="3623" y="6086"/>
                  </a:cubicBezTo>
                  <a:lnTo>
                    <a:pt x="3623" y="7629"/>
                  </a:lnTo>
                  <a:cubicBezTo>
                    <a:pt x="3623" y="8575"/>
                    <a:pt x="4190" y="9709"/>
                    <a:pt x="5041" y="9961"/>
                  </a:cubicBezTo>
                  <a:lnTo>
                    <a:pt x="5041" y="8701"/>
                  </a:lnTo>
                  <a:lnTo>
                    <a:pt x="4411" y="7913"/>
                  </a:lnTo>
                  <a:cubicBezTo>
                    <a:pt x="4379" y="7818"/>
                    <a:pt x="4348" y="7755"/>
                    <a:pt x="4348" y="7661"/>
                  </a:cubicBezTo>
                  <a:cubicBezTo>
                    <a:pt x="4348" y="7062"/>
                    <a:pt x="4820" y="6590"/>
                    <a:pt x="5387" y="6590"/>
                  </a:cubicBezTo>
                  <a:cubicBezTo>
                    <a:pt x="5986" y="6590"/>
                    <a:pt x="6459" y="7062"/>
                    <a:pt x="6459" y="7661"/>
                  </a:cubicBezTo>
                  <a:cubicBezTo>
                    <a:pt x="6459" y="7755"/>
                    <a:pt x="6427" y="7818"/>
                    <a:pt x="6396" y="7913"/>
                  </a:cubicBezTo>
                  <a:lnTo>
                    <a:pt x="5765" y="8701"/>
                  </a:lnTo>
                  <a:lnTo>
                    <a:pt x="5765" y="9961"/>
                  </a:lnTo>
                  <a:cubicBezTo>
                    <a:pt x="6616" y="9709"/>
                    <a:pt x="7183" y="8575"/>
                    <a:pt x="7183" y="7629"/>
                  </a:cubicBezTo>
                  <a:lnTo>
                    <a:pt x="7183" y="6086"/>
                  </a:lnTo>
                  <a:cubicBezTo>
                    <a:pt x="7183" y="5519"/>
                    <a:pt x="7498" y="4983"/>
                    <a:pt x="8034" y="4731"/>
                  </a:cubicBezTo>
                  <a:cubicBezTo>
                    <a:pt x="8265" y="4597"/>
                    <a:pt x="8511" y="4534"/>
                    <a:pt x="8752" y="4534"/>
                  </a:cubicBezTo>
                  <a:cubicBezTo>
                    <a:pt x="9135" y="4534"/>
                    <a:pt x="9508" y="4693"/>
                    <a:pt x="9798" y="4983"/>
                  </a:cubicBezTo>
                  <a:lnTo>
                    <a:pt x="10712" y="5897"/>
                  </a:lnTo>
                  <a:lnTo>
                    <a:pt x="10712" y="5550"/>
                  </a:lnTo>
                  <a:cubicBezTo>
                    <a:pt x="10712" y="2557"/>
                    <a:pt x="8380" y="68"/>
                    <a:pt x="5513" y="5"/>
                  </a:cubicBezTo>
                  <a:cubicBezTo>
                    <a:pt x="5433" y="2"/>
                    <a:pt x="5352" y="0"/>
                    <a:pt x="52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-18057600" y="3896625"/>
              <a:ext cx="61450" cy="71825"/>
            </a:xfrm>
            <a:custGeom>
              <a:rect b="b" l="l" r="r" t="t"/>
              <a:pathLst>
                <a:path extrusionOk="0" h="2873" w="2458">
                  <a:moveTo>
                    <a:pt x="885" y="0"/>
                  </a:moveTo>
                  <a:cubicBezTo>
                    <a:pt x="760" y="0"/>
                    <a:pt x="630" y="32"/>
                    <a:pt x="504" y="100"/>
                  </a:cubicBezTo>
                  <a:cubicBezTo>
                    <a:pt x="252" y="258"/>
                    <a:pt x="32" y="510"/>
                    <a:pt x="32" y="825"/>
                  </a:cubicBezTo>
                  <a:lnTo>
                    <a:pt x="32" y="2368"/>
                  </a:lnTo>
                  <a:cubicBezTo>
                    <a:pt x="32" y="2526"/>
                    <a:pt x="32" y="2684"/>
                    <a:pt x="0" y="2873"/>
                  </a:cubicBezTo>
                  <a:lnTo>
                    <a:pt x="32" y="2841"/>
                  </a:lnTo>
                  <a:lnTo>
                    <a:pt x="567" y="2179"/>
                  </a:lnTo>
                  <a:cubicBezTo>
                    <a:pt x="630" y="2053"/>
                    <a:pt x="725" y="1959"/>
                    <a:pt x="819" y="1864"/>
                  </a:cubicBezTo>
                  <a:cubicBezTo>
                    <a:pt x="1260" y="1455"/>
                    <a:pt x="1828" y="1171"/>
                    <a:pt x="2458" y="1171"/>
                  </a:cubicBezTo>
                  <a:lnTo>
                    <a:pt x="1450" y="258"/>
                  </a:lnTo>
                  <a:cubicBezTo>
                    <a:pt x="1309" y="97"/>
                    <a:pt x="1104" y="0"/>
                    <a:pt x="8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-18127700" y="3949125"/>
              <a:ext cx="18125" cy="16975"/>
            </a:xfrm>
            <a:custGeom>
              <a:rect b="b" l="l" r="r" t="t"/>
              <a:pathLst>
                <a:path extrusionOk="0" h="679" w="725">
                  <a:moveTo>
                    <a:pt x="351" y="1"/>
                  </a:moveTo>
                  <a:cubicBezTo>
                    <a:pt x="197" y="1"/>
                    <a:pt x="48" y="79"/>
                    <a:pt x="0" y="237"/>
                  </a:cubicBezTo>
                  <a:lnTo>
                    <a:pt x="378" y="678"/>
                  </a:lnTo>
                  <a:lnTo>
                    <a:pt x="725" y="237"/>
                  </a:lnTo>
                  <a:cubicBezTo>
                    <a:pt x="662" y="79"/>
                    <a:pt x="504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-18270275" y="3710875"/>
              <a:ext cx="107150" cy="98475"/>
            </a:xfrm>
            <a:custGeom>
              <a:rect b="b" l="l" r="r" t="t"/>
              <a:pathLst>
                <a:path extrusionOk="0" h="3939" w="4286">
                  <a:moveTo>
                    <a:pt x="347" y="0"/>
                  </a:moveTo>
                  <a:cubicBezTo>
                    <a:pt x="158" y="0"/>
                    <a:pt x="32" y="189"/>
                    <a:pt x="32" y="379"/>
                  </a:cubicBezTo>
                  <a:lnTo>
                    <a:pt x="1" y="1103"/>
                  </a:lnTo>
                  <a:cubicBezTo>
                    <a:pt x="1" y="2174"/>
                    <a:pt x="474" y="3214"/>
                    <a:pt x="1230" y="3939"/>
                  </a:cubicBezTo>
                  <a:cubicBezTo>
                    <a:pt x="1387" y="3655"/>
                    <a:pt x="1576" y="3403"/>
                    <a:pt x="1860" y="3182"/>
                  </a:cubicBezTo>
                  <a:cubicBezTo>
                    <a:pt x="2553" y="2521"/>
                    <a:pt x="3403" y="2017"/>
                    <a:pt x="4286" y="1733"/>
                  </a:cubicBezTo>
                  <a:cubicBezTo>
                    <a:pt x="3593" y="694"/>
                    <a:pt x="2364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-18074925" y="3710875"/>
              <a:ext cx="107925" cy="99275"/>
            </a:xfrm>
            <a:custGeom>
              <a:rect b="b" l="l" r="r" t="t"/>
              <a:pathLst>
                <a:path extrusionOk="0" h="3971" w="4317">
                  <a:moveTo>
                    <a:pt x="3245" y="0"/>
                  </a:moveTo>
                  <a:cubicBezTo>
                    <a:pt x="1953" y="0"/>
                    <a:pt x="725" y="662"/>
                    <a:pt x="0" y="1733"/>
                  </a:cubicBezTo>
                  <a:cubicBezTo>
                    <a:pt x="1197" y="2111"/>
                    <a:pt x="2269" y="2899"/>
                    <a:pt x="3056" y="3970"/>
                  </a:cubicBezTo>
                  <a:cubicBezTo>
                    <a:pt x="3844" y="3214"/>
                    <a:pt x="4316" y="2206"/>
                    <a:pt x="4316" y="1103"/>
                  </a:cubicBezTo>
                  <a:lnTo>
                    <a:pt x="4316" y="379"/>
                  </a:lnTo>
                  <a:cubicBezTo>
                    <a:pt x="4316" y="189"/>
                    <a:pt x="4159" y="0"/>
                    <a:pt x="39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9" name="Google Shape;3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801" y="3095325"/>
            <a:ext cx="1564086" cy="9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663" y="3038300"/>
            <a:ext cx="1564076" cy="94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type="title"/>
          </p:nvPr>
        </p:nvSpPr>
        <p:spPr>
          <a:xfrm>
            <a:off x="4414225" y="2144244"/>
            <a:ext cx="38715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grpSp>
        <p:nvGrpSpPr>
          <p:cNvPr id="406" name="Google Shape;406;p36"/>
          <p:cNvGrpSpPr/>
          <p:nvPr/>
        </p:nvGrpSpPr>
        <p:grpSpPr>
          <a:xfrm>
            <a:off x="945979" y="509699"/>
            <a:ext cx="2883088" cy="4156850"/>
            <a:chOff x="945979" y="509699"/>
            <a:chExt cx="2883088" cy="4156850"/>
          </a:xfrm>
        </p:grpSpPr>
        <p:sp>
          <p:nvSpPr>
            <p:cNvPr id="407" name="Google Shape;407;p36"/>
            <p:cNvSpPr/>
            <p:nvPr/>
          </p:nvSpPr>
          <p:spPr>
            <a:xfrm>
              <a:off x="945979" y="1111868"/>
              <a:ext cx="285218" cy="255266"/>
            </a:xfrm>
            <a:custGeom>
              <a:rect b="b" l="l" r="r" t="t"/>
              <a:pathLst>
                <a:path extrusionOk="0" h="10508" w="11741">
                  <a:moveTo>
                    <a:pt x="5862" y="0"/>
                  </a:moveTo>
                  <a:cubicBezTo>
                    <a:pt x="5347" y="0"/>
                    <a:pt x="4823" y="75"/>
                    <a:pt x="4303" y="234"/>
                  </a:cubicBezTo>
                  <a:cubicBezTo>
                    <a:pt x="1541" y="1084"/>
                    <a:pt x="0" y="4032"/>
                    <a:pt x="850" y="6795"/>
                  </a:cubicBezTo>
                  <a:cubicBezTo>
                    <a:pt x="1542" y="9065"/>
                    <a:pt x="3624" y="10508"/>
                    <a:pt x="5865" y="10508"/>
                  </a:cubicBezTo>
                  <a:cubicBezTo>
                    <a:pt x="6377" y="10508"/>
                    <a:pt x="6897" y="10432"/>
                    <a:pt x="7411" y="10274"/>
                  </a:cubicBezTo>
                  <a:cubicBezTo>
                    <a:pt x="10200" y="9424"/>
                    <a:pt x="11741" y="6476"/>
                    <a:pt x="10891" y="3687"/>
                  </a:cubicBezTo>
                  <a:cubicBezTo>
                    <a:pt x="10177" y="1439"/>
                    <a:pt x="8110" y="0"/>
                    <a:pt x="586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1007270" y="1218853"/>
              <a:ext cx="759505" cy="2470086"/>
            </a:xfrm>
            <a:custGeom>
              <a:rect b="b" l="l" r="r" t="t"/>
              <a:pathLst>
                <a:path extrusionOk="0" h="101681" w="31265">
                  <a:moveTo>
                    <a:pt x="1037" y="0"/>
                  </a:moveTo>
                  <a:lnTo>
                    <a:pt x="1037" y="0"/>
                  </a:lnTo>
                  <a:cubicBezTo>
                    <a:pt x="1037" y="1"/>
                    <a:pt x="1" y="42580"/>
                    <a:pt x="24305" y="101681"/>
                  </a:cubicBezTo>
                  <a:lnTo>
                    <a:pt x="31264" y="101681"/>
                  </a:lnTo>
                  <a:cubicBezTo>
                    <a:pt x="31264" y="101681"/>
                    <a:pt x="4915" y="57189"/>
                    <a:pt x="1887" y="584"/>
                  </a:cubicBezTo>
                  <a:lnTo>
                    <a:pt x="103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1027287" y="1218853"/>
              <a:ext cx="91000" cy="602041"/>
            </a:xfrm>
            <a:custGeom>
              <a:rect b="b" l="l" r="r" t="t"/>
              <a:pathLst>
                <a:path extrusionOk="0" h="24783" w="3746">
                  <a:moveTo>
                    <a:pt x="213" y="0"/>
                  </a:moveTo>
                  <a:lnTo>
                    <a:pt x="213" y="0"/>
                  </a:lnTo>
                  <a:cubicBezTo>
                    <a:pt x="213" y="0"/>
                    <a:pt x="0" y="9138"/>
                    <a:pt x="2152" y="24783"/>
                  </a:cubicBezTo>
                  <a:cubicBezTo>
                    <a:pt x="2683" y="24676"/>
                    <a:pt x="3188" y="24623"/>
                    <a:pt x="3745" y="24597"/>
                  </a:cubicBezTo>
                  <a:cubicBezTo>
                    <a:pt x="2444" y="16920"/>
                    <a:pt x="1514" y="8898"/>
                    <a:pt x="1063" y="584"/>
                  </a:cubicBezTo>
                  <a:lnTo>
                    <a:pt x="21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1402173" y="3165627"/>
              <a:ext cx="364606" cy="523333"/>
            </a:xfrm>
            <a:custGeom>
              <a:rect b="b" l="l" r="r" t="t"/>
              <a:pathLst>
                <a:path extrusionOk="0" h="21543" w="15009">
                  <a:moveTo>
                    <a:pt x="1" y="1"/>
                  </a:moveTo>
                  <a:cubicBezTo>
                    <a:pt x="2312" y="6880"/>
                    <a:pt x="4968" y="14079"/>
                    <a:pt x="8049" y="21543"/>
                  </a:cubicBezTo>
                  <a:lnTo>
                    <a:pt x="15008" y="21543"/>
                  </a:lnTo>
                  <a:cubicBezTo>
                    <a:pt x="15008" y="21543"/>
                    <a:pt x="10254" y="13521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1122126" y="509699"/>
              <a:ext cx="1159578" cy="1031144"/>
            </a:xfrm>
            <a:custGeom>
              <a:rect b="b" l="l" r="r" t="t"/>
              <a:pathLst>
                <a:path extrusionOk="0" h="42447" w="47734">
                  <a:moveTo>
                    <a:pt x="35089" y="0"/>
                  </a:moveTo>
                  <a:cubicBezTo>
                    <a:pt x="19524" y="6056"/>
                    <a:pt x="7651" y="15619"/>
                    <a:pt x="1" y="29219"/>
                  </a:cubicBezTo>
                  <a:lnTo>
                    <a:pt x="1940" y="42447"/>
                  </a:lnTo>
                  <a:lnTo>
                    <a:pt x="47733" y="4303"/>
                  </a:lnTo>
                  <a:lnTo>
                    <a:pt x="3508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1122126" y="575508"/>
              <a:ext cx="1159578" cy="965335"/>
            </a:xfrm>
            <a:custGeom>
              <a:rect b="b" l="l" r="r" t="t"/>
              <a:pathLst>
                <a:path extrusionOk="0" h="39738" w="47734">
                  <a:moveTo>
                    <a:pt x="43058" y="0"/>
                  </a:moveTo>
                  <a:cubicBezTo>
                    <a:pt x="40482" y="3693"/>
                    <a:pt x="34186" y="8022"/>
                    <a:pt x="26244" y="11157"/>
                  </a:cubicBezTo>
                  <a:cubicBezTo>
                    <a:pt x="20081" y="13612"/>
                    <a:pt x="14157" y="14890"/>
                    <a:pt x="9760" y="14890"/>
                  </a:cubicBezTo>
                  <a:cubicBezTo>
                    <a:pt x="9305" y="14890"/>
                    <a:pt x="8868" y="14876"/>
                    <a:pt x="8448" y="14849"/>
                  </a:cubicBezTo>
                  <a:cubicBezTo>
                    <a:pt x="5233" y="18355"/>
                    <a:pt x="2391" y="22233"/>
                    <a:pt x="1" y="26510"/>
                  </a:cubicBezTo>
                  <a:lnTo>
                    <a:pt x="1940" y="39738"/>
                  </a:lnTo>
                  <a:lnTo>
                    <a:pt x="47733" y="1594"/>
                  </a:lnTo>
                  <a:lnTo>
                    <a:pt x="43058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1058892" y="562171"/>
              <a:ext cx="1328630" cy="1036537"/>
            </a:xfrm>
            <a:custGeom>
              <a:rect b="b" l="l" r="r" t="t"/>
              <a:pathLst>
                <a:path extrusionOk="0" h="42669" w="54693">
                  <a:moveTo>
                    <a:pt x="48334" y="1"/>
                  </a:moveTo>
                  <a:cubicBezTo>
                    <a:pt x="42814" y="1"/>
                    <a:pt x="32183" y="5573"/>
                    <a:pt x="21569" y="14415"/>
                  </a:cubicBezTo>
                  <a:cubicBezTo>
                    <a:pt x="8235" y="25571"/>
                    <a:pt x="1" y="37684"/>
                    <a:pt x="3215" y="41509"/>
                  </a:cubicBezTo>
                  <a:cubicBezTo>
                    <a:pt x="3870" y="42295"/>
                    <a:pt x="4956" y="42668"/>
                    <a:pt x="6385" y="42668"/>
                  </a:cubicBezTo>
                  <a:cubicBezTo>
                    <a:pt x="11904" y="42668"/>
                    <a:pt x="22531" y="37095"/>
                    <a:pt x="33124" y="28254"/>
                  </a:cubicBezTo>
                  <a:cubicBezTo>
                    <a:pt x="46458" y="17098"/>
                    <a:pt x="54692" y="4959"/>
                    <a:pt x="51505" y="1160"/>
                  </a:cubicBezTo>
                  <a:cubicBezTo>
                    <a:pt x="50849" y="374"/>
                    <a:pt x="49763" y="1"/>
                    <a:pt x="4833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1129875" y="618069"/>
              <a:ext cx="1203450" cy="942816"/>
            </a:xfrm>
            <a:custGeom>
              <a:rect b="b" l="l" r="r" t="t"/>
              <a:pathLst>
                <a:path extrusionOk="0" h="38811" w="49540">
                  <a:moveTo>
                    <a:pt x="44212" y="0"/>
                  </a:moveTo>
                  <a:cubicBezTo>
                    <a:pt x="39370" y="0"/>
                    <a:pt x="29605" y="5239"/>
                    <a:pt x="19789" y="13469"/>
                  </a:cubicBezTo>
                  <a:cubicBezTo>
                    <a:pt x="7624" y="23695"/>
                    <a:pt x="0" y="34612"/>
                    <a:pt x="2736" y="37879"/>
                  </a:cubicBezTo>
                  <a:cubicBezTo>
                    <a:pt x="3265" y="38510"/>
                    <a:pt x="4142" y="38810"/>
                    <a:pt x="5301" y="38810"/>
                  </a:cubicBezTo>
                  <a:cubicBezTo>
                    <a:pt x="10143" y="38810"/>
                    <a:pt x="19908" y="33572"/>
                    <a:pt x="29724" y="25342"/>
                  </a:cubicBezTo>
                  <a:cubicBezTo>
                    <a:pt x="41889" y="15115"/>
                    <a:pt x="49539" y="4198"/>
                    <a:pt x="46777" y="931"/>
                  </a:cubicBezTo>
                  <a:cubicBezTo>
                    <a:pt x="46248" y="300"/>
                    <a:pt x="45371" y="0"/>
                    <a:pt x="4421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1282798" y="716843"/>
              <a:ext cx="931787" cy="730718"/>
            </a:xfrm>
            <a:custGeom>
              <a:rect b="b" l="l" r="r" t="t"/>
              <a:pathLst>
                <a:path extrusionOk="0" h="30080" w="38357">
                  <a:moveTo>
                    <a:pt x="34254" y="0"/>
                  </a:moveTo>
                  <a:cubicBezTo>
                    <a:pt x="30506" y="0"/>
                    <a:pt x="22942" y="4067"/>
                    <a:pt x="15327" y="10439"/>
                  </a:cubicBezTo>
                  <a:cubicBezTo>
                    <a:pt x="5898" y="18354"/>
                    <a:pt x="1" y="26828"/>
                    <a:pt x="2126" y="29351"/>
                  </a:cubicBezTo>
                  <a:cubicBezTo>
                    <a:pt x="2537" y="29845"/>
                    <a:pt x="3220" y="30080"/>
                    <a:pt x="4122" y="30080"/>
                  </a:cubicBezTo>
                  <a:cubicBezTo>
                    <a:pt x="7876" y="30080"/>
                    <a:pt x="15427" y="26011"/>
                    <a:pt x="23030" y="19629"/>
                  </a:cubicBezTo>
                  <a:cubicBezTo>
                    <a:pt x="32460" y="11714"/>
                    <a:pt x="38357" y="3267"/>
                    <a:pt x="36232" y="717"/>
                  </a:cubicBezTo>
                  <a:cubicBezTo>
                    <a:pt x="35823" y="231"/>
                    <a:pt x="35146" y="0"/>
                    <a:pt x="34254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1005326" y="1162445"/>
              <a:ext cx="165869" cy="154112"/>
            </a:xfrm>
            <a:custGeom>
              <a:rect b="b" l="l" r="r" t="t"/>
              <a:pathLst>
                <a:path extrusionOk="0" h="6344" w="6828">
                  <a:moveTo>
                    <a:pt x="3419" y="0"/>
                  </a:moveTo>
                  <a:cubicBezTo>
                    <a:pt x="3256" y="0"/>
                    <a:pt x="3090" y="12"/>
                    <a:pt x="2923" y="38"/>
                  </a:cubicBezTo>
                  <a:cubicBezTo>
                    <a:pt x="1196" y="303"/>
                    <a:pt x="1" y="1924"/>
                    <a:pt x="293" y="3650"/>
                  </a:cubicBezTo>
                  <a:cubicBezTo>
                    <a:pt x="533" y="5236"/>
                    <a:pt x="1883" y="6344"/>
                    <a:pt x="3416" y="6344"/>
                  </a:cubicBezTo>
                  <a:cubicBezTo>
                    <a:pt x="3578" y="6344"/>
                    <a:pt x="3741" y="6332"/>
                    <a:pt x="3906" y="6306"/>
                  </a:cubicBezTo>
                  <a:cubicBezTo>
                    <a:pt x="5659" y="6041"/>
                    <a:pt x="6827" y="4420"/>
                    <a:pt x="6562" y="2694"/>
                  </a:cubicBezTo>
                  <a:cubicBezTo>
                    <a:pt x="6322" y="1108"/>
                    <a:pt x="4972" y="0"/>
                    <a:pt x="34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1053742" y="1206877"/>
              <a:ext cx="69695" cy="65250"/>
            </a:xfrm>
            <a:custGeom>
              <a:rect b="b" l="l" r="r" t="t"/>
              <a:pathLst>
                <a:path extrusionOk="0" h="2686" w="2869">
                  <a:moveTo>
                    <a:pt x="1420" y="1"/>
                  </a:moveTo>
                  <a:cubicBezTo>
                    <a:pt x="1355" y="1"/>
                    <a:pt x="1289" y="5"/>
                    <a:pt x="1222" y="15"/>
                  </a:cubicBezTo>
                  <a:cubicBezTo>
                    <a:pt x="505" y="121"/>
                    <a:pt x="0" y="812"/>
                    <a:pt x="106" y="1556"/>
                  </a:cubicBezTo>
                  <a:cubicBezTo>
                    <a:pt x="203" y="2208"/>
                    <a:pt x="784" y="2685"/>
                    <a:pt x="1449" y="2685"/>
                  </a:cubicBezTo>
                  <a:cubicBezTo>
                    <a:pt x="1514" y="2685"/>
                    <a:pt x="1580" y="2681"/>
                    <a:pt x="1647" y="2671"/>
                  </a:cubicBezTo>
                  <a:cubicBezTo>
                    <a:pt x="2364" y="2565"/>
                    <a:pt x="2869" y="1874"/>
                    <a:pt x="2763" y="1131"/>
                  </a:cubicBezTo>
                  <a:cubicBezTo>
                    <a:pt x="2642" y="478"/>
                    <a:pt x="2080" y="1"/>
                    <a:pt x="142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1533160" y="893014"/>
              <a:ext cx="355569" cy="272489"/>
            </a:xfrm>
            <a:custGeom>
              <a:rect b="b" l="l" r="r" t="t"/>
              <a:pathLst>
                <a:path extrusionOk="0" h="11217" w="14637">
                  <a:moveTo>
                    <a:pt x="12916" y="0"/>
                  </a:moveTo>
                  <a:cubicBezTo>
                    <a:pt x="11401" y="0"/>
                    <a:pt x="8254" y="1786"/>
                    <a:pt x="5287" y="4408"/>
                  </a:cubicBezTo>
                  <a:cubicBezTo>
                    <a:pt x="1860" y="7437"/>
                    <a:pt x="1" y="10412"/>
                    <a:pt x="1116" y="11076"/>
                  </a:cubicBezTo>
                  <a:cubicBezTo>
                    <a:pt x="1271" y="11171"/>
                    <a:pt x="1473" y="11217"/>
                    <a:pt x="1717" y="11217"/>
                  </a:cubicBezTo>
                  <a:cubicBezTo>
                    <a:pt x="3240" y="11217"/>
                    <a:pt x="6371" y="9436"/>
                    <a:pt x="9324" y="6826"/>
                  </a:cubicBezTo>
                  <a:cubicBezTo>
                    <a:pt x="12751" y="3797"/>
                    <a:pt x="14637" y="796"/>
                    <a:pt x="13494" y="132"/>
                  </a:cubicBezTo>
                  <a:cubicBezTo>
                    <a:pt x="13345" y="43"/>
                    <a:pt x="13150" y="0"/>
                    <a:pt x="1291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1611237" y="955957"/>
              <a:ext cx="168444" cy="129600"/>
            </a:xfrm>
            <a:custGeom>
              <a:rect b="b" l="l" r="r" t="t"/>
              <a:pathLst>
                <a:path extrusionOk="0" h="5335" w="6934">
                  <a:moveTo>
                    <a:pt x="6123" y="0"/>
                  </a:moveTo>
                  <a:cubicBezTo>
                    <a:pt x="5404" y="0"/>
                    <a:pt x="3921" y="843"/>
                    <a:pt x="2498" y="2083"/>
                  </a:cubicBezTo>
                  <a:cubicBezTo>
                    <a:pt x="877" y="3517"/>
                    <a:pt x="1" y="4952"/>
                    <a:pt x="506" y="5271"/>
                  </a:cubicBezTo>
                  <a:cubicBezTo>
                    <a:pt x="578" y="5314"/>
                    <a:pt x="672" y="5334"/>
                    <a:pt x="785" y="5334"/>
                  </a:cubicBezTo>
                  <a:cubicBezTo>
                    <a:pt x="1510" y="5334"/>
                    <a:pt x="3013" y="4488"/>
                    <a:pt x="4437" y="3225"/>
                  </a:cubicBezTo>
                  <a:cubicBezTo>
                    <a:pt x="6057" y="1791"/>
                    <a:pt x="6934" y="383"/>
                    <a:pt x="6402" y="64"/>
                  </a:cubicBezTo>
                  <a:cubicBezTo>
                    <a:pt x="6330" y="21"/>
                    <a:pt x="6236" y="0"/>
                    <a:pt x="6123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1845467" y="1609238"/>
              <a:ext cx="311697" cy="319422"/>
            </a:xfrm>
            <a:custGeom>
              <a:rect b="b" l="l" r="r" t="t"/>
              <a:pathLst>
                <a:path extrusionOk="0" h="13149" w="12831">
                  <a:moveTo>
                    <a:pt x="12034" y="0"/>
                  </a:moveTo>
                  <a:lnTo>
                    <a:pt x="1" y="12405"/>
                  </a:lnTo>
                  <a:lnTo>
                    <a:pt x="1356" y="13149"/>
                  </a:lnTo>
                  <a:lnTo>
                    <a:pt x="12831" y="425"/>
                  </a:lnTo>
                  <a:lnTo>
                    <a:pt x="1203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2040344" y="1609238"/>
              <a:ext cx="116823" cy="116823"/>
            </a:xfrm>
            <a:custGeom>
              <a:rect b="b" l="l" r="r" t="t"/>
              <a:pathLst>
                <a:path extrusionOk="0" h="4809" w="4809">
                  <a:moveTo>
                    <a:pt x="4012" y="0"/>
                  </a:moveTo>
                  <a:lnTo>
                    <a:pt x="1" y="4117"/>
                  </a:lnTo>
                  <a:lnTo>
                    <a:pt x="851" y="4808"/>
                  </a:lnTo>
                  <a:lnTo>
                    <a:pt x="4809" y="425"/>
                  </a:lnTo>
                  <a:lnTo>
                    <a:pt x="4012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428628" y="1858312"/>
              <a:ext cx="140702" cy="403304"/>
            </a:xfrm>
            <a:custGeom>
              <a:rect b="b" l="l" r="r" t="t"/>
              <a:pathLst>
                <a:path extrusionOk="0" h="16602" w="5792">
                  <a:moveTo>
                    <a:pt x="4915" y="0"/>
                  </a:moveTo>
                  <a:lnTo>
                    <a:pt x="1" y="16575"/>
                  </a:lnTo>
                  <a:lnTo>
                    <a:pt x="1568" y="16602"/>
                  </a:lnTo>
                  <a:lnTo>
                    <a:pt x="579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507992" y="1858312"/>
              <a:ext cx="61339" cy="138759"/>
            </a:xfrm>
            <a:custGeom>
              <a:rect b="b" l="l" r="r" t="t"/>
              <a:pathLst>
                <a:path extrusionOk="0" h="5712" w="2525">
                  <a:moveTo>
                    <a:pt x="1648" y="0"/>
                  </a:moveTo>
                  <a:lnTo>
                    <a:pt x="1" y="5499"/>
                  </a:lnTo>
                  <a:lnTo>
                    <a:pt x="1063" y="5711"/>
                  </a:lnTo>
                  <a:lnTo>
                    <a:pt x="25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1842892" y="1915084"/>
              <a:ext cx="323309" cy="1450578"/>
            </a:xfrm>
            <a:custGeom>
              <a:rect b="b" l="l" r="r" t="t"/>
              <a:pathLst>
                <a:path extrusionOk="0" h="59713" w="13309">
                  <a:moveTo>
                    <a:pt x="1037" y="1"/>
                  </a:moveTo>
                  <a:lnTo>
                    <a:pt x="1" y="187"/>
                  </a:lnTo>
                  <a:lnTo>
                    <a:pt x="10280" y="59713"/>
                  </a:lnTo>
                  <a:lnTo>
                    <a:pt x="13308" y="59447"/>
                  </a:lnTo>
                  <a:lnTo>
                    <a:pt x="10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1842892" y="1915084"/>
              <a:ext cx="101324" cy="369125"/>
            </a:xfrm>
            <a:custGeom>
              <a:rect b="b" l="l" r="r" t="t"/>
              <a:pathLst>
                <a:path extrusionOk="0" h="15195" w="4171">
                  <a:moveTo>
                    <a:pt x="1037" y="1"/>
                  </a:moveTo>
                  <a:lnTo>
                    <a:pt x="1" y="187"/>
                  </a:lnTo>
                  <a:lnTo>
                    <a:pt x="2604" y="15194"/>
                  </a:lnTo>
                  <a:lnTo>
                    <a:pt x="4171" y="15194"/>
                  </a:lnTo>
                  <a:lnTo>
                    <a:pt x="10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1802251" y="1874369"/>
              <a:ext cx="112304" cy="98749"/>
            </a:xfrm>
            <a:custGeom>
              <a:rect b="b" l="l" r="r" t="t"/>
              <a:pathLst>
                <a:path extrusionOk="0" h="4065" w="4623">
                  <a:moveTo>
                    <a:pt x="2307" y="0"/>
                  </a:moveTo>
                  <a:cubicBezTo>
                    <a:pt x="1580" y="0"/>
                    <a:pt x="872" y="387"/>
                    <a:pt x="505" y="1066"/>
                  </a:cubicBezTo>
                  <a:cubicBezTo>
                    <a:pt x="0" y="2075"/>
                    <a:pt x="372" y="3297"/>
                    <a:pt x="1355" y="3828"/>
                  </a:cubicBezTo>
                  <a:cubicBezTo>
                    <a:pt x="1653" y="3989"/>
                    <a:pt x="1974" y="4065"/>
                    <a:pt x="2293" y="4065"/>
                  </a:cubicBezTo>
                  <a:cubicBezTo>
                    <a:pt x="3026" y="4065"/>
                    <a:pt x="3739" y="3664"/>
                    <a:pt x="4091" y="2978"/>
                  </a:cubicBezTo>
                  <a:cubicBezTo>
                    <a:pt x="4622" y="1996"/>
                    <a:pt x="4250" y="774"/>
                    <a:pt x="3267" y="242"/>
                  </a:cubicBezTo>
                  <a:cubicBezTo>
                    <a:pt x="2963" y="78"/>
                    <a:pt x="2633" y="0"/>
                    <a:pt x="230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1822899" y="1892540"/>
              <a:ext cx="71007" cy="62140"/>
            </a:xfrm>
            <a:custGeom>
              <a:rect b="b" l="l" r="r" t="t"/>
              <a:pathLst>
                <a:path extrusionOk="0" h="2558" w="2923">
                  <a:moveTo>
                    <a:pt x="1447" y="0"/>
                  </a:moveTo>
                  <a:cubicBezTo>
                    <a:pt x="997" y="0"/>
                    <a:pt x="557" y="250"/>
                    <a:pt x="319" y="690"/>
                  </a:cubicBezTo>
                  <a:cubicBezTo>
                    <a:pt x="0" y="1301"/>
                    <a:pt x="239" y="2071"/>
                    <a:pt x="850" y="2416"/>
                  </a:cubicBezTo>
                  <a:cubicBezTo>
                    <a:pt x="1042" y="2512"/>
                    <a:pt x="1246" y="2558"/>
                    <a:pt x="1446" y="2558"/>
                  </a:cubicBezTo>
                  <a:cubicBezTo>
                    <a:pt x="1910" y="2558"/>
                    <a:pt x="2354" y="2312"/>
                    <a:pt x="2577" y="1885"/>
                  </a:cubicBezTo>
                  <a:cubicBezTo>
                    <a:pt x="2922" y="1248"/>
                    <a:pt x="2683" y="477"/>
                    <a:pt x="2046" y="158"/>
                  </a:cubicBezTo>
                  <a:cubicBezTo>
                    <a:pt x="1856" y="51"/>
                    <a:pt x="1650" y="0"/>
                    <a:pt x="14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837742" y="1905318"/>
              <a:ext cx="41322" cy="36657"/>
            </a:xfrm>
            <a:custGeom>
              <a:rect b="b" l="l" r="r" t="t"/>
              <a:pathLst>
                <a:path extrusionOk="0" h="1509" w="1701">
                  <a:moveTo>
                    <a:pt x="845" y="1"/>
                  </a:moveTo>
                  <a:cubicBezTo>
                    <a:pt x="574" y="1"/>
                    <a:pt x="316" y="144"/>
                    <a:pt x="186" y="403"/>
                  </a:cubicBezTo>
                  <a:cubicBezTo>
                    <a:pt x="0" y="775"/>
                    <a:pt x="133" y="1226"/>
                    <a:pt x="505" y="1412"/>
                  </a:cubicBezTo>
                  <a:cubicBezTo>
                    <a:pt x="612" y="1478"/>
                    <a:pt x="729" y="1508"/>
                    <a:pt x="846" y="1508"/>
                  </a:cubicBezTo>
                  <a:cubicBezTo>
                    <a:pt x="1107" y="1508"/>
                    <a:pt x="1368" y="1358"/>
                    <a:pt x="1514" y="1120"/>
                  </a:cubicBezTo>
                  <a:cubicBezTo>
                    <a:pt x="1700" y="748"/>
                    <a:pt x="1567" y="297"/>
                    <a:pt x="1196" y="84"/>
                  </a:cubicBezTo>
                  <a:cubicBezTo>
                    <a:pt x="1083" y="28"/>
                    <a:pt x="963" y="1"/>
                    <a:pt x="8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431859" y="2249984"/>
              <a:ext cx="429127" cy="1099551"/>
            </a:xfrm>
            <a:custGeom>
              <a:rect b="b" l="l" r="r" t="t"/>
              <a:pathLst>
                <a:path extrusionOk="0" h="45263" w="17665">
                  <a:moveTo>
                    <a:pt x="983" y="1"/>
                  </a:moveTo>
                  <a:lnTo>
                    <a:pt x="1" y="319"/>
                  </a:lnTo>
                  <a:lnTo>
                    <a:pt x="14902" y="45263"/>
                  </a:lnTo>
                  <a:lnTo>
                    <a:pt x="17664" y="45263"/>
                  </a:lnTo>
                  <a:lnTo>
                    <a:pt x="98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431859" y="2249984"/>
              <a:ext cx="154233" cy="359432"/>
            </a:xfrm>
            <a:custGeom>
              <a:rect b="b" l="l" r="r" t="t"/>
              <a:pathLst>
                <a:path extrusionOk="0" h="14796" w="6349">
                  <a:moveTo>
                    <a:pt x="983" y="1"/>
                  </a:moveTo>
                  <a:lnTo>
                    <a:pt x="1" y="319"/>
                  </a:lnTo>
                  <a:lnTo>
                    <a:pt x="4808" y="14796"/>
                  </a:lnTo>
                  <a:lnTo>
                    <a:pt x="6349" y="14557"/>
                  </a:lnTo>
                  <a:lnTo>
                    <a:pt x="98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391849" y="2210411"/>
              <a:ext cx="111648" cy="99186"/>
            </a:xfrm>
            <a:custGeom>
              <a:rect b="b" l="l" r="r" t="t"/>
              <a:pathLst>
                <a:path extrusionOk="0" h="4083" w="4596">
                  <a:moveTo>
                    <a:pt x="2303" y="0"/>
                  </a:moveTo>
                  <a:cubicBezTo>
                    <a:pt x="1467" y="0"/>
                    <a:pt x="693" y="525"/>
                    <a:pt x="399" y="1364"/>
                  </a:cubicBezTo>
                  <a:cubicBezTo>
                    <a:pt x="1" y="2426"/>
                    <a:pt x="559" y="3569"/>
                    <a:pt x="1621" y="3967"/>
                  </a:cubicBezTo>
                  <a:cubicBezTo>
                    <a:pt x="1844" y="4045"/>
                    <a:pt x="2072" y="4082"/>
                    <a:pt x="2296" y="4082"/>
                  </a:cubicBezTo>
                  <a:cubicBezTo>
                    <a:pt x="3139" y="4082"/>
                    <a:pt x="3930" y="3558"/>
                    <a:pt x="4224" y="2719"/>
                  </a:cubicBezTo>
                  <a:cubicBezTo>
                    <a:pt x="4596" y="1656"/>
                    <a:pt x="4038" y="514"/>
                    <a:pt x="2976" y="116"/>
                  </a:cubicBezTo>
                  <a:cubicBezTo>
                    <a:pt x="2752" y="37"/>
                    <a:pt x="2526" y="0"/>
                    <a:pt x="23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412497" y="2228776"/>
              <a:ext cx="70375" cy="62432"/>
            </a:xfrm>
            <a:custGeom>
              <a:rect b="b" l="l" r="r" t="t"/>
              <a:pathLst>
                <a:path extrusionOk="0" h="2570" w="2897">
                  <a:moveTo>
                    <a:pt x="1453" y="1"/>
                  </a:moveTo>
                  <a:cubicBezTo>
                    <a:pt x="926" y="1"/>
                    <a:pt x="427" y="326"/>
                    <a:pt x="240" y="847"/>
                  </a:cubicBezTo>
                  <a:cubicBezTo>
                    <a:pt x="1" y="1511"/>
                    <a:pt x="346" y="2255"/>
                    <a:pt x="1037" y="2494"/>
                  </a:cubicBezTo>
                  <a:cubicBezTo>
                    <a:pt x="1179" y="2545"/>
                    <a:pt x="1325" y="2570"/>
                    <a:pt x="1467" y="2570"/>
                  </a:cubicBezTo>
                  <a:cubicBezTo>
                    <a:pt x="1987" y="2570"/>
                    <a:pt x="2469" y="2245"/>
                    <a:pt x="2657" y="1724"/>
                  </a:cubicBezTo>
                  <a:cubicBezTo>
                    <a:pt x="2896" y="1033"/>
                    <a:pt x="2551" y="316"/>
                    <a:pt x="1887" y="77"/>
                  </a:cubicBezTo>
                  <a:cubicBezTo>
                    <a:pt x="1744" y="25"/>
                    <a:pt x="1597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427340" y="2241919"/>
              <a:ext cx="40690" cy="36220"/>
            </a:xfrm>
            <a:custGeom>
              <a:rect b="b" l="l" r="r" t="t"/>
              <a:pathLst>
                <a:path extrusionOk="0" h="1491" w="1675">
                  <a:moveTo>
                    <a:pt x="846" y="1"/>
                  </a:moveTo>
                  <a:cubicBezTo>
                    <a:pt x="530" y="1"/>
                    <a:pt x="239" y="196"/>
                    <a:pt x="133" y="492"/>
                  </a:cubicBezTo>
                  <a:cubicBezTo>
                    <a:pt x="1" y="890"/>
                    <a:pt x="213" y="1315"/>
                    <a:pt x="585" y="1448"/>
                  </a:cubicBezTo>
                  <a:cubicBezTo>
                    <a:pt x="671" y="1477"/>
                    <a:pt x="758" y="1491"/>
                    <a:pt x="844" y="1491"/>
                  </a:cubicBezTo>
                  <a:cubicBezTo>
                    <a:pt x="1154" y="1491"/>
                    <a:pt x="1437" y="1309"/>
                    <a:pt x="1541" y="997"/>
                  </a:cubicBezTo>
                  <a:cubicBezTo>
                    <a:pt x="1674" y="598"/>
                    <a:pt x="1488" y="173"/>
                    <a:pt x="1090" y="40"/>
                  </a:cubicBezTo>
                  <a:cubicBezTo>
                    <a:pt x="1009" y="13"/>
                    <a:pt x="926" y="1"/>
                    <a:pt x="84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3418011" y="2526800"/>
              <a:ext cx="353626" cy="945999"/>
            </a:xfrm>
            <a:custGeom>
              <a:rect b="b" l="l" r="r" t="t"/>
              <a:pathLst>
                <a:path extrusionOk="0" h="38942" w="14557">
                  <a:moveTo>
                    <a:pt x="13414" y="1"/>
                  </a:moveTo>
                  <a:lnTo>
                    <a:pt x="0" y="38118"/>
                  </a:lnTo>
                  <a:lnTo>
                    <a:pt x="4303" y="38941"/>
                  </a:lnTo>
                  <a:lnTo>
                    <a:pt x="14556" y="320"/>
                  </a:lnTo>
                  <a:lnTo>
                    <a:pt x="134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3628993" y="2526800"/>
              <a:ext cx="142646" cy="325884"/>
            </a:xfrm>
            <a:custGeom>
              <a:rect b="b" l="l" r="r" t="t"/>
              <a:pathLst>
                <a:path extrusionOk="0" h="13415" w="5872">
                  <a:moveTo>
                    <a:pt x="4729" y="1"/>
                  </a:moveTo>
                  <a:lnTo>
                    <a:pt x="1" y="13415"/>
                  </a:lnTo>
                  <a:lnTo>
                    <a:pt x="2392" y="13415"/>
                  </a:lnTo>
                  <a:lnTo>
                    <a:pt x="5871" y="320"/>
                  </a:lnTo>
                  <a:lnTo>
                    <a:pt x="47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3131502" y="1920258"/>
              <a:ext cx="323309" cy="1450578"/>
            </a:xfrm>
            <a:custGeom>
              <a:rect b="b" l="l" r="r" t="t"/>
              <a:pathLst>
                <a:path extrusionOk="0" h="59713" w="13309">
                  <a:moveTo>
                    <a:pt x="12272" y="0"/>
                  </a:moveTo>
                  <a:lnTo>
                    <a:pt x="1" y="59447"/>
                  </a:lnTo>
                  <a:lnTo>
                    <a:pt x="3029" y="59712"/>
                  </a:lnTo>
                  <a:lnTo>
                    <a:pt x="13308" y="186"/>
                  </a:lnTo>
                  <a:lnTo>
                    <a:pt x="1227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3353465" y="1920258"/>
              <a:ext cx="101348" cy="369100"/>
            </a:xfrm>
            <a:custGeom>
              <a:rect b="b" l="l" r="r" t="t"/>
              <a:pathLst>
                <a:path extrusionOk="0" h="15194" w="4172">
                  <a:moveTo>
                    <a:pt x="3135" y="0"/>
                  </a:moveTo>
                  <a:lnTo>
                    <a:pt x="1" y="15194"/>
                  </a:lnTo>
                  <a:lnTo>
                    <a:pt x="1568" y="15194"/>
                  </a:lnTo>
                  <a:lnTo>
                    <a:pt x="4171" y="186"/>
                  </a:lnTo>
                  <a:lnTo>
                    <a:pt x="313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3676753" y="2481056"/>
              <a:ext cx="144565" cy="126370"/>
            </a:xfrm>
            <a:custGeom>
              <a:rect b="b" l="l" r="r" t="t"/>
              <a:pathLst>
                <a:path extrusionOk="0" h="5202" w="5951">
                  <a:moveTo>
                    <a:pt x="2992" y="0"/>
                  </a:moveTo>
                  <a:cubicBezTo>
                    <a:pt x="2575" y="0"/>
                    <a:pt x="2150" y="102"/>
                    <a:pt x="1754" y="317"/>
                  </a:cubicBezTo>
                  <a:cubicBezTo>
                    <a:pt x="479" y="981"/>
                    <a:pt x="1" y="2548"/>
                    <a:pt x="691" y="3823"/>
                  </a:cubicBezTo>
                  <a:cubicBezTo>
                    <a:pt x="1149" y="4702"/>
                    <a:pt x="2035" y="5202"/>
                    <a:pt x="2960" y="5202"/>
                  </a:cubicBezTo>
                  <a:cubicBezTo>
                    <a:pt x="3377" y="5202"/>
                    <a:pt x="3801" y="5100"/>
                    <a:pt x="4197" y="4885"/>
                  </a:cubicBezTo>
                  <a:cubicBezTo>
                    <a:pt x="5472" y="4221"/>
                    <a:pt x="5951" y="2654"/>
                    <a:pt x="5286" y="1379"/>
                  </a:cubicBezTo>
                  <a:cubicBezTo>
                    <a:pt x="4811" y="500"/>
                    <a:pt x="3918" y="0"/>
                    <a:pt x="29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941800" y="3133997"/>
              <a:ext cx="343302" cy="505284"/>
            </a:xfrm>
            <a:custGeom>
              <a:rect b="b" l="l" r="r" t="t"/>
              <a:pathLst>
                <a:path extrusionOk="0" h="20800" w="14132">
                  <a:moveTo>
                    <a:pt x="9084" y="1"/>
                  </a:moveTo>
                  <a:lnTo>
                    <a:pt x="0" y="19471"/>
                  </a:lnTo>
                  <a:lnTo>
                    <a:pt x="10917" y="20799"/>
                  </a:lnTo>
                  <a:lnTo>
                    <a:pt x="1413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3147644" y="3193372"/>
              <a:ext cx="465270" cy="474916"/>
            </a:xfrm>
            <a:custGeom>
              <a:rect b="b" l="l" r="r" t="t"/>
              <a:pathLst>
                <a:path extrusionOk="0" h="18356" w="19763">
                  <a:moveTo>
                    <a:pt x="13627" y="1"/>
                  </a:moveTo>
                  <a:lnTo>
                    <a:pt x="1" y="17187"/>
                  </a:lnTo>
                  <a:lnTo>
                    <a:pt x="14955" y="18355"/>
                  </a:lnTo>
                  <a:lnTo>
                    <a:pt x="1976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2020351" y="3131422"/>
              <a:ext cx="385886" cy="505260"/>
            </a:xfrm>
            <a:custGeom>
              <a:rect b="b" l="l" r="r" t="t"/>
              <a:pathLst>
                <a:path extrusionOk="0" h="20799" w="15885">
                  <a:moveTo>
                    <a:pt x="0" y="1"/>
                  </a:moveTo>
                  <a:lnTo>
                    <a:pt x="3639" y="20799"/>
                  </a:lnTo>
                  <a:lnTo>
                    <a:pt x="15885" y="19471"/>
                  </a:lnTo>
                  <a:lnTo>
                    <a:pt x="549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680931" y="3193372"/>
              <a:ext cx="456229" cy="474885"/>
            </a:xfrm>
            <a:custGeom>
              <a:rect b="b" l="l" r="r" t="t"/>
              <a:pathLst>
                <a:path extrusionOk="0" h="18249" w="20507">
                  <a:moveTo>
                    <a:pt x="1" y="1"/>
                  </a:moveTo>
                  <a:lnTo>
                    <a:pt x="4224" y="18249"/>
                  </a:lnTo>
                  <a:lnTo>
                    <a:pt x="20507" y="17080"/>
                  </a:lnTo>
                  <a:lnTo>
                    <a:pt x="634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073261" y="3498583"/>
              <a:ext cx="1173109" cy="59395"/>
            </a:xfrm>
            <a:custGeom>
              <a:rect b="b" l="l" r="r" t="t"/>
              <a:pathLst>
                <a:path extrusionOk="0" h="2445" w="48291">
                  <a:moveTo>
                    <a:pt x="0" y="1"/>
                  </a:moveTo>
                  <a:lnTo>
                    <a:pt x="0" y="2444"/>
                  </a:lnTo>
                  <a:lnTo>
                    <a:pt x="48291" y="2444"/>
                  </a:lnTo>
                  <a:lnTo>
                    <a:pt x="482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833862" y="3539890"/>
              <a:ext cx="1652546" cy="112555"/>
            </a:xfrm>
            <a:custGeom>
              <a:rect b="b" l="l" r="r" t="t"/>
              <a:pathLst>
                <a:path extrusionOk="0" h="4118" w="68027">
                  <a:moveTo>
                    <a:pt x="1727" y="1"/>
                  </a:moveTo>
                  <a:lnTo>
                    <a:pt x="1" y="4118"/>
                  </a:lnTo>
                  <a:lnTo>
                    <a:pt x="68027" y="4118"/>
                  </a:lnTo>
                  <a:lnTo>
                    <a:pt x="6630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161188" y="1063331"/>
              <a:ext cx="302660" cy="870497"/>
            </a:xfrm>
            <a:custGeom>
              <a:rect b="b" l="l" r="r" t="t"/>
              <a:pathLst>
                <a:path extrusionOk="0" h="35834" w="12459">
                  <a:moveTo>
                    <a:pt x="771" y="1"/>
                  </a:moveTo>
                  <a:lnTo>
                    <a:pt x="0" y="293"/>
                  </a:lnTo>
                  <a:lnTo>
                    <a:pt x="11210" y="35833"/>
                  </a:lnTo>
                  <a:lnTo>
                    <a:pt x="12458" y="35621"/>
                  </a:lnTo>
                  <a:lnTo>
                    <a:pt x="77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2963736" y="1059468"/>
              <a:ext cx="211029" cy="222641"/>
            </a:xfrm>
            <a:custGeom>
              <a:rect b="b" l="l" r="r" t="t"/>
              <a:pathLst>
                <a:path extrusionOk="0" h="9165" w="8687">
                  <a:moveTo>
                    <a:pt x="8102" y="0"/>
                  </a:moveTo>
                  <a:lnTo>
                    <a:pt x="983" y="6933"/>
                  </a:lnTo>
                  <a:lnTo>
                    <a:pt x="0" y="9164"/>
                  </a:lnTo>
                  <a:lnTo>
                    <a:pt x="1807" y="8792"/>
                  </a:lnTo>
                  <a:lnTo>
                    <a:pt x="8686" y="585"/>
                  </a:lnTo>
                  <a:lnTo>
                    <a:pt x="810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3161188" y="1063331"/>
              <a:ext cx="125204" cy="325228"/>
            </a:xfrm>
            <a:custGeom>
              <a:rect b="b" l="l" r="r" t="t"/>
              <a:pathLst>
                <a:path extrusionOk="0" h="13388" w="5154">
                  <a:moveTo>
                    <a:pt x="771" y="1"/>
                  </a:moveTo>
                  <a:lnTo>
                    <a:pt x="0" y="293"/>
                  </a:lnTo>
                  <a:lnTo>
                    <a:pt x="4064" y="13229"/>
                  </a:lnTo>
                  <a:lnTo>
                    <a:pt x="5153" y="13388"/>
                  </a:lnTo>
                  <a:lnTo>
                    <a:pt x="77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3734181" y="2087368"/>
              <a:ext cx="60027" cy="454294"/>
            </a:xfrm>
            <a:custGeom>
              <a:rect b="b" l="l" r="r" t="t"/>
              <a:pathLst>
                <a:path extrusionOk="0" h="18701" w="2471">
                  <a:moveTo>
                    <a:pt x="2471" y="1"/>
                  </a:moveTo>
                  <a:lnTo>
                    <a:pt x="1541" y="213"/>
                  </a:lnTo>
                  <a:lnTo>
                    <a:pt x="1" y="18701"/>
                  </a:lnTo>
                  <a:lnTo>
                    <a:pt x="1435" y="18488"/>
                  </a:lnTo>
                  <a:lnTo>
                    <a:pt x="247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3758061" y="2087368"/>
              <a:ext cx="36147" cy="169100"/>
            </a:xfrm>
            <a:custGeom>
              <a:rect b="b" l="l" r="r" t="t"/>
              <a:pathLst>
                <a:path extrusionOk="0" h="6961" w="1488">
                  <a:moveTo>
                    <a:pt x="1488" y="1"/>
                  </a:moveTo>
                  <a:lnTo>
                    <a:pt x="558" y="213"/>
                  </a:lnTo>
                  <a:lnTo>
                    <a:pt x="0" y="6960"/>
                  </a:lnTo>
                  <a:lnTo>
                    <a:pt x="1089" y="6960"/>
                  </a:lnTo>
                  <a:lnTo>
                    <a:pt x="148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2470107" y="2263539"/>
              <a:ext cx="190380" cy="175538"/>
            </a:xfrm>
            <a:custGeom>
              <a:rect b="b" l="l" r="r" t="t"/>
              <a:pathLst>
                <a:path extrusionOk="0" h="7226" w="7837">
                  <a:moveTo>
                    <a:pt x="903" y="0"/>
                  </a:moveTo>
                  <a:lnTo>
                    <a:pt x="0" y="1275"/>
                  </a:lnTo>
                  <a:lnTo>
                    <a:pt x="5605" y="7225"/>
                  </a:lnTo>
                  <a:lnTo>
                    <a:pt x="7836" y="5313"/>
                  </a:lnTo>
                  <a:lnTo>
                    <a:pt x="90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355251" y="1663435"/>
              <a:ext cx="99381" cy="231022"/>
            </a:xfrm>
            <a:custGeom>
              <a:rect b="b" l="l" r="r" t="t"/>
              <a:pathLst>
                <a:path extrusionOk="0" h="9510" w="4091">
                  <a:moveTo>
                    <a:pt x="1063" y="0"/>
                  </a:moveTo>
                  <a:lnTo>
                    <a:pt x="0" y="1382"/>
                  </a:lnTo>
                  <a:lnTo>
                    <a:pt x="1833" y="9510"/>
                  </a:lnTo>
                  <a:lnTo>
                    <a:pt x="4091" y="7597"/>
                  </a:lnTo>
                  <a:lnTo>
                    <a:pt x="10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852742" y="1663435"/>
              <a:ext cx="100037" cy="231022"/>
            </a:xfrm>
            <a:custGeom>
              <a:rect b="b" l="l" r="r" t="t"/>
              <a:pathLst>
                <a:path extrusionOk="0" h="9510" w="4118">
                  <a:moveTo>
                    <a:pt x="3029" y="0"/>
                  </a:moveTo>
                  <a:lnTo>
                    <a:pt x="1" y="7597"/>
                  </a:lnTo>
                  <a:lnTo>
                    <a:pt x="2258" y="9510"/>
                  </a:lnTo>
                  <a:lnTo>
                    <a:pt x="4118" y="1382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594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645622" y="2259677"/>
              <a:ext cx="190356" cy="175513"/>
            </a:xfrm>
            <a:custGeom>
              <a:rect b="b" l="l" r="r" t="t"/>
              <a:pathLst>
                <a:path extrusionOk="0" h="7225" w="7836">
                  <a:moveTo>
                    <a:pt x="6933" y="0"/>
                  </a:moveTo>
                  <a:lnTo>
                    <a:pt x="0" y="5313"/>
                  </a:lnTo>
                  <a:lnTo>
                    <a:pt x="2231" y="7225"/>
                  </a:lnTo>
                  <a:lnTo>
                    <a:pt x="7836" y="1275"/>
                  </a:lnTo>
                  <a:lnTo>
                    <a:pt x="693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593344" y="1485976"/>
              <a:ext cx="114879" cy="112960"/>
            </a:xfrm>
            <a:custGeom>
              <a:rect b="b" l="l" r="r" t="t"/>
              <a:pathLst>
                <a:path extrusionOk="0" h="4650" w="4729">
                  <a:moveTo>
                    <a:pt x="1" y="1"/>
                  </a:moveTo>
                  <a:lnTo>
                    <a:pt x="1" y="4649"/>
                  </a:lnTo>
                  <a:lnTo>
                    <a:pt x="4729" y="4649"/>
                  </a:lnTo>
                  <a:lnTo>
                    <a:pt x="472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492043" y="2083505"/>
              <a:ext cx="317479" cy="183287"/>
            </a:xfrm>
            <a:custGeom>
              <a:rect b="b" l="l" r="r" t="t"/>
              <a:pathLst>
                <a:path extrusionOk="0" h="7545" w="13069">
                  <a:moveTo>
                    <a:pt x="0" y="1"/>
                  </a:moveTo>
                  <a:lnTo>
                    <a:pt x="0" y="7544"/>
                  </a:lnTo>
                  <a:lnTo>
                    <a:pt x="13069" y="7544"/>
                  </a:lnTo>
                  <a:lnTo>
                    <a:pt x="1306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513324" y="2142877"/>
              <a:ext cx="275550" cy="156176"/>
            </a:xfrm>
            <a:custGeom>
              <a:rect b="b" l="l" r="r" t="t"/>
              <a:pathLst>
                <a:path extrusionOk="0" h="6429" w="11343">
                  <a:moveTo>
                    <a:pt x="2710" y="0"/>
                  </a:moveTo>
                  <a:cubicBezTo>
                    <a:pt x="1223" y="0"/>
                    <a:pt x="1" y="1222"/>
                    <a:pt x="1" y="2710"/>
                  </a:cubicBezTo>
                  <a:lnTo>
                    <a:pt x="1" y="6428"/>
                  </a:lnTo>
                  <a:lnTo>
                    <a:pt x="11343" y="6428"/>
                  </a:lnTo>
                  <a:lnTo>
                    <a:pt x="11343" y="2710"/>
                  </a:lnTo>
                  <a:cubicBezTo>
                    <a:pt x="11343" y="1222"/>
                    <a:pt x="10121" y="0"/>
                    <a:pt x="860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432672" y="2732001"/>
              <a:ext cx="118110" cy="492360"/>
            </a:xfrm>
            <a:custGeom>
              <a:rect b="b" l="l" r="r" t="t"/>
              <a:pathLst>
                <a:path extrusionOk="0" h="20268" w="4862">
                  <a:moveTo>
                    <a:pt x="1" y="1"/>
                  </a:moveTo>
                  <a:lnTo>
                    <a:pt x="851" y="20215"/>
                  </a:lnTo>
                  <a:lnTo>
                    <a:pt x="1143" y="20268"/>
                  </a:lnTo>
                  <a:lnTo>
                    <a:pt x="4862" y="47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452713" y="2789259"/>
              <a:ext cx="65152" cy="377044"/>
            </a:xfrm>
            <a:custGeom>
              <a:rect b="b" l="l" r="r" t="t"/>
              <a:pathLst>
                <a:path extrusionOk="0" h="15521" w="2682">
                  <a:moveTo>
                    <a:pt x="1298" y="1"/>
                  </a:moveTo>
                  <a:cubicBezTo>
                    <a:pt x="587" y="1"/>
                    <a:pt x="1" y="584"/>
                    <a:pt x="26" y="1309"/>
                  </a:cubicBezTo>
                  <a:lnTo>
                    <a:pt x="265" y="15494"/>
                  </a:lnTo>
                  <a:lnTo>
                    <a:pt x="424" y="15520"/>
                  </a:lnTo>
                  <a:lnTo>
                    <a:pt x="2576" y="1469"/>
                  </a:lnTo>
                  <a:cubicBezTo>
                    <a:pt x="2682" y="751"/>
                    <a:pt x="2177" y="61"/>
                    <a:pt x="1433" y="8"/>
                  </a:cubicBezTo>
                  <a:cubicBezTo>
                    <a:pt x="1388" y="3"/>
                    <a:pt x="1343" y="1"/>
                    <a:pt x="129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433328" y="2272576"/>
              <a:ext cx="192955" cy="460100"/>
            </a:xfrm>
            <a:custGeom>
              <a:rect b="b" l="l" r="r" t="t"/>
              <a:pathLst>
                <a:path extrusionOk="0" h="18940" w="7943">
                  <a:moveTo>
                    <a:pt x="1169" y="0"/>
                  </a:moveTo>
                  <a:lnTo>
                    <a:pt x="0" y="18328"/>
                  </a:lnTo>
                  <a:lnTo>
                    <a:pt x="4967" y="18939"/>
                  </a:lnTo>
                  <a:lnTo>
                    <a:pt x="7942" y="6906"/>
                  </a:lnTo>
                  <a:lnTo>
                    <a:pt x="11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460414" y="2330636"/>
              <a:ext cx="120054" cy="369125"/>
            </a:xfrm>
            <a:custGeom>
              <a:rect b="b" l="l" r="r" t="t"/>
              <a:pathLst>
                <a:path extrusionOk="0" h="15195" w="4942">
                  <a:moveTo>
                    <a:pt x="1037" y="1"/>
                  </a:moveTo>
                  <a:lnTo>
                    <a:pt x="1" y="14743"/>
                  </a:lnTo>
                  <a:lnTo>
                    <a:pt x="3374" y="15195"/>
                  </a:lnTo>
                  <a:lnTo>
                    <a:pt x="3932" y="12618"/>
                  </a:lnTo>
                  <a:cubicBezTo>
                    <a:pt x="4941" y="8129"/>
                    <a:pt x="3852" y="3427"/>
                    <a:pt x="103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439765" y="2669204"/>
              <a:ext cx="110361" cy="105089"/>
            </a:xfrm>
            <a:custGeom>
              <a:rect b="b" l="l" r="r" t="t"/>
              <a:pathLst>
                <a:path extrusionOk="0" h="4326" w="4543">
                  <a:moveTo>
                    <a:pt x="2301" y="0"/>
                  </a:moveTo>
                  <a:cubicBezTo>
                    <a:pt x="1188" y="0"/>
                    <a:pt x="234" y="844"/>
                    <a:pt x="134" y="1948"/>
                  </a:cubicBezTo>
                  <a:cubicBezTo>
                    <a:pt x="1" y="3143"/>
                    <a:pt x="877" y="4206"/>
                    <a:pt x="2073" y="4312"/>
                  </a:cubicBezTo>
                  <a:cubicBezTo>
                    <a:pt x="2151" y="4321"/>
                    <a:pt x="2230" y="4326"/>
                    <a:pt x="2307" y="4326"/>
                  </a:cubicBezTo>
                  <a:cubicBezTo>
                    <a:pt x="3380" y="4326"/>
                    <a:pt x="4313" y="3488"/>
                    <a:pt x="4437" y="2373"/>
                  </a:cubicBezTo>
                  <a:cubicBezTo>
                    <a:pt x="4543" y="1204"/>
                    <a:pt x="3666" y="142"/>
                    <a:pt x="2498" y="9"/>
                  </a:cubicBezTo>
                  <a:cubicBezTo>
                    <a:pt x="2432" y="3"/>
                    <a:pt x="2366" y="0"/>
                    <a:pt x="23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2750786" y="2731369"/>
              <a:ext cx="118110" cy="492360"/>
            </a:xfrm>
            <a:custGeom>
              <a:rect b="b" l="l" r="r" t="t"/>
              <a:pathLst>
                <a:path extrusionOk="0" h="20268" w="4862">
                  <a:moveTo>
                    <a:pt x="4862" y="0"/>
                  </a:moveTo>
                  <a:lnTo>
                    <a:pt x="1" y="478"/>
                  </a:lnTo>
                  <a:lnTo>
                    <a:pt x="3746" y="20267"/>
                  </a:lnTo>
                  <a:lnTo>
                    <a:pt x="4012" y="20214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2783046" y="2797008"/>
              <a:ext cx="63914" cy="357027"/>
            </a:xfrm>
            <a:custGeom>
              <a:rect b="b" l="l" r="r" t="t"/>
              <a:pathLst>
                <a:path extrusionOk="0" h="14697" w="2631">
                  <a:moveTo>
                    <a:pt x="1363" y="0"/>
                  </a:moveTo>
                  <a:cubicBezTo>
                    <a:pt x="1317" y="0"/>
                    <a:pt x="1270" y="3"/>
                    <a:pt x="1223" y="7"/>
                  </a:cubicBezTo>
                  <a:cubicBezTo>
                    <a:pt x="506" y="87"/>
                    <a:pt x="1" y="725"/>
                    <a:pt x="107" y="1415"/>
                  </a:cubicBezTo>
                  <a:lnTo>
                    <a:pt x="2259" y="14696"/>
                  </a:lnTo>
                  <a:lnTo>
                    <a:pt x="2418" y="14670"/>
                  </a:lnTo>
                  <a:lnTo>
                    <a:pt x="2631" y="1229"/>
                  </a:lnTo>
                  <a:cubicBezTo>
                    <a:pt x="2631" y="556"/>
                    <a:pt x="2069" y="0"/>
                    <a:pt x="136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2674652" y="2271920"/>
              <a:ext cx="193611" cy="460100"/>
            </a:xfrm>
            <a:custGeom>
              <a:rect b="b" l="l" r="r" t="t"/>
              <a:pathLst>
                <a:path extrusionOk="0" h="18940" w="7970">
                  <a:moveTo>
                    <a:pt x="6747" y="1"/>
                  </a:moveTo>
                  <a:lnTo>
                    <a:pt x="0" y="6933"/>
                  </a:lnTo>
                  <a:lnTo>
                    <a:pt x="2975" y="18940"/>
                  </a:lnTo>
                  <a:lnTo>
                    <a:pt x="7969" y="18302"/>
                  </a:lnTo>
                  <a:lnTo>
                    <a:pt x="674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2721100" y="2325486"/>
              <a:ext cx="132953" cy="403304"/>
            </a:xfrm>
            <a:custGeom>
              <a:rect b="b" l="l" r="r" t="t"/>
              <a:pathLst>
                <a:path extrusionOk="0" h="16602" w="5473">
                  <a:moveTo>
                    <a:pt x="4277" y="0"/>
                  </a:moveTo>
                  <a:cubicBezTo>
                    <a:pt x="1223" y="3480"/>
                    <a:pt x="1" y="8208"/>
                    <a:pt x="984" y="12750"/>
                  </a:cubicBezTo>
                  <a:lnTo>
                    <a:pt x="1807" y="16602"/>
                  </a:lnTo>
                  <a:lnTo>
                    <a:pt x="5473" y="16150"/>
                  </a:lnTo>
                  <a:lnTo>
                    <a:pt x="427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2473970" y="2254502"/>
              <a:ext cx="353626" cy="174250"/>
            </a:xfrm>
            <a:custGeom>
              <a:rect b="b" l="l" r="r" t="t"/>
              <a:pathLst>
                <a:path extrusionOk="0" h="7173" w="14557">
                  <a:moveTo>
                    <a:pt x="346" y="1"/>
                  </a:moveTo>
                  <a:cubicBezTo>
                    <a:pt x="107" y="1"/>
                    <a:pt x="1" y="266"/>
                    <a:pt x="160" y="426"/>
                  </a:cubicBezTo>
                  <a:lnTo>
                    <a:pt x="7040" y="7172"/>
                  </a:lnTo>
                  <a:lnTo>
                    <a:pt x="7518" y="7172"/>
                  </a:lnTo>
                  <a:lnTo>
                    <a:pt x="14397" y="426"/>
                  </a:lnTo>
                  <a:cubicBezTo>
                    <a:pt x="14557" y="266"/>
                    <a:pt x="14450" y="1"/>
                    <a:pt x="1423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2359769" y="1560847"/>
              <a:ext cx="582048" cy="547844"/>
            </a:xfrm>
            <a:custGeom>
              <a:rect b="b" l="l" r="r" t="t"/>
              <a:pathLst>
                <a:path extrusionOk="0" h="22552" w="23960">
                  <a:moveTo>
                    <a:pt x="9430" y="0"/>
                  </a:moveTo>
                  <a:lnTo>
                    <a:pt x="0" y="4064"/>
                  </a:lnTo>
                  <a:lnTo>
                    <a:pt x="3161" y="14689"/>
                  </a:lnTo>
                  <a:lnTo>
                    <a:pt x="4038" y="22551"/>
                  </a:lnTo>
                  <a:lnTo>
                    <a:pt x="19922" y="22551"/>
                  </a:lnTo>
                  <a:lnTo>
                    <a:pt x="20798" y="14689"/>
                  </a:lnTo>
                  <a:lnTo>
                    <a:pt x="23959" y="4117"/>
                  </a:lnTo>
                  <a:lnTo>
                    <a:pt x="14530" y="53"/>
                  </a:lnTo>
                  <a:cubicBezTo>
                    <a:pt x="13635" y="369"/>
                    <a:pt x="12767" y="535"/>
                    <a:pt x="11925" y="535"/>
                  </a:cubicBezTo>
                  <a:cubicBezTo>
                    <a:pt x="11066" y="535"/>
                    <a:pt x="10234" y="362"/>
                    <a:pt x="94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359769" y="1653111"/>
              <a:ext cx="582048" cy="455582"/>
            </a:xfrm>
            <a:custGeom>
              <a:rect b="b" l="l" r="r" t="t"/>
              <a:pathLst>
                <a:path extrusionOk="0" h="18754" w="23960">
                  <a:moveTo>
                    <a:pt x="664" y="0"/>
                  </a:moveTo>
                  <a:lnTo>
                    <a:pt x="0" y="266"/>
                  </a:lnTo>
                  <a:lnTo>
                    <a:pt x="3161" y="10891"/>
                  </a:lnTo>
                  <a:lnTo>
                    <a:pt x="4038" y="18753"/>
                  </a:lnTo>
                  <a:lnTo>
                    <a:pt x="4595" y="18753"/>
                  </a:lnTo>
                  <a:cubicBezTo>
                    <a:pt x="4569" y="18328"/>
                    <a:pt x="4516" y="17877"/>
                    <a:pt x="4516" y="17425"/>
                  </a:cubicBezTo>
                  <a:cubicBezTo>
                    <a:pt x="4516" y="12193"/>
                    <a:pt x="7863" y="9297"/>
                    <a:pt x="11980" y="9297"/>
                  </a:cubicBezTo>
                  <a:cubicBezTo>
                    <a:pt x="16097" y="9297"/>
                    <a:pt x="19444" y="12193"/>
                    <a:pt x="19444" y="17425"/>
                  </a:cubicBezTo>
                  <a:cubicBezTo>
                    <a:pt x="19444" y="17877"/>
                    <a:pt x="19417" y="18328"/>
                    <a:pt x="19364" y="18753"/>
                  </a:cubicBezTo>
                  <a:lnTo>
                    <a:pt x="19922" y="18753"/>
                  </a:lnTo>
                  <a:lnTo>
                    <a:pt x="20825" y="10891"/>
                  </a:lnTo>
                  <a:lnTo>
                    <a:pt x="23959" y="346"/>
                  </a:lnTo>
                  <a:lnTo>
                    <a:pt x="23322" y="54"/>
                  </a:lnTo>
                  <a:cubicBezTo>
                    <a:pt x="22844" y="4463"/>
                    <a:pt x="20373" y="6136"/>
                    <a:pt x="12006" y="6136"/>
                  </a:cubicBezTo>
                  <a:cubicBezTo>
                    <a:pt x="3639" y="6136"/>
                    <a:pt x="1116" y="4410"/>
                    <a:pt x="66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2630779" y="1731188"/>
              <a:ext cx="40034" cy="95518"/>
            </a:xfrm>
            <a:custGeom>
              <a:rect b="b" l="l" r="r" t="t"/>
              <a:pathLst>
                <a:path extrusionOk="0" h="3932" w="1648">
                  <a:moveTo>
                    <a:pt x="664" y="1"/>
                  </a:moveTo>
                  <a:lnTo>
                    <a:pt x="0" y="3932"/>
                  </a:lnTo>
                  <a:lnTo>
                    <a:pt x="1647" y="3932"/>
                  </a:lnTo>
                  <a:lnTo>
                    <a:pt x="983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465589" y="2693837"/>
              <a:ext cx="58739" cy="56359"/>
            </a:xfrm>
            <a:custGeom>
              <a:rect b="b" l="l" r="r" t="t"/>
              <a:pathLst>
                <a:path extrusionOk="0" h="2320" w="2418">
                  <a:moveTo>
                    <a:pt x="1227" y="0"/>
                  </a:moveTo>
                  <a:cubicBezTo>
                    <a:pt x="633" y="0"/>
                    <a:pt x="130" y="437"/>
                    <a:pt x="80" y="1040"/>
                  </a:cubicBezTo>
                  <a:cubicBezTo>
                    <a:pt x="0" y="1678"/>
                    <a:pt x="478" y="2236"/>
                    <a:pt x="1089" y="2315"/>
                  </a:cubicBezTo>
                  <a:cubicBezTo>
                    <a:pt x="1122" y="2318"/>
                    <a:pt x="1154" y="2319"/>
                    <a:pt x="1186" y="2319"/>
                  </a:cubicBezTo>
                  <a:cubicBezTo>
                    <a:pt x="1782" y="2319"/>
                    <a:pt x="2289" y="1859"/>
                    <a:pt x="2364" y="1279"/>
                  </a:cubicBezTo>
                  <a:cubicBezTo>
                    <a:pt x="2417" y="642"/>
                    <a:pt x="1966" y="84"/>
                    <a:pt x="1328" y="4"/>
                  </a:cubicBezTo>
                  <a:cubicBezTo>
                    <a:pt x="1294" y="2"/>
                    <a:pt x="1260" y="0"/>
                    <a:pt x="12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2755304" y="2669204"/>
              <a:ext cx="110361" cy="105089"/>
            </a:xfrm>
            <a:custGeom>
              <a:rect b="b" l="l" r="r" t="t"/>
              <a:pathLst>
                <a:path extrusionOk="0" h="4326" w="4543">
                  <a:moveTo>
                    <a:pt x="2301" y="0"/>
                  </a:moveTo>
                  <a:cubicBezTo>
                    <a:pt x="1188" y="0"/>
                    <a:pt x="234" y="844"/>
                    <a:pt x="134" y="1948"/>
                  </a:cubicBezTo>
                  <a:cubicBezTo>
                    <a:pt x="1" y="3143"/>
                    <a:pt x="877" y="4206"/>
                    <a:pt x="2073" y="4312"/>
                  </a:cubicBezTo>
                  <a:cubicBezTo>
                    <a:pt x="2151" y="4321"/>
                    <a:pt x="2230" y="4326"/>
                    <a:pt x="2307" y="4326"/>
                  </a:cubicBezTo>
                  <a:cubicBezTo>
                    <a:pt x="3380" y="4326"/>
                    <a:pt x="4313" y="3488"/>
                    <a:pt x="4437" y="2373"/>
                  </a:cubicBezTo>
                  <a:cubicBezTo>
                    <a:pt x="4543" y="1204"/>
                    <a:pt x="3666" y="142"/>
                    <a:pt x="2498" y="9"/>
                  </a:cubicBezTo>
                  <a:cubicBezTo>
                    <a:pt x="2432" y="3"/>
                    <a:pt x="2366" y="0"/>
                    <a:pt x="23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2781127" y="2693837"/>
              <a:ext cx="58739" cy="56359"/>
            </a:xfrm>
            <a:custGeom>
              <a:rect b="b" l="l" r="r" t="t"/>
              <a:pathLst>
                <a:path extrusionOk="0" h="2320" w="2418">
                  <a:moveTo>
                    <a:pt x="1227" y="0"/>
                  </a:moveTo>
                  <a:cubicBezTo>
                    <a:pt x="632" y="0"/>
                    <a:pt x="129" y="437"/>
                    <a:pt x="53" y="1040"/>
                  </a:cubicBezTo>
                  <a:cubicBezTo>
                    <a:pt x="0" y="1678"/>
                    <a:pt x="478" y="2236"/>
                    <a:pt x="1089" y="2315"/>
                  </a:cubicBezTo>
                  <a:cubicBezTo>
                    <a:pt x="1122" y="2318"/>
                    <a:pt x="1154" y="2319"/>
                    <a:pt x="1186" y="2319"/>
                  </a:cubicBezTo>
                  <a:cubicBezTo>
                    <a:pt x="1782" y="2319"/>
                    <a:pt x="2289" y="1859"/>
                    <a:pt x="2364" y="1279"/>
                  </a:cubicBezTo>
                  <a:cubicBezTo>
                    <a:pt x="2417" y="642"/>
                    <a:pt x="1966" y="84"/>
                    <a:pt x="1328" y="4"/>
                  </a:cubicBezTo>
                  <a:cubicBezTo>
                    <a:pt x="1294" y="2"/>
                    <a:pt x="1260" y="0"/>
                    <a:pt x="12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2886947" y="1671816"/>
              <a:ext cx="342014" cy="846618"/>
            </a:xfrm>
            <a:custGeom>
              <a:rect b="b" l="l" r="r" t="t"/>
              <a:pathLst>
                <a:path extrusionOk="0" h="34851" w="14079">
                  <a:moveTo>
                    <a:pt x="2364" y="1"/>
                  </a:moveTo>
                  <a:lnTo>
                    <a:pt x="0" y="8899"/>
                  </a:lnTo>
                  <a:lnTo>
                    <a:pt x="4596" y="19923"/>
                  </a:lnTo>
                  <a:lnTo>
                    <a:pt x="13707" y="34851"/>
                  </a:lnTo>
                  <a:lnTo>
                    <a:pt x="14078" y="34585"/>
                  </a:lnTo>
                  <a:lnTo>
                    <a:pt x="7544" y="17638"/>
                  </a:lnTo>
                  <a:lnTo>
                    <a:pt x="236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886947" y="1671816"/>
              <a:ext cx="342014" cy="846618"/>
            </a:xfrm>
            <a:custGeom>
              <a:rect b="b" l="l" r="r" t="t"/>
              <a:pathLst>
                <a:path extrusionOk="0" h="34851" w="14079">
                  <a:moveTo>
                    <a:pt x="2364" y="1"/>
                  </a:moveTo>
                  <a:lnTo>
                    <a:pt x="0" y="8899"/>
                  </a:lnTo>
                  <a:lnTo>
                    <a:pt x="4596" y="19923"/>
                  </a:lnTo>
                  <a:lnTo>
                    <a:pt x="13707" y="34851"/>
                  </a:lnTo>
                  <a:lnTo>
                    <a:pt x="14078" y="34585"/>
                  </a:lnTo>
                  <a:lnTo>
                    <a:pt x="13866" y="34054"/>
                  </a:lnTo>
                  <a:cubicBezTo>
                    <a:pt x="10652" y="29618"/>
                    <a:pt x="7093" y="22605"/>
                    <a:pt x="5366" y="16735"/>
                  </a:cubicBezTo>
                  <a:cubicBezTo>
                    <a:pt x="3879" y="11635"/>
                    <a:pt x="3400" y="7518"/>
                    <a:pt x="3719" y="4596"/>
                  </a:cubicBezTo>
                  <a:lnTo>
                    <a:pt x="2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2070686" y="1676990"/>
              <a:ext cx="342014" cy="847250"/>
            </a:xfrm>
            <a:custGeom>
              <a:rect b="b" l="l" r="r" t="t"/>
              <a:pathLst>
                <a:path extrusionOk="0" h="34877" w="14079">
                  <a:moveTo>
                    <a:pt x="11714" y="0"/>
                  </a:moveTo>
                  <a:lnTo>
                    <a:pt x="6535" y="17664"/>
                  </a:lnTo>
                  <a:lnTo>
                    <a:pt x="0" y="34611"/>
                  </a:lnTo>
                  <a:lnTo>
                    <a:pt x="372" y="34877"/>
                  </a:lnTo>
                  <a:lnTo>
                    <a:pt x="9483" y="19949"/>
                  </a:lnTo>
                  <a:lnTo>
                    <a:pt x="14078" y="8925"/>
                  </a:lnTo>
                  <a:lnTo>
                    <a:pt x="1171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2070686" y="1676990"/>
              <a:ext cx="342014" cy="847250"/>
            </a:xfrm>
            <a:custGeom>
              <a:rect b="b" l="l" r="r" t="t"/>
              <a:pathLst>
                <a:path extrusionOk="0" h="34877" w="14079">
                  <a:moveTo>
                    <a:pt x="11714" y="0"/>
                  </a:moveTo>
                  <a:lnTo>
                    <a:pt x="10678" y="3507"/>
                  </a:lnTo>
                  <a:cubicBezTo>
                    <a:pt x="11130" y="6853"/>
                    <a:pt x="10705" y="11396"/>
                    <a:pt x="9058" y="16628"/>
                  </a:cubicBezTo>
                  <a:cubicBezTo>
                    <a:pt x="7145" y="22684"/>
                    <a:pt x="3613" y="29431"/>
                    <a:pt x="319" y="33788"/>
                  </a:cubicBezTo>
                  <a:lnTo>
                    <a:pt x="0" y="34611"/>
                  </a:lnTo>
                  <a:lnTo>
                    <a:pt x="372" y="34877"/>
                  </a:lnTo>
                  <a:lnTo>
                    <a:pt x="9483" y="19949"/>
                  </a:lnTo>
                  <a:lnTo>
                    <a:pt x="14078" y="8925"/>
                  </a:lnTo>
                  <a:lnTo>
                    <a:pt x="1171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2222953" y="2077044"/>
              <a:ext cx="92312" cy="92312"/>
            </a:xfrm>
            <a:custGeom>
              <a:rect b="b" l="l" r="r" t="t"/>
              <a:pathLst>
                <a:path extrusionOk="0" h="3800" w="3800">
                  <a:moveTo>
                    <a:pt x="1887" y="1"/>
                  </a:moveTo>
                  <a:cubicBezTo>
                    <a:pt x="851" y="1"/>
                    <a:pt x="1" y="851"/>
                    <a:pt x="1" y="1913"/>
                  </a:cubicBezTo>
                  <a:cubicBezTo>
                    <a:pt x="1" y="2949"/>
                    <a:pt x="851" y="3799"/>
                    <a:pt x="1887" y="3799"/>
                  </a:cubicBezTo>
                  <a:cubicBezTo>
                    <a:pt x="2949" y="3799"/>
                    <a:pt x="3799" y="2949"/>
                    <a:pt x="3799" y="1913"/>
                  </a:cubicBezTo>
                  <a:cubicBezTo>
                    <a:pt x="3799" y="851"/>
                    <a:pt x="2949" y="1"/>
                    <a:pt x="1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2988903" y="2085449"/>
              <a:ext cx="92287" cy="92287"/>
            </a:xfrm>
            <a:custGeom>
              <a:rect b="b" l="l" r="r" t="t"/>
              <a:pathLst>
                <a:path extrusionOk="0" h="3799" w="3799">
                  <a:moveTo>
                    <a:pt x="1913" y="0"/>
                  </a:moveTo>
                  <a:cubicBezTo>
                    <a:pt x="850" y="0"/>
                    <a:pt x="0" y="850"/>
                    <a:pt x="0" y="1913"/>
                  </a:cubicBezTo>
                  <a:cubicBezTo>
                    <a:pt x="0" y="2949"/>
                    <a:pt x="850" y="3799"/>
                    <a:pt x="1913" y="3799"/>
                  </a:cubicBezTo>
                  <a:cubicBezTo>
                    <a:pt x="2949" y="3799"/>
                    <a:pt x="3799" y="2949"/>
                    <a:pt x="3799" y="1913"/>
                  </a:cubicBezTo>
                  <a:cubicBezTo>
                    <a:pt x="3799" y="850"/>
                    <a:pt x="2949" y="0"/>
                    <a:pt x="19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2563027" y="1251114"/>
              <a:ext cx="174226" cy="292968"/>
            </a:xfrm>
            <a:custGeom>
              <a:rect b="b" l="l" r="r" t="t"/>
              <a:pathLst>
                <a:path extrusionOk="0" h="12060" w="7172">
                  <a:moveTo>
                    <a:pt x="3586" y="0"/>
                  </a:moveTo>
                  <a:cubicBezTo>
                    <a:pt x="1620" y="0"/>
                    <a:pt x="0" y="2710"/>
                    <a:pt x="0" y="6030"/>
                  </a:cubicBezTo>
                  <a:cubicBezTo>
                    <a:pt x="0" y="9377"/>
                    <a:pt x="1620" y="12059"/>
                    <a:pt x="3586" y="12059"/>
                  </a:cubicBezTo>
                  <a:cubicBezTo>
                    <a:pt x="5578" y="12059"/>
                    <a:pt x="7172" y="9377"/>
                    <a:pt x="7172" y="6030"/>
                  </a:cubicBezTo>
                  <a:cubicBezTo>
                    <a:pt x="7172" y="2710"/>
                    <a:pt x="5578" y="0"/>
                    <a:pt x="358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2584963" y="1806689"/>
              <a:ext cx="132297" cy="132297"/>
            </a:xfrm>
            <a:custGeom>
              <a:rect b="b" l="l" r="r" t="t"/>
              <a:pathLst>
                <a:path extrusionOk="0" h="5446" w="5446">
                  <a:moveTo>
                    <a:pt x="2710" y="0"/>
                  </a:moveTo>
                  <a:cubicBezTo>
                    <a:pt x="1222" y="0"/>
                    <a:pt x="0" y="1222"/>
                    <a:pt x="0" y="2736"/>
                  </a:cubicBezTo>
                  <a:cubicBezTo>
                    <a:pt x="0" y="4250"/>
                    <a:pt x="1222" y="5446"/>
                    <a:pt x="2710" y="5446"/>
                  </a:cubicBezTo>
                  <a:cubicBezTo>
                    <a:pt x="4224" y="5446"/>
                    <a:pt x="5446" y="4250"/>
                    <a:pt x="5446" y="2736"/>
                  </a:cubicBezTo>
                  <a:cubicBezTo>
                    <a:pt x="5446" y="1222"/>
                    <a:pt x="4224" y="0"/>
                    <a:pt x="271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2628180" y="1850562"/>
              <a:ext cx="45208" cy="45184"/>
            </a:xfrm>
            <a:custGeom>
              <a:rect b="b" l="l" r="r" t="t"/>
              <a:pathLst>
                <a:path extrusionOk="0" h="1860" w="1861">
                  <a:moveTo>
                    <a:pt x="931" y="1"/>
                  </a:moveTo>
                  <a:cubicBezTo>
                    <a:pt x="426" y="1"/>
                    <a:pt x="1" y="426"/>
                    <a:pt x="1" y="930"/>
                  </a:cubicBezTo>
                  <a:cubicBezTo>
                    <a:pt x="1" y="1435"/>
                    <a:pt x="426" y="1860"/>
                    <a:pt x="931" y="1860"/>
                  </a:cubicBezTo>
                  <a:cubicBezTo>
                    <a:pt x="1462" y="1860"/>
                    <a:pt x="1860" y="1435"/>
                    <a:pt x="1860" y="930"/>
                  </a:cubicBezTo>
                  <a:cubicBezTo>
                    <a:pt x="1860" y="426"/>
                    <a:pt x="1462" y="1"/>
                    <a:pt x="93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2514636" y="2180944"/>
              <a:ext cx="272319" cy="5830"/>
            </a:xfrm>
            <a:custGeom>
              <a:rect b="b" l="l" r="r" t="t"/>
              <a:pathLst>
                <a:path extrusionOk="0" h="240" w="11210">
                  <a:moveTo>
                    <a:pt x="5605" y="0"/>
                  </a:moveTo>
                  <a:cubicBezTo>
                    <a:pt x="2523" y="0"/>
                    <a:pt x="0" y="54"/>
                    <a:pt x="0" y="107"/>
                  </a:cubicBezTo>
                  <a:cubicBezTo>
                    <a:pt x="0" y="186"/>
                    <a:pt x="2523" y="240"/>
                    <a:pt x="5605" y="240"/>
                  </a:cubicBezTo>
                  <a:cubicBezTo>
                    <a:pt x="8712" y="240"/>
                    <a:pt x="11209" y="186"/>
                    <a:pt x="11209" y="107"/>
                  </a:cubicBezTo>
                  <a:cubicBezTo>
                    <a:pt x="11209" y="54"/>
                    <a:pt x="8712" y="0"/>
                    <a:pt x="56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2514636" y="2211917"/>
              <a:ext cx="272319" cy="5830"/>
            </a:xfrm>
            <a:custGeom>
              <a:rect b="b" l="l" r="r" t="t"/>
              <a:pathLst>
                <a:path extrusionOk="0" h="240" w="11210">
                  <a:moveTo>
                    <a:pt x="5605" y="0"/>
                  </a:moveTo>
                  <a:cubicBezTo>
                    <a:pt x="2523" y="0"/>
                    <a:pt x="0" y="54"/>
                    <a:pt x="0" y="133"/>
                  </a:cubicBezTo>
                  <a:cubicBezTo>
                    <a:pt x="0" y="186"/>
                    <a:pt x="2523" y="239"/>
                    <a:pt x="5605" y="239"/>
                  </a:cubicBezTo>
                  <a:cubicBezTo>
                    <a:pt x="8712" y="239"/>
                    <a:pt x="11209" y="186"/>
                    <a:pt x="11209" y="133"/>
                  </a:cubicBezTo>
                  <a:cubicBezTo>
                    <a:pt x="11209" y="54"/>
                    <a:pt x="8712" y="0"/>
                    <a:pt x="56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514636" y="2156432"/>
              <a:ext cx="272319" cy="5830"/>
            </a:xfrm>
            <a:custGeom>
              <a:rect b="b" l="l" r="r" t="t"/>
              <a:pathLst>
                <a:path extrusionOk="0" h="240" w="11210">
                  <a:moveTo>
                    <a:pt x="5605" y="0"/>
                  </a:moveTo>
                  <a:cubicBezTo>
                    <a:pt x="2523" y="0"/>
                    <a:pt x="0" y="53"/>
                    <a:pt x="0" y="106"/>
                  </a:cubicBezTo>
                  <a:cubicBezTo>
                    <a:pt x="0" y="186"/>
                    <a:pt x="2523" y="239"/>
                    <a:pt x="5605" y="239"/>
                  </a:cubicBezTo>
                  <a:cubicBezTo>
                    <a:pt x="8712" y="239"/>
                    <a:pt x="11209" y="186"/>
                    <a:pt x="11209" y="106"/>
                  </a:cubicBezTo>
                  <a:cubicBezTo>
                    <a:pt x="11209" y="53"/>
                    <a:pt x="8712" y="0"/>
                    <a:pt x="56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507518" y="2254502"/>
              <a:ext cx="286530" cy="118110"/>
            </a:xfrm>
            <a:custGeom>
              <a:rect b="b" l="l" r="r" t="t"/>
              <a:pathLst>
                <a:path extrusionOk="0" h="4862" w="11795">
                  <a:moveTo>
                    <a:pt x="266" y="1"/>
                  </a:moveTo>
                  <a:cubicBezTo>
                    <a:pt x="107" y="1"/>
                    <a:pt x="1" y="186"/>
                    <a:pt x="134" y="293"/>
                  </a:cubicBezTo>
                  <a:lnTo>
                    <a:pt x="5712" y="4861"/>
                  </a:lnTo>
                  <a:lnTo>
                    <a:pt x="6084" y="4861"/>
                  </a:lnTo>
                  <a:lnTo>
                    <a:pt x="11662" y="293"/>
                  </a:lnTo>
                  <a:cubicBezTo>
                    <a:pt x="11794" y="186"/>
                    <a:pt x="11715" y="1"/>
                    <a:pt x="1152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497849" y="1596314"/>
              <a:ext cx="309098" cy="53589"/>
            </a:xfrm>
            <a:custGeom>
              <a:rect b="b" l="l" r="r" t="t"/>
              <a:pathLst>
                <a:path extrusionOk="0" h="2206" w="12724">
                  <a:moveTo>
                    <a:pt x="372" y="1"/>
                  </a:moveTo>
                  <a:lnTo>
                    <a:pt x="0" y="160"/>
                  </a:lnTo>
                  <a:cubicBezTo>
                    <a:pt x="1355" y="1382"/>
                    <a:pt x="3719" y="2206"/>
                    <a:pt x="6402" y="2206"/>
                  </a:cubicBezTo>
                  <a:cubicBezTo>
                    <a:pt x="9032" y="2206"/>
                    <a:pt x="11342" y="1435"/>
                    <a:pt x="12724" y="267"/>
                  </a:cubicBezTo>
                  <a:lnTo>
                    <a:pt x="12352" y="107"/>
                  </a:lnTo>
                  <a:cubicBezTo>
                    <a:pt x="11077" y="1223"/>
                    <a:pt x="8899" y="1940"/>
                    <a:pt x="6402" y="1940"/>
                  </a:cubicBezTo>
                  <a:cubicBezTo>
                    <a:pt x="3852" y="1940"/>
                    <a:pt x="1621" y="1170"/>
                    <a:pt x="37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2521729" y="1585990"/>
              <a:ext cx="260051" cy="36172"/>
            </a:xfrm>
            <a:custGeom>
              <a:rect b="b" l="l" r="r" t="t"/>
              <a:pathLst>
                <a:path extrusionOk="0" h="1489" w="10705">
                  <a:moveTo>
                    <a:pt x="372" y="1"/>
                  </a:moveTo>
                  <a:lnTo>
                    <a:pt x="0" y="160"/>
                  </a:lnTo>
                  <a:cubicBezTo>
                    <a:pt x="1381" y="984"/>
                    <a:pt x="3294" y="1488"/>
                    <a:pt x="5419" y="1488"/>
                  </a:cubicBezTo>
                  <a:cubicBezTo>
                    <a:pt x="7491" y="1488"/>
                    <a:pt x="9350" y="1010"/>
                    <a:pt x="10705" y="240"/>
                  </a:cubicBezTo>
                  <a:lnTo>
                    <a:pt x="10359" y="81"/>
                  </a:lnTo>
                  <a:cubicBezTo>
                    <a:pt x="9058" y="798"/>
                    <a:pt x="7331" y="1223"/>
                    <a:pt x="5419" y="1223"/>
                  </a:cubicBezTo>
                  <a:cubicBezTo>
                    <a:pt x="3453" y="1223"/>
                    <a:pt x="1674" y="771"/>
                    <a:pt x="37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552047" y="1572459"/>
              <a:ext cx="198761" cy="21960"/>
            </a:xfrm>
            <a:custGeom>
              <a:rect b="b" l="l" r="r" t="t"/>
              <a:pathLst>
                <a:path extrusionOk="0" h="904" w="8182">
                  <a:moveTo>
                    <a:pt x="399" y="0"/>
                  </a:moveTo>
                  <a:lnTo>
                    <a:pt x="1" y="186"/>
                  </a:lnTo>
                  <a:cubicBezTo>
                    <a:pt x="1196" y="638"/>
                    <a:pt x="2630" y="903"/>
                    <a:pt x="4171" y="903"/>
                  </a:cubicBezTo>
                  <a:cubicBezTo>
                    <a:pt x="5658" y="903"/>
                    <a:pt x="7013" y="664"/>
                    <a:pt x="8182" y="239"/>
                  </a:cubicBezTo>
                  <a:lnTo>
                    <a:pt x="7783" y="80"/>
                  </a:lnTo>
                  <a:cubicBezTo>
                    <a:pt x="6721" y="425"/>
                    <a:pt x="5499" y="638"/>
                    <a:pt x="4171" y="638"/>
                  </a:cubicBezTo>
                  <a:cubicBezTo>
                    <a:pt x="2790" y="638"/>
                    <a:pt x="1488" y="399"/>
                    <a:pt x="3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2828231" y="3189506"/>
              <a:ext cx="59371" cy="114223"/>
            </a:xfrm>
            <a:custGeom>
              <a:rect b="b" l="l" r="r" t="t"/>
              <a:pathLst>
                <a:path extrusionOk="0" h="4702" w="2444">
                  <a:moveTo>
                    <a:pt x="903" y="0"/>
                  </a:moveTo>
                  <a:cubicBezTo>
                    <a:pt x="372" y="133"/>
                    <a:pt x="0" y="1727"/>
                    <a:pt x="0" y="1727"/>
                  </a:cubicBezTo>
                  <a:cubicBezTo>
                    <a:pt x="611" y="3135"/>
                    <a:pt x="2444" y="4702"/>
                    <a:pt x="2444" y="4702"/>
                  </a:cubicBezTo>
                  <a:cubicBezTo>
                    <a:pt x="2178" y="3028"/>
                    <a:pt x="1594" y="1488"/>
                    <a:pt x="90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2850167" y="3228229"/>
              <a:ext cx="53589" cy="105187"/>
            </a:xfrm>
            <a:custGeom>
              <a:rect b="b" l="l" r="r" t="t"/>
              <a:pathLst>
                <a:path extrusionOk="0" h="4330" w="2206">
                  <a:moveTo>
                    <a:pt x="957" y="0"/>
                  </a:moveTo>
                  <a:lnTo>
                    <a:pt x="0" y="2045"/>
                  </a:lnTo>
                  <a:cubicBezTo>
                    <a:pt x="983" y="3294"/>
                    <a:pt x="2205" y="4330"/>
                    <a:pt x="2205" y="4330"/>
                  </a:cubicBezTo>
                  <a:cubicBezTo>
                    <a:pt x="1966" y="2816"/>
                    <a:pt x="1514" y="1381"/>
                    <a:pt x="95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19194" y="3199175"/>
              <a:ext cx="21960" cy="71007"/>
            </a:xfrm>
            <a:custGeom>
              <a:rect b="b" l="l" r="r" t="t"/>
              <a:pathLst>
                <a:path extrusionOk="0" h="2923" w="904">
                  <a:moveTo>
                    <a:pt x="638" y="1"/>
                  </a:moveTo>
                  <a:cubicBezTo>
                    <a:pt x="239" y="452"/>
                    <a:pt x="0" y="1541"/>
                    <a:pt x="0" y="1541"/>
                  </a:cubicBezTo>
                  <a:cubicBezTo>
                    <a:pt x="186" y="1993"/>
                    <a:pt x="532" y="2498"/>
                    <a:pt x="904" y="2923"/>
                  </a:cubicBezTo>
                  <a:cubicBezTo>
                    <a:pt x="877" y="1940"/>
                    <a:pt x="797" y="984"/>
                    <a:pt x="63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416542" y="3189506"/>
              <a:ext cx="60027" cy="114223"/>
            </a:xfrm>
            <a:custGeom>
              <a:rect b="b" l="l" r="r" t="t"/>
              <a:pathLst>
                <a:path extrusionOk="0" h="4702" w="2471">
                  <a:moveTo>
                    <a:pt x="1568" y="0"/>
                  </a:moveTo>
                  <a:cubicBezTo>
                    <a:pt x="851" y="1488"/>
                    <a:pt x="266" y="3028"/>
                    <a:pt x="1" y="4702"/>
                  </a:cubicBezTo>
                  <a:cubicBezTo>
                    <a:pt x="1" y="4702"/>
                    <a:pt x="1860" y="3135"/>
                    <a:pt x="2471" y="1727"/>
                  </a:cubicBezTo>
                  <a:cubicBezTo>
                    <a:pt x="2471" y="1727"/>
                    <a:pt x="2072" y="133"/>
                    <a:pt x="156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401067" y="3228229"/>
              <a:ext cx="53565" cy="105187"/>
            </a:xfrm>
            <a:custGeom>
              <a:rect b="b" l="l" r="r" t="t"/>
              <a:pathLst>
                <a:path extrusionOk="0" h="4330" w="2205">
                  <a:moveTo>
                    <a:pt x="1222" y="0"/>
                  </a:moveTo>
                  <a:cubicBezTo>
                    <a:pt x="664" y="1381"/>
                    <a:pt x="239" y="2816"/>
                    <a:pt x="0" y="4330"/>
                  </a:cubicBezTo>
                  <a:cubicBezTo>
                    <a:pt x="0" y="4330"/>
                    <a:pt x="1195" y="3294"/>
                    <a:pt x="2205" y="2045"/>
                  </a:cubicBezTo>
                  <a:lnTo>
                    <a:pt x="122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2463014" y="3199175"/>
              <a:ext cx="22592" cy="71007"/>
            </a:xfrm>
            <a:custGeom>
              <a:rect b="b" l="l" r="r" t="t"/>
              <a:pathLst>
                <a:path extrusionOk="0" h="2923" w="930">
                  <a:moveTo>
                    <a:pt x="266" y="1"/>
                  </a:moveTo>
                  <a:cubicBezTo>
                    <a:pt x="133" y="984"/>
                    <a:pt x="27" y="1940"/>
                    <a:pt x="0" y="2923"/>
                  </a:cubicBezTo>
                  <a:cubicBezTo>
                    <a:pt x="372" y="2498"/>
                    <a:pt x="717" y="1993"/>
                    <a:pt x="930" y="1541"/>
                  </a:cubicBezTo>
                  <a:cubicBezTo>
                    <a:pt x="930" y="1541"/>
                    <a:pt x="664" y="452"/>
                    <a:pt x="26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001147" y="2097692"/>
              <a:ext cx="67776" cy="67776"/>
            </a:xfrm>
            <a:custGeom>
              <a:rect b="b" l="l" r="r" t="t"/>
              <a:pathLst>
                <a:path extrusionOk="0" h="2790" w="2790">
                  <a:moveTo>
                    <a:pt x="1409" y="1"/>
                  </a:moveTo>
                  <a:cubicBezTo>
                    <a:pt x="638" y="1"/>
                    <a:pt x="1" y="638"/>
                    <a:pt x="1" y="1409"/>
                  </a:cubicBezTo>
                  <a:cubicBezTo>
                    <a:pt x="1" y="2179"/>
                    <a:pt x="638" y="2790"/>
                    <a:pt x="1409" y="2790"/>
                  </a:cubicBezTo>
                  <a:cubicBezTo>
                    <a:pt x="2179" y="2790"/>
                    <a:pt x="2790" y="2179"/>
                    <a:pt x="2790" y="1409"/>
                  </a:cubicBezTo>
                  <a:cubicBezTo>
                    <a:pt x="2790" y="638"/>
                    <a:pt x="2179" y="1"/>
                    <a:pt x="14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2234589" y="2088680"/>
              <a:ext cx="69064" cy="69064"/>
            </a:xfrm>
            <a:custGeom>
              <a:rect b="b" l="l" r="r" t="t"/>
              <a:pathLst>
                <a:path extrusionOk="0" h="2843" w="2843">
                  <a:moveTo>
                    <a:pt x="1408" y="0"/>
                  </a:moveTo>
                  <a:cubicBezTo>
                    <a:pt x="638" y="0"/>
                    <a:pt x="0" y="638"/>
                    <a:pt x="0" y="1434"/>
                  </a:cubicBezTo>
                  <a:cubicBezTo>
                    <a:pt x="0" y="2205"/>
                    <a:pt x="638" y="2842"/>
                    <a:pt x="1408" y="2842"/>
                  </a:cubicBezTo>
                  <a:cubicBezTo>
                    <a:pt x="2205" y="2842"/>
                    <a:pt x="2842" y="2205"/>
                    <a:pt x="2842" y="1434"/>
                  </a:cubicBezTo>
                  <a:cubicBezTo>
                    <a:pt x="2842" y="638"/>
                    <a:pt x="2205" y="0"/>
                    <a:pt x="140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2252007" y="2106729"/>
              <a:ext cx="33572" cy="32941"/>
            </a:xfrm>
            <a:custGeom>
              <a:rect b="b" l="l" r="r" t="t"/>
              <a:pathLst>
                <a:path extrusionOk="0" h="1356" w="1382">
                  <a:moveTo>
                    <a:pt x="691" y="1"/>
                  </a:moveTo>
                  <a:cubicBezTo>
                    <a:pt x="319" y="1"/>
                    <a:pt x="0" y="293"/>
                    <a:pt x="0" y="691"/>
                  </a:cubicBezTo>
                  <a:cubicBezTo>
                    <a:pt x="0" y="1063"/>
                    <a:pt x="319" y="1355"/>
                    <a:pt x="691" y="1355"/>
                  </a:cubicBezTo>
                  <a:cubicBezTo>
                    <a:pt x="1063" y="1355"/>
                    <a:pt x="1381" y="1063"/>
                    <a:pt x="1381" y="691"/>
                  </a:cubicBezTo>
                  <a:cubicBezTo>
                    <a:pt x="1381" y="293"/>
                    <a:pt x="1063" y="1"/>
                    <a:pt x="6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020508" y="2117054"/>
              <a:ext cx="29078" cy="29078"/>
            </a:xfrm>
            <a:custGeom>
              <a:rect b="b" l="l" r="r" t="t"/>
              <a:pathLst>
                <a:path extrusionOk="0" h="1197" w="1197">
                  <a:moveTo>
                    <a:pt x="612" y="1"/>
                  </a:moveTo>
                  <a:cubicBezTo>
                    <a:pt x="266" y="1"/>
                    <a:pt x="1" y="266"/>
                    <a:pt x="1" y="612"/>
                  </a:cubicBezTo>
                  <a:cubicBezTo>
                    <a:pt x="1" y="930"/>
                    <a:pt x="266" y="1196"/>
                    <a:pt x="612" y="1196"/>
                  </a:cubicBezTo>
                  <a:cubicBezTo>
                    <a:pt x="930" y="1196"/>
                    <a:pt x="1196" y="930"/>
                    <a:pt x="1196" y="612"/>
                  </a:cubicBezTo>
                  <a:cubicBezTo>
                    <a:pt x="1196" y="266"/>
                    <a:pt x="930" y="1"/>
                    <a:pt x="6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2571408" y="1253033"/>
              <a:ext cx="157464" cy="269744"/>
            </a:xfrm>
            <a:custGeom>
              <a:rect b="b" l="l" r="r" t="t"/>
              <a:pathLst>
                <a:path extrusionOk="0" h="11104" w="6482">
                  <a:moveTo>
                    <a:pt x="3241" y="1"/>
                  </a:moveTo>
                  <a:cubicBezTo>
                    <a:pt x="1461" y="1"/>
                    <a:pt x="0" y="2498"/>
                    <a:pt x="0" y="5552"/>
                  </a:cubicBezTo>
                  <a:cubicBezTo>
                    <a:pt x="0" y="8607"/>
                    <a:pt x="1461" y="11104"/>
                    <a:pt x="3241" y="11104"/>
                  </a:cubicBezTo>
                  <a:cubicBezTo>
                    <a:pt x="5047" y="11104"/>
                    <a:pt x="6482" y="8607"/>
                    <a:pt x="6482" y="5552"/>
                  </a:cubicBezTo>
                  <a:cubicBezTo>
                    <a:pt x="6482" y="2498"/>
                    <a:pt x="5047" y="1"/>
                    <a:pt x="324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2582388" y="1260151"/>
              <a:ext cx="138734" cy="119689"/>
            </a:xfrm>
            <a:custGeom>
              <a:rect b="b" l="l" r="r" t="t"/>
              <a:pathLst>
                <a:path extrusionOk="0" h="4927" w="5711">
                  <a:moveTo>
                    <a:pt x="2816" y="0"/>
                  </a:moveTo>
                  <a:cubicBezTo>
                    <a:pt x="1488" y="0"/>
                    <a:pt x="372" y="664"/>
                    <a:pt x="0" y="3081"/>
                  </a:cubicBezTo>
                  <a:cubicBezTo>
                    <a:pt x="292" y="3427"/>
                    <a:pt x="638" y="3745"/>
                    <a:pt x="1036" y="4011"/>
                  </a:cubicBezTo>
                  <a:cubicBezTo>
                    <a:pt x="1924" y="4623"/>
                    <a:pt x="2917" y="4927"/>
                    <a:pt x="3844" y="4927"/>
                  </a:cubicBezTo>
                  <a:cubicBezTo>
                    <a:pt x="4525" y="4927"/>
                    <a:pt x="5171" y="4762"/>
                    <a:pt x="5711" y="4436"/>
                  </a:cubicBezTo>
                  <a:cubicBezTo>
                    <a:pt x="5605" y="903"/>
                    <a:pt x="4330" y="0"/>
                    <a:pt x="28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2603669" y="1387251"/>
              <a:ext cx="14867" cy="28422"/>
            </a:xfrm>
            <a:custGeom>
              <a:rect b="b" l="l" r="r" t="t"/>
              <a:pathLst>
                <a:path extrusionOk="0" h="1170" w="612">
                  <a:moveTo>
                    <a:pt x="319" y="1"/>
                  </a:moveTo>
                  <a:cubicBezTo>
                    <a:pt x="133" y="1"/>
                    <a:pt x="1" y="452"/>
                    <a:pt x="1" y="1037"/>
                  </a:cubicBezTo>
                  <a:cubicBezTo>
                    <a:pt x="1" y="1090"/>
                    <a:pt x="1" y="1143"/>
                    <a:pt x="1" y="1170"/>
                  </a:cubicBezTo>
                  <a:lnTo>
                    <a:pt x="612" y="1170"/>
                  </a:lnTo>
                  <a:cubicBezTo>
                    <a:pt x="612" y="1143"/>
                    <a:pt x="612" y="1090"/>
                    <a:pt x="612" y="1037"/>
                  </a:cubicBezTo>
                  <a:cubicBezTo>
                    <a:pt x="612" y="452"/>
                    <a:pt x="479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681746" y="1387251"/>
              <a:ext cx="15523" cy="28422"/>
            </a:xfrm>
            <a:custGeom>
              <a:rect b="b" l="l" r="r" t="t"/>
              <a:pathLst>
                <a:path extrusionOk="0" h="1170" w="639">
                  <a:moveTo>
                    <a:pt x="319" y="1"/>
                  </a:moveTo>
                  <a:cubicBezTo>
                    <a:pt x="133" y="1"/>
                    <a:pt x="1" y="452"/>
                    <a:pt x="1" y="1037"/>
                  </a:cubicBezTo>
                  <a:cubicBezTo>
                    <a:pt x="1" y="1090"/>
                    <a:pt x="1" y="1143"/>
                    <a:pt x="1" y="1170"/>
                  </a:cubicBezTo>
                  <a:lnTo>
                    <a:pt x="638" y="1170"/>
                  </a:lnTo>
                  <a:cubicBezTo>
                    <a:pt x="638" y="1143"/>
                    <a:pt x="638" y="1090"/>
                    <a:pt x="638" y="1037"/>
                  </a:cubicBezTo>
                  <a:cubicBezTo>
                    <a:pt x="638" y="452"/>
                    <a:pt x="479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2613993" y="1476939"/>
              <a:ext cx="72950" cy="4543"/>
            </a:xfrm>
            <a:custGeom>
              <a:rect b="b" l="l" r="r" t="t"/>
              <a:pathLst>
                <a:path extrusionOk="0" h="187" w="3003">
                  <a:moveTo>
                    <a:pt x="1488" y="1"/>
                  </a:moveTo>
                  <a:cubicBezTo>
                    <a:pt x="665" y="1"/>
                    <a:pt x="1" y="54"/>
                    <a:pt x="1" y="81"/>
                  </a:cubicBezTo>
                  <a:cubicBezTo>
                    <a:pt x="1" y="134"/>
                    <a:pt x="665" y="187"/>
                    <a:pt x="1488" y="187"/>
                  </a:cubicBezTo>
                  <a:cubicBezTo>
                    <a:pt x="2338" y="187"/>
                    <a:pt x="3002" y="134"/>
                    <a:pt x="3002" y="81"/>
                  </a:cubicBezTo>
                  <a:cubicBezTo>
                    <a:pt x="3002" y="54"/>
                    <a:pt x="2338" y="1"/>
                    <a:pt x="148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639160" y="1485976"/>
              <a:ext cx="22616" cy="4543"/>
            </a:xfrm>
            <a:custGeom>
              <a:rect b="b" l="l" r="r" t="t"/>
              <a:pathLst>
                <a:path extrusionOk="0" h="187" w="931">
                  <a:moveTo>
                    <a:pt x="452" y="1"/>
                  </a:moveTo>
                  <a:cubicBezTo>
                    <a:pt x="213" y="1"/>
                    <a:pt x="1" y="54"/>
                    <a:pt x="1" y="107"/>
                  </a:cubicBezTo>
                  <a:cubicBezTo>
                    <a:pt x="1" y="134"/>
                    <a:pt x="213" y="187"/>
                    <a:pt x="452" y="187"/>
                  </a:cubicBezTo>
                  <a:cubicBezTo>
                    <a:pt x="718" y="187"/>
                    <a:pt x="930" y="134"/>
                    <a:pt x="930" y="107"/>
                  </a:cubicBezTo>
                  <a:cubicBezTo>
                    <a:pt x="930" y="54"/>
                    <a:pt x="718" y="1"/>
                    <a:pt x="45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2641104" y="1343378"/>
              <a:ext cx="18074" cy="4543"/>
            </a:xfrm>
            <a:custGeom>
              <a:rect b="b" l="l" r="r" t="t"/>
              <a:pathLst>
                <a:path extrusionOk="0" h="187" w="744">
                  <a:moveTo>
                    <a:pt x="372" y="1"/>
                  </a:moveTo>
                  <a:cubicBezTo>
                    <a:pt x="160" y="1"/>
                    <a:pt x="0" y="54"/>
                    <a:pt x="0" y="107"/>
                  </a:cubicBezTo>
                  <a:cubicBezTo>
                    <a:pt x="0" y="160"/>
                    <a:pt x="160" y="187"/>
                    <a:pt x="372" y="187"/>
                  </a:cubicBezTo>
                  <a:cubicBezTo>
                    <a:pt x="585" y="187"/>
                    <a:pt x="744" y="160"/>
                    <a:pt x="744" y="107"/>
                  </a:cubicBezTo>
                  <a:cubicBezTo>
                    <a:pt x="744" y="54"/>
                    <a:pt x="585" y="1"/>
                    <a:pt x="37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634010" y="1303368"/>
              <a:ext cx="32916" cy="33572"/>
            </a:xfrm>
            <a:custGeom>
              <a:rect b="b" l="l" r="r" t="t"/>
              <a:pathLst>
                <a:path extrusionOk="0" h="1382" w="1355">
                  <a:moveTo>
                    <a:pt x="664" y="1"/>
                  </a:moveTo>
                  <a:cubicBezTo>
                    <a:pt x="292" y="1"/>
                    <a:pt x="0" y="319"/>
                    <a:pt x="0" y="691"/>
                  </a:cubicBezTo>
                  <a:cubicBezTo>
                    <a:pt x="0" y="1063"/>
                    <a:pt x="292" y="1382"/>
                    <a:pt x="664" y="1382"/>
                  </a:cubicBezTo>
                  <a:cubicBezTo>
                    <a:pt x="1063" y="1382"/>
                    <a:pt x="1355" y="1063"/>
                    <a:pt x="1355" y="691"/>
                  </a:cubicBezTo>
                  <a:cubicBezTo>
                    <a:pt x="1355" y="319"/>
                    <a:pt x="1063" y="1"/>
                    <a:pt x="6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2639816" y="1309830"/>
              <a:ext cx="21305" cy="21305"/>
            </a:xfrm>
            <a:custGeom>
              <a:rect b="b" l="l" r="r" t="t"/>
              <a:pathLst>
                <a:path extrusionOk="0" h="877" w="877">
                  <a:moveTo>
                    <a:pt x="425" y="0"/>
                  </a:moveTo>
                  <a:cubicBezTo>
                    <a:pt x="186" y="0"/>
                    <a:pt x="0" y="186"/>
                    <a:pt x="0" y="425"/>
                  </a:cubicBezTo>
                  <a:cubicBezTo>
                    <a:pt x="0" y="664"/>
                    <a:pt x="186" y="877"/>
                    <a:pt x="425" y="877"/>
                  </a:cubicBezTo>
                  <a:cubicBezTo>
                    <a:pt x="664" y="877"/>
                    <a:pt x="877" y="664"/>
                    <a:pt x="877" y="425"/>
                  </a:cubicBezTo>
                  <a:cubicBezTo>
                    <a:pt x="877" y="186"/>
                    <a:pt x="664" y="0"/>
                    <a:pt x="4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3383151" y="1879543"/>
              <a:ext cx="112960" cy="98870"/>
            </a:xfrm>
            <a:custGeom>
              <a:rect b="b" l="l" r="r" t="t"/>
              <a:pathLst>
                <a:path extrusionOk="0" h="4070" w="4650">
                  <a:moveTo>
                    <a:pt x="2322" y="0"/>
                  </a:moveTo>
                  <a:cubicBezTo>
                    <a:pt x="1998" y="0"/>
                    <a:pt x="1666" y="78"/>
                    <a:pt x="1355" y="242"/>
                  </a:cubicBezTo>
                  <a:cubicBezTo>
                    <a:pt x="373" y="773"/>
                    <a:pt x="1" y="1995"/>
                    <a:pt x="532" y="2978"/>
                  </a:cubicBezTo>
                  <a:cubicBezTo>
                    <a:pt x="900" y="3676"/>
                    <a:pt x="1598" y="4069"/>
                    <a:pt x="2319" y="4069"/>
                  </a:cubicBezTo>
                  <a:cubicBezTo>
                    <a:pt x="2640" y="4069"/>
                    <a:pt x="2965" y="3991"/>
                    <a:pt x="3268" y="3828"/>
                  </a:cubicBezTo>
                  <a:cubicBezTo>
                    <a:pt x="4251" y="3297"/>
                    <a:pt x="4649" y="2075"/>
                    <a:pt x="4118" y="1092"/>
                  </a:cubicBezTo>
                  <a:cubicBezTo>
                    <a:pt x="3750" y="393"/>
                    <a:pt x="3052" y="0"/>
                    <a:pt x="23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3125040" y="1022859"/>
              <a:ext cx="93599" cy="82910"/>
            </a:xfrm>
            <a:custGeom>
              <a:rect b="b" l="l" r="r" t="t"/>
              <a:pathLst>
                <a:path extrusionOk="0" h="3413" w="3853">
                  <a:moveTo>
                    <a:pt x="1944" y="0"/>
                  </a:moveTo>
                  <a:cubicBezTo>
                    <a:pt x="1757" y="0"/>
                    <a:pt x="1567" y="32"/>
                    <a:pt x="1382" y="99"/>
                  </a:cubicBezTo>
                  <a:cubicBezTo>
                    <a:pt x="479" y="392"/>
                    <a:pt x="1" y="1374"/>
                    <a:pt x="320" y="2251"/>
                  </a:cubicBezTo>
                  <a:cubicBezTo>
                    <a:pt x="571" y="2964"/>
                    <a:pt x="1221" y="3412"/>
                    <a:pt x="1927" y="3412"/>
                  </a:cubicBezTo>
                  <a:cubicBezTo>
                    <a:pt x="2115" y="3412"/>
                    <a:pt x="2308" y="3380"/>
                    <a:pt x="2498" y="3313"/>
                  </a:cubicBezTo>
                  <a:cubicBezTo>
                    <a:pt x="3374" y="2995"/>
                    <a:pt x="3852" y="2038"/>
                    <a:pt x="3534" y="1135"/>
                  </a:cubicBezTo>
                  <a:cubicBezTo>
                    <a:pt x="3303" y="444"/>
                    <a:pt x="2643" y="0"/>
                    <a:pt x="19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3403799" y="1897982"/>
              <a:ext cx="71007" cy="62262"/>
            </a:xfrm>
            <a:custGeom>
              <a:rect b="b" l="l" r="r" t="t"/>
              <a:pathLst>
                <a:path extrusionOk="0" h="2563" w="2923">
                  <a:moveTo>
                    <a:pt x="1473" y="1"/>
                  </a:moveTo>
                  <a:cubicBezTo>
                    <a:pt x="1271" y="1"/>
                    <a:pt x="1066" y="48"/>
                    <a:pt x="877" y="147"/>
                  </a:cubicBezTo>
                  <a:cubicBezTo>
                    <a:pt x="240" y="492"/>
                    <a:pt x="1" y="1263"/>
                    <a:pt x="346" y="1874"/>
                  </a:cubicBezTo>
                  <a:cubicBezTo>
                    <a:pt x="566" y="2313"/>
                    <a:pt x="1000" y="2563"/>
                    <a:pt x="1457" y="2563"/>
                  </a:cubicBezTo>
                  <a:cubicBezTo>
                    <a:pt x="1663" y="2563"/>
                    <a:pt x="1874" y="2512"/>
                    <a:pt x="2073" y="2405"/>
                  </a:cubicBezTo>
                  <a:cubicBezTo>
                    <a:pt x="2684" y="2086"/>
                    <a:pt x="2923" y="1289"/>
                    <a:pt x="2604" y="678"/>
                  </a:cubicBezTo>
                  <a:cubicBezTo>
                    <a:pt x="2365" y="238"/>
                    <a:pt x="1924" y="1"/>
                    <a:pt x="14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3418642" y="1910832"/>
              <a:ext cx="41322" cy="36633"/>
            </a:xfrm>
            <a:custGeom>
              <a:rect b="b" l="l" r="r" t="t"/>
              <a:pathLst>
                <a:path extrusionOk="0" h="1508" w="1701">
                  <a:moveTo>
                    <a:pt x="864" y="0"/>
                  </a:moveTo>
                  <a:cubicBezTo>
                    <a:pt x="743" y="0"/>
                    <a:pt x="621" y="30"/>
                    <a:pt x="505" y="96"/>
                  </a:cubicBezTo>
                  <a:cubicBezTo>
                    <a:pt x="134" y="282"/>
                    <a:pt x="1" y="734"/>
                    <a:pt x="187" y="1105"/>
                  </a:cubicBezTo>
                  <a:cubicBezTo>
                    <a:pt x="335" y="1365"/>
                    <a:pt x="599" y="1508"/>
                    <a:pt x="871" y="1508"/>
                  </a:cubicBezTo>
                  <a:cubicBezTo>
                    <a:pt x="990" y="1508"/>
                    <a:pt x="1110" y="1481"/>
                    <a:pt x="1223" y="1424"/>
                  </a:cubicBezTo>
                  <a:cubicBezTo>
                    <a:pt x="1568" y="1212"/>
                    <a:pt x="1701" y="760"/>
                    <a:pt x="1515" y="388"/>
                  </a:cubicBezTo>
                  <a:cubicBezTo>
                    <a:pt x="1386" y="150"/>
                    <a:pt x="1131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3145057" y="1040034"/>
              <a:ext cx="54221" cy="47978"/>
            </a:xfrm>
            <a:custGeom>
              <a:rect b="b" l="l" r="r" t="t"/>
              <a:pathLst>
                <a:path extrusionOk="0" h="1975" w="2232">
                  <a:moveTo>
                    <a:pt x="1113" y="0"/>
                  </a:moveTo>
                  <a:cubicBezTo>
                    <a:pt x="1008" y="0"/>
                    <a:pt x="901" y="18"/>
                    <a:pt x="797" y="56"/>
                  </a:cubicBezTo>
                  <a:cubicBezTo>
                    <a:pt x="266" y="242"/>
                    <a:pt x="0" y="800"/>
                    <a:pt x="186" y="1305"/>
                  </a:cubicBezTo>
                  <a:cubicBezTo>
                    <a:pt x="311" y="1722"/>
                    <a:pt x="698" y="1975"/>
                    <a:pt x="1102" y="1975"/>
                  </a:cubicBezTo>
                  <a:cubicBezTo>
                    <a:pt x="1214" y="1975"/>
                    <a:pt x="1326" y="1956"/>
                    <a:pt x="1435" y="1916"/>
                  </a:cubicBezTo>
                  <a:cubicBezTo>
                    <a:pt x="1939" y="1756"/>
                    <a:pt x="2232" y="1172"/>
                    <a:pt x="2046" y="667"/>
                  </a:cubicBezTo>
                  <a:cubicBezTo>
                    <a:pt x="1898" y="267"/>
                    <a:pt x="1516" y="0"/>
                    <a:pt x="111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157301" y="1051476"/>
              <a:ext cx="29078" cy="25604"/>
            </a:xfrm>
            <a:custGeom>
              <a:rect b="b" l="l" r="r" t="t"/>
              <a:pathLst>
                <a:path extrusionOk="0" h="1054" w="1197">
                  <a:moveTo>
                    <a:pt x="626" y="1"/>
                  </a:moveTo>
                  <a:cubicBezTo>
                    <a:pt x="561" y="1"/>
                    <a:pt x="494" y="12"/>
                    <a:pt x="426" y="37"/>
                  </a:cubicBezTo>
                  <a:cubicBezTo>
                    <a:pt x="160" y="117"/>
                    <a:pt x="1" y="409"/>
                    <a:pt x="107" y="701"/>
                  </a:cubicBezTo>
                  <a:cubicBezTo>
                    <a:pt x="191" y="910"/>
                    <a:pt x="389" y="1053"/>
                    <a:pt x="599" y="1053"/>
                  </a:cubicBezTo>
                  <a:cubicBezTo>
                    <a:pt x="657" y="1053"/>
                    <a:pt x="715" y="1042"/>
                    <a:pt x="771" y="1020"/>
                  </a:cubicBezTo>
                  <a:cubicBezTo>
                    <a:pt x="1063" y="914"/>
                    <a:pt x="1196" y="621"/>
                    <a:pt x="1090" y="356"/>
                  </a:cubicBezTo>
                  <a:cubicBezTo>
                    <a:pt x="1029" y="131"/>
                    <a:pt x="842" y="1"/>
                    <a:pt x="62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262331" y="1733131"/>
              <a:ext cx="47127" cy="71639"/>
            </a:xfrm>
            <a:custGeom>
              <a:rect b="b" l="l" r="r" t="t"/>
              <a:pathLst>
                <a:path extrusionOk="0" h="2949" w="1940">
                  <a:moveTo>
                    <a:pt x="744" y="0"/>
                  </a:moveTo>
                  <a:lnTo>
                    <a:pt x="0" y="399"/>
                  </a:lnTo>
                  <a:lnTo>
                    <a:pt x="1647" y="2949"/>
                  </a:lnTo>
                  <a:lnTo>
                    <a:pt x="1939" y="2789"/>
                  </a:lnTo>
                  <a:lnTo>
                    <a:pt x="74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145532" y="1600201"/>
              <a:ext cx="132953" cy="156176"/>
            </a:xfrm>
            <a:custGeom>
              <a:rect b="b" l="l" r="r" t="t"/>
              <a:pathLst>
                <a:path extrusionOk="0" h="6429" w="5473">
                  <a:moveTo>
                    <a:pt x="1541" y="0"/>
                  </a:moveTo>
                  <a:lnTo>
                    <a:pt x="0" y="1647"/>
                  </a:lnTo>
                  <a:lnTo>
                    <a:pt x="5100" y="6428"/>
                  </a:lnTo>
                  <a:lnTo>
                    <a:pt x="5472" y="2338"/>
                  </a:lnTo>
                  <a:lnTo>
                    <a:pt x="154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096484" y="1569762"/>
              <a:ext cx="107154" cy="96806"/>
            </a:xfrm>
            <a:custGeom>
              <a:rect b="b" l="l" r="r" t="t"/>
              <a:pathLst>
                <a:path extrusionOk="0" h="3985" w="4411">
                  <a:moveTo>
                    <a:pt x="2197" y="1"/>
                  </a:moveTo>
                  <a:cubicBezTo>
                    <a:pt x="1664" y="1"/>
                    <a:pt x="1132" y="213"/>
                    <a:pt x="744" y="642"/>
                  </a:cubicBezTo>
                  <a:cubicBezTo>
                    <a:pt x="1" y="1439"/>
                    <a:pt x="54" y="2688"/>
                    <a:pt x="851" y="3458"/>
                  </a:cubicBezTo>
                  <a:cubicBezTo>
                    <a:pt x="1229" y="3811"/>
                    <a:pt x="1714" y="3984"/>
                    <a:pt x="2199" y="3984"/>
                  </a:cubicBezTo>
                  <a:cubicBezTo>
                    <a:pt x="2737" y="3984"/>
                    <a:pt x="3275" y="3771"/>
                    <a:pt x="3666" y="3352"/>
                  </a:cubicBezTo>
                  <a:cubicBezTo>
                    <a:pt x="4410" y="2555"/>
                    <a:pt x="4383" y="1280"/>
                    <a:pt x="3560" y="536"/>
                  </a:cubicBezTo>
                  <a:cubicBezTo>
                    <a:pt x="3178" y="180"/>
                    <a:pt x="2687" y="1"/>
                    <a:pt x="219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111327" y="1582977"/>
              <a:ext cx="77469" cy="70351"/>
            </a:xfrm>
            <a:custGeom>
              <a:rect b="b" l="l" r="r" t="t"/>
              <a:pathLst>
                <a:path extrusionOk="0" h="2896" w="3189">
                  <a:moveTo>
                    <a:pt x="1609" y="1"/>
                  </a:moveTo>
                  <a:cubicBezTo>
                    <a:pt x="1219" y="1"/>
                    <a:pt x="827" y="161"/>
                    <a:pt x="532" y="470"/>
                  </a:cubicBezTo>
                  <a:cubicBezTo>
                    <a:pt x="1" y="1055"/>
                    <a:pt x="27" y="1958"/>
                    <a:pt x="612" y="2516"/>
                  </a:cubicBezTo>
                  <a:cubicBezTo>
                    <a:pt x="890" y="2769"/>
                    <a:pt x="1240" y="2895"/>
                    <a:pt x="1591" y="2895"/>
                  </a:cubicBezTo>
                  <a:cubicBezTo>
                    <a:pt x="1978" y="2895"/>
                    <a:pt x="2365" y="2742"/>
                    <a:pt x="2657" y="2436"/>
                  </a:cubicBezTo>
                  <a:cubicBezTo>
                    <a:pt x="3188" y="1852"/>
                    <a:pt x="3162" y="948"/>
                    <a:pt x="2577" y="391"/>
                  </a:cubicBezTo>
                  <a:cubicBezTo>
                    <a:pt x="2302" y="128"/>
                    <a:pt x="1956" y="1"/>
                    <a:pt x="16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219090" y="1678278"/>
              <a:ext cx="74869" cy="86481"/>
            </a:xfrm>
            <a:custGeom>
              <a:rect b="b" l="l" r="r" t="t"/>
              <a:pathLst>
                <a:path extrusionOk="0" h="3560" w="3082">
                  <a:moveTo>
                    <a:pt x="2365" y="0"/>
                  </a:moveTo>
                  <a:lnTo>
                    <a:pt x="1" y="1249"/>
                  </a:lnTo>
                  <a:lnTo>
                    <a:pt x="2099" y="3560"/>
                  </a:lnTo>
                  <a:lnTo>
                    <a:pt x="3082" y="3029"/>
                  </a:lnTo>
                  <a:lnTo>
                    <a:pt x="23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3589639" y="2014465"/>
              <a:ext cx="201992" cy="85850"/>
            </a:xfrm>
            <a:custGeom>
              <a:rect b="b" l="l" r="r" t="t"/>
              <a:pathLst>
                <a:path extrusionOk="0" h="3534" w="8315">
                  <a:moveTo>
                    <a:pt x="6429" y="0"/>
                  </a:moveTo>
                  <a:lnTo>
                    <a:pt x="1" y="425"/>
                  </a:lnTo>
                  <a:lnTo>
                    <a:pt x="7544" y="3533"/>
                  </a:lnTo>
                  <a:lnTo>
                    <a:pt x="8315" y="2019"/>
                  </a:lnTo>
                  <a:lnTo>
                    <a:pt x="64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3740643" y="2052872"/>
              <a:ext cx="88425" cy="78708"/>
            </a:xfrm>
            <a:custGeom>
              <a:rect b="b" l="l" r="r" t="t"/>
              <a:pathLst>
                <a:path extrusionOk="0" h="3240" w="3640">
                  <a:moveTo>
                    <a:pt x="1828" y="1"/>
                  </a:moveTo>
                  <a:cubicBezTo>
                    <a:pt x="1171" y="1"/>
                    <a:pt x="543" y="402"/>
                    <a:pt x="292" y="1049"/>
                  </a:cubicBezTo>
                  <a:cubicBezTo>
                    <a:pt x="0" y="1899"/>
                    <a:pt x="425" y="2829"/>
                    <a:pt x="1249" y="3147"/>
                  </a:cubicBezTo>
                  <a:cubicBezTo>
                    <a:pt x="1430" y="3210"/>
                    <a:pt x="1614" y="3239"/>
                    <a:pt x="1796" y="3239"/>
                  </a:cubicBezTo>
                  <a:cubicBezTo>
                    <a:pt x="2467" y="3239"/>
                    <a:pt x="3096" y="2834"/>
                    <a:pt x="3347" y="2165"/>
                  </a:cubicBezTo>
                  <a:cubicBezTo>
                    <a:pt x="3639" y="1341"/>
                    <a:pt x="3214" y="412"/>
                    <a:pt x="2364" y="93"/>
                  </a:cubicBezTo>
                  <a:cubicBezTo>
                    <a:pt x="2188" y="30"/>
                    <a:pt x="2007" y="1"/>
                    <a:pt x="1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3753542" y="2063342"/>
              <a:ext cx="62626" cy="57598"/>
            </a:xfrm>
            <a:custGeom>
              <a:rect b="b" l="l" r="r" t="t"/>
              <a:pathLst>
                <a:path extrusionOk="0" h="2371" w="2578">
                  <a:moveTo>
                    <a:pt x="1269" y="0"/>
                  </a:moveTo>
                  <a:cubicBezTo>
                    <a:pt x="732" y="0"/>
                    <a:pt x="247" y="390"/>
                    <a:pt x="133" y="937"/>
                  </a:cubicBezTo>
                  <a:cubicBezTo>
                    <a:pt x="0" y="1574"/>
                    <a:pt x="399" y="2212"/>
                    <a:pt x="1036" y="2345"/>
                  </a:cubicBezTo>
                  <a:cubicBezTo>
                    <a:pt x="1119" y="2362"/>
                    <a:pt x="1202" y="2370"/>
                    <a:pt x="1283" y="2370"/>
                  </a:cubicBezTo>
                  <a:cubicBezTo>
                    <a:pt x="1831" y="2370"/>
                    <a:pt x="2329" y="1996"/>
                    <a:pt x="2444" y="1441"/>
                  </a:cubicBezTo>
                  <a:cubicBezTo>
                    <a:pt x="2577" y="804"/>
                    <a:pt x="2179" y="166"/>
                    <a:pt x="1541" y="34"/>
                  </a:cubicBezTo>
                  <a:cubicBezTo>
                    <a:pt x="1450" y="11"/>
                    <a:pt x="1359" y="0"/>
                    <a:pt x="126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3538673" y="2008659"/>
              <a:ext cx="97462" cy="28422"/>
            </a:xfrm>
            <a:custGeom>
              <a:rect b="b" l="l" r="r" t="t"/>
              <a:pathLst>
                <a:path extrusionOk="0" h="1170" w="4012">
                  <a:moveTo>
                    <a:pt x="0" y="0"/>
                  </a:moveTo>
                  <a:lnTo>
                    <a:pt x="0" y="186"/>
                  </a:lnTo>
                  <a:lnTo>
                    <a:pt x="3560" y="1169"/>
                  </a:lnTo>
                  <a:lnTo>
                    <a:pt x="4011" y="29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3561897" y="1991873"/>
              <a:ext cx="166501" cy="28422"/>
            </a:xfrm>
            <a:custGeom>
              <a:rect b="b" l="l" r="r" t="t"/>
              <a:pathLst>
                <a:path extrusionOk="0" h="1170" w="6854">
                  <a:moveTo>
                    <a:pt x="1" y="1"/>
                  </a:moveTo>
                  <a:lnTo>
                    <a:pt x="1" y="187"/>
                  </a:lnTo>
                  <a:lnTo>
                    <a:pt x="3560" y="1169"/>
                  </a:lnTo>
                  <a:lnTo>
                    <a:pt x="6854" y="90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562553" y="2029308"/>
              <a:ext cx="110361" cy="29710"/>
            </a:xfrm>
            <a:custGeom>
              <a:rect b="b" l="l" r="r" t="t"/>
              <a:pathLst>
                <a:path extrusionOk="0" h="1223" w="4543">
                  <a:moveTo>
                    <a:pt x="4011" y="0"/>
                  </a:moveTo>
                  <a:lnTo>
                    <a:pt x="0" y="372"/>
                  </a:lnTo>
                  <a:lnTo>
                    <a:pt x="27" y="558"/>
                  </a:lnTo>
                  <a:lnTo>
                    <a:pt x="4542" y="1222"/>
                  </a:lnTo>
                  <a:lnTo>
                    <a:pt x="401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598676" y="2007372"/>
              <a:ext cx="147140" cy="51646"/>
            </a:xfrm>
            <a:custGeom>
              <a:rect b="b" l="l" r="r" t="t"/>
              <a:pathLst>
                <a:path extrusionOk="0" h="2126" w="6057">
                  <a:moveTo>
                    <a:pt x="80" y="0"/>
                  </a:moveTo>
                  <a:lnTo>
                    <a:pt x="1" y="1142"/>
                  </a:lnTo>
                  <a:lnTo>
                    <a:pt x="3108" y="2125"/>
                  </a:lnTo>
                  <a:lnTo>
                    <a:pt x="6057" y="266"/>
                  </a:lnTo>
                  <a:lnTo>
                    <a:pt x="8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855973" y="1227234"/>
              <a:ext cx="151002" cy="143277"/>
            </a:xfrm>
            <a:custGeom>
              <a:rect b="b" l="l" r="r" t="t"/>
              <a:pathLst>
                <a:path extrusionOk="0" h="5898" w="6216">
                  <a:moveTo>
                    <a:pt x="5419" y="0"/>
                  </a:moveTo>
                  <a:lnTo>
                    <a:pt x="0" y="5180"/>
                  </a:lnTo>
                  <a:lnTo>
                    <a:pt x="399" y="5897"/>
                  </a:lnTo>
                  <a:lnTo>
                    <a:pt x="6216" y="1913"/>
                  </a:lnTo>
                  <a:lnTo>
                    <a:pt x="541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2803695" y="1346609"/>
              <a:ext cx="61970" cy="23904"/>
            </a:xfrm>
            <a:custGeom>
              <a:rect b="b" l="l" r="r" t="t"/>
              <a:pathLst>
                <a:path extrusionOk="0" h="984" w="2551">
                  <a:moveTo>
                    <a:pt x="27" y="0"/>
                  </a:moveTo>
                  <a:lnTo>
                    <a:pt x="1" y="160"/>
                  </a:lnTo>
                  <a:lnTo>
                    <a:pt x="2551" y="983"/>
                  </a:lnTo>
                  <a:lnTo>
                    <a:pt x="2551" y="983"/>
                  </a:lnTo>
                  <a:lnTo>
                    <a:pt x="2498" y="266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2843074" y="1356277"/>
              <a:ext cx="29054" cy="64569"/>
            </a:xfrm>
            <a:custGeom>
              <a:rect b="b" l="l" r="r" t="t"/>
              <a:pathLst>
                <a:path extrusionOk="0" h="2658" w="1196">
                  <a:moveTo>
                    <a:pt x="585" y="1"/>
                  </a:moveTo>
                  <a:lnTo>
                    <a:pt x="0" y="2604"/>
                  </a:lnTo>
                  <a:lnTo>
                    <a:pt x="160" y="2657"/>
                  </a:lnTo>
                  <a:lnTo>
                    <a:pt x="1195" y="399"/>
                  </a:lnTo>
                  <a:lnTo>
                    <a:pt x="58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2795314" y="1347240"/>
              <a:ext cx="18730" cy="41322"/>
            </a:xfrm>
            <a:custGeom>
              <a:rect b="b" l="l" r="r" t="t"/>
              <a:pathLst>
                <a:path extrusionOk="0" h="1701" w="771">
                  <a:moveTo>
                    <a:pt x="372" y="1"/>
                  </a:moveTo>
                  <a:lnTo>
                    <a:pt x="1" y="1674"/>
                  </a:lnTo>
                  <a:lnTo>
                    <a:pt x="80" y="1701"/>
                  </a:lnTo>
                  <a:lnTo>
                    <a:pt x="771" y="267"/>
                  </a:lnTo>
                  <a:lnTo>
                    <a:pt x="37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799177" y="1342698"/>
              <a:ext cx="19385" cy="16859"/>
            </a:xfrm>
            <a:custGeom>
              <a:rect b="b" l="l" r="r" t="t"/>
              <a:pathLst>
                <a:path extrusionOk="0" h="694" w="798">
                  <a:moveTo>
                    <a:pt x="415" y="1"/>
                  </a:moveTo>
                  <a:cubicBezTo>
                    <a:pt x="356" y="1"/>
                    <a:pt x="295" y="19"/>
                    <a:pt x="240" y="55"/>
                  </a:cubicBezTo>
                  <a:cubicBezTo>
                    <a:pt x="81" y="135"/>
                    <a:pt x="1" y="347"/>
                    <a:pt x="107" y="507"/>
                  </a:cubicBezTo>
                  <a:cubicBezTo>
                    <a:pt x="160" y="629"/>
                    <a:pt x="269" y="694"/>
                    <a:pt x="391" y="694"/>
                  </a:cubicBezTo>
                  <a:cubicBezTo>
                    <a:pt x="455" y="694"/>
                    <a:pt x="522" y="676"/>
                    <a:pt x="585" y="640"/>
                  </a:cubicBezTo>
                  <a:cubicBezTo>
                    <a:pt x="745" y="560"/>
                    <a:pt x="798" y="347"/>
                    <a:pt x="692" y="188"/>
                  </a:cubicBezTo>
                  <a:cubicBezTo>
                    <a:pt x="639" y="66"/>
                    <a:pt x="530" y="1"/>
                    <a:pt x="4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806295" y="1405324"/>
              <a:ext cx="40010" cy="15523"/>
            </a:xfrm>
            <a:custGeom>
              <a:rect b="b" l="l" r="r" t="t"/>
              <a:pathLst>
                <a:path extrusionOk="0" h="639" w="1647">
                  <a:moveTo>
                    <a:pt x="27" y="1"/>
                  </a:moveTo>
                  <a:lnTo>
                    <a:pt x="0" y="107"/>
                  </a:lnTo>
                  <a:lnTo>
                    <a:pt x="1647" y="638"/>
                  </a:lnTo>
                  <a:lnTo>
                    <a:pt x="1647" y="638"/>
                  </a:lnTo>
                  <a:lnTo>
                    <a:pt x="1620" y="160"/>
                  </a:lnTo>
                  <a:lnTo>
                    <a:pt x="2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2835980" y="1406369"/>
              <a:ext cx="18730" cy="16640"/>
            </a:xfrm>
            <a:custGeom>
              <a:rect b="b" l="l" r="r" t="t"/>
              <a:pathLst>
                <a:path extrusionOk="0" h="685" w="771">
                  <a:moveTo>
                    <a:pt x="371" y="1"/>
                  </a:moveTo>
                  <a:cubicBezTo>
                    <a:pt x="316" y="1"/>
                    <a:pt x="262" y="13"/>
                    <a:pt x="213" y="37"/>
                  </a:cubicBezTo>
                  <a:cubicBezTo>
                    <a:pt x="53" y="143"/>
                    <a:pt x="0" y="356"/>
                    <a:pt x="80" y="515"/>
                  </a:cubicBezTo>
                  <a:cubicBezTo>
                    <a:pt x="153" y="625"/>
                    <a:pt x="277" y="685"/>
                    <a:pt x="399" y="685"/>
                  </a:cubicBezTo>
                  <a:cubicBezTo>
                    <a:pt x="454" y="685"/>
                    <a:pt x="508" y="673"/>
                    <a:pt x="558" y="648"/>
                  </a:cubicBezTo>
                  <a:cubicBezTo>
                    <a:pt x="717" y="542"/>
                    <a:pt x="770" y="329"/>
                    <a:pt x="691" y="170"/>
                  </a:cubicBezTo>
                  <a:cubicBezTo>
                    <a:pt x="617" y="60"/>
                    <a:pt x="493" y="1"/>
                    <a:pt x="37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2843074" y="1345030"/>
              <a:ext cx="36803" cy="32066"/>
            </a:xfrm>
            <a:custGeom>
              <a:rect b="b" l="l" r="r" t="t"/>
              <a:pathLst>
                <a:path extrusionOk="0" h="1320" w="1515">
                  <a:moveTo>
                    <a:pt x="760" y="0"/>
                  </a:moveTo>
                  <a:cubicBezTo>
                    <a:pt x="647" y="0"/>
                    <a:pt x="531" y="30"/>
                    <a:pt x="425" y="92"/>
                  </a:cubicBezTo>
                  <a:cubicBezTo>
                    <a:pt x="106" y="278"/>
                    <a:pt x="0" y="676"/>
                    <a:pt x="186" y="995"/>
                  </a:cubicBezTo>
                  <a:cubicBezTo>
                    <a:pt x="313" y="1195"/>
                    <a:pt x="539" y="1320"/>
                    <a:pt x="772" y="1320"/>
                  </a:cubicBezTo>
                  <a:cubicBezTo>
                    <a:pt x="879" y="1320"/>
                    <a:pt x="988" y="1293"/>
                    <a:pt x="1089" y="1234"/>
                  </a:cubicBezTo>
                  <a:cubicBezTo>
                    <a:pt x="1408" y="1048"/>
                    <a:pt x="1514" y="650"/>
                    <a:pt x="1328" y="331"/>
                  </a:cubicBezTo>
                  <a:cubicBezTo>
                    <a:pt x="1204" y="119"/>
                    <a:pt x="986" y="0"/>
                    <a:pt x="7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852742" y="1352998"/>
              <a:ext cx="18098" cy="15814"/>
            </a:xfrm>
            <a:custGeom>
              <a:rect b="b" l="l" r="r" t="t"/>
              <a:pathLst>
                <a:path extrusionOk="0" h="651" w="745">
                  <a:moveTo>
                    <a:pt x="375" y="1"/>
                  </a:moveTo>
                  <a:cubicBezTo>
                    <a:pt x="317" y="1"/>
                    <a:pt x="260" y="18"/>
                    <a:pt x="213" y="56"/>
                  </a:cubicBezTo>
                  <a:cubicBezTo>
                    <a:pt x="54" y="136"/>
                    <a:pt x="1" y="322"/>
                    <a:pt x="80" y="481"/>
                  </a:cubicBezTo>
                  <a:cubicBezTo>
                    <a:pt x="135" y="591"/>
                    <a:pt x="254" y="651"/>
                    <a:pt x="374" y="651"/>
                  </a:cubicBezTo>
                  <a:cubicBezTo>
                    <a:pt x="428" y="651"/>
                    <a:pt x="483" y="639"/>
                    <a:pt x="532" y="614"/>
                  </a:cubicBezTo>
                  <a:cubicBezTo>
                    <a:pt x="691" y="534"/>
                    <a:pt x="744" y="322"/>
                    <a:pt x="638" y="162"/>
                  </a:cubicBezTo>
                  <a:cubicBezTo>
                    <a:pt x="587" y="59"/>
                    <a:pt x="480" y="1"/>
                    <a:pt x="37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3700633" y="2501827"/>
              <a:ext cx="96806" cy="84829"/>
            </a:xfrm>
            <a:custGeom>
              <a:rect b="b" l="l" r="r" t="t"/>
              <a:pathLst>
                <a:path extrusionOk="0" h="3492" w="3985">
                  <a:moveTo>
                    <a:pt x="1990" y="0"/>
                  </a:moveTo>
                  <a:cubicBezTo>
                    <a:pt x="1713" y="0"/>
                    <a:pt x="1431" y="66"/>
                    <a:pt x="1169" y="205"/>
                  </a:cubicBezTo>
                  <a:cubicBezTo>
                    <a:pt x="319" y="657"/>
                    <a:pt x="0" y="1719"/>
                    <a:pt x="452" y="2569"/>
                  </a:cubicBezTo>
                  <a:cubicBezTo>
                    <a:pt x="765" y="3158"/>
                    <a:pt x="1370" y="3492"/>
                    <a:pt x="1995" y="3492"/>
                  </a:cubicBezTo>
                  <a:cubicBezTo>
                    <a:pt x="2273" y="3492"/>
                    <a:pt x="2554" y="3426"/>
                    <a:pt x="2816" y="3287"/>
                  </a:cubicBezTo>
                  <a:cubicBezTo>
                    <a:pt x="3666" y="2835"/>
                    <a:pt x="3985" y="1773"/>
                    <a:pt x="3533" y="923"/>
                  </a:cubicBezTo>
                  <a:cubicBezTo>
                    <a:pt x="3221" y="334"/>
                    <a:pt x="2615" y="0"/>
                    <a:pt x="199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727743" y="2525439"/>
              <a:ext cx="43241" cy="38066"/>
            </a:xfrm>
            <a:custGeom>
              <a:rect b="b" l="l" r="r" t="t"/>
              <a:pathLst>
                <a:path extrusionOk="0" h="1567" w="1780">
                  <a:moveTo>
                    <a:pt x="885" y="1"/>
                  </a:moveTo>
                  <a:cubicBezTo>
                    <a:pt x="734" y="1"/>
                    <a:pt x="583" y="45"/>
                    <a:pt x="452" y="137"/>
                  </a:cubicBezTo>
                  <a:cubicBezTo>
                    <a:pt x="80" y="376"/>
                    <a:pt x="0" y="854"/>
                    <a:pt x="239" y="1226"/>
                  </a:cubicBezTo>
                  <a:cubicBezTo>
                    <a:pt x="390" y="1444"/>
                    <a:pt x="638" y="1567"/>
                    <a:pt x="893" y="1567"/>
                  </a:cubicBezTo>
                  <a:cubicBezTo>
                    <a:pt x="1041" y="1567"/>
                    <a:pt x="1192" y="1526"/>
                    <a:pt x="1328" y="1438"/>
                  </a:cubicBezTo>
                  <a:cubicBezTo>
                    <a:pt x="1673" y="1199"/>
                    <a:pt x="1780" y="694"/>
                    <a:pt x="1541" y="349"/>
                  </a:cubicBezTo>
                  <a:cubicBezTo>
                    <a:pt x="1376" y="119"/>
                    <a:pt x="1130" y="1"/>
                    <a:pt x="88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3452191" y="3101445"/>
              <a:ext cx="191668" cy="167740"/>
            </a:xfrm>
            <a:custGeom>
              <a:rect b="b" l="l" r="r" t="t"/>
              <a:pathLst>
                <a:path extrusionOk="0" h="6905" w="7890">
                  <a:moveTo>
                    <a:pt x="3962" y="1"/>
                  </a:moveTo>
                  <a:cubicBezTo>
                    <a:pt x="3412" y="1"/>
                    <a:pt x="2855" y="132"/>
                    <a:pt x="2338" y="411"/>
                  </a:cubicBezTo>
                  <a:cubicBezTo>
                    <a:pt x="638" y="1288"/>
                    <a:pt x="1" y="3386"/>
                    <a:pt x="904" y="5086"/>
                  </a:cubicBezTo>
                  <a:cubicBezTo>
                    <a:pt x="1528" y="6243"/>
                    <a:pt x="2711" y="6905"/>
                    <a:pt x="3944" y="6905"/>
                  </a:cubicBezTo>
                  <a:cubicBezTo>
                    <a:pt x="4494" y="6905"/>
                    <a:pt x="5054" y="6773"/>
                    <a:pt x="5579" y="6494"/>
                  </a:cubicBezTo>
                  <a:cubicBezTo>
                    <a:pt x="7252" y="5617"/>
                    <a:pt x="7890" y="3519"/>
                    <a:pt x="7013" y="1819"/>
                  </a:cubicBezTo>
                  <a:cubicBezTo>
                    <a:pt x="6389" y="662"/>
                    <a:pt x="5194" y="1"/>
                    <a:pt x="396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483820" y="3129163"/>
              <a:ext cx="129066" cy="112547"/>
            </a:xfrm>
            <a:custGeom>
              <a:rect b="b" l="l" r="r" t="t"/>
              <a:pathLst>
                <a:path extrusionOk="0" h="4633" w="5313">
                  <a:moveTo>
                    <a:pt x="2656" y="1"/>
                  </a:moveTo>
                  <a:cubicBezTo>
                    <a:pt x="2286" y="1"/>
                    <a:pt x="1913" y="90"/>
                    <a:pt x="1568" y="280"/>
                  </a:cubicBezTo>
                  <a:cubicBezTo>
                    <a:pt x="425" y="864"/>
                    <a:pt x="0" y="2272"/>
                    <a:pt x="611" y="3414"/>
                  </a:cubicBezTo>
                  <a:cubicBezTo>
                    <a:pt x="1018" y="4190"/>
                    <a:pt x="1824" y="4632"/>
                    <a:pt x="2661" y="4632"/>
                  </a:cubicBezTo>
                  <a:cubicBezTo>
                    <a:pt x="3027" y="4632"/>
                    <a:pt x="3398" y="4548"/>
                    <a:pt x="3746" y="4370"/>
                  </a:cubicBezTo>
                  <a:cubicBezTo>
                    <a:pt x="4861" y="3759"/>
                    <a:pt x="5313" y="2352"/>
                    <a:pt x="4702" y="1236"/>
                  </a:cubicBezTo>
                  <a:cubicBezTo>
                    <a:pt x="4280" y="447"/>
                    <a:pt x="3479" y="1"/>
                    <a:pt x="265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519311" y="3160112"/>
              <a:ext cx="57452" cy="50407"/>
            </a:xfrm>
            <a:custGeom>
              <a:rect b="b" l="l" r="r" t="t"/>
              <a:pathLst>
                <a:path extrusionOk="0" h="2075" w="2365">
                  <a:moveTo>
                    <a:pt x="1181" y="0"/>
                  </a:moveTo>
                  <a:cubicBezTo>
                    <a:pt x="1015" y="0"/>
                    <a:pt x="847" y="39"/>
                    <a:pt x="691" y="121"/>
                  </a:cubicBezTo>
                  <a:cubicBezTo>
                    <a:pt x="186" y="387"/>
                    <a:pt x="0" y="1024"/>
                    <a:pt x="266" y="1529"/>
                  </a:cubicBezTo>
                  <a:cubicBezTo>
                    <a:pt x="450" y="1878"/>
                    <a:pt x="812" y="2075"/>
                    <a:pt x="1184" y="2075"/>
                  </a:cubicBezTo>
                  <a:cubicBezTo>
                    <a:pt x="1350" y="2075"/>
                    <a:pt x="1518" y="2036"/>
                    <a:pt x="1674" y="1954"/>
                  </a:cubicBezTo>
                  <a:cubicBezTo>
                    <a:pt x="2179" y="1688"/>
                    <a:pt x="2364" y="1051"/>
                    <a:pt x="2099" y="546"/>
                  </a:cubicBezTo>
                  <a:cubicBezTo>
                    <a:pt x="1915" y="197"/>
                    <a:pt x="1553" y="0"/>
                    <a:pt x="11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141170" y="3061435"/>
              <a:ext cx="155545" cy="136694"/>
            </a:xfrm>
            <a:custGeom>
              <a:rect b="b" l="l" r="r" t="t"/>
              <a:pathLst>
                <a:path extrusionOk="0" h="5627" w="6403">
                  <a:moveTo>
                    <a:pt x="3195" y="0"/>
                  </a:moveTo>
                  <a:cubicBezTo>
                    <a:pt x="2128" y="0"/>
                    <a:pt x="1105" y="609"/>
                    <a:pt x="638" y="1660"/>
                  </a:cubicBezTo>
                  <a:cubicBezTo>
                    <a:pt x="1" y="3068"/>
                    <a:pt x="638" y="4741"/>
                    <a:pt x="2046" y="5379"/>
                  </a:cubicBezTo>
                  <a:cubicBezTo>
                    <a:pt x="2418" y="5547"/>
                    <a:pt x="2807" y="5626"/>
                    <a:pt x="3192" y="5626"/>
                  </a:cubicBezTo>
                  <a:cubicBezTo>
                    <a:pt x="4265" y="5626"/>
                    <a:pt x="5296" y="5007"/>
                    <a:pt x="5765" y="3971"/>
                  </a:cubicBezTo>
                  <a:cubicBezTo>
                    <a:pt x="6402" y="2536"/>
                    <a:pt x="5765" y="890"/>
                    <a:pt x="4357" y="252"/>
                  </a:cubicBezTo>
                  <a:cubicBezTo>
                    <a:pt x="3981" y="82"/>
                    <a:pt x="3585" y="0"/>
                    <a:pt x="319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3166994" y="3083979"/>
              <a:ext cx="104555" cy="91704"/>
            </a:xfrm>
            <a:custGeom>
              <a:rect b="b" l="l" r="r" t="t"/>
              <a:pathLst>
                <a:path extrusionOk="0" h="3775" w="4304">
                  <a:moveTo>
                    <a:pt x="2138" y="0"/>
                  </a:moveTo>
                  <a:cubicBezTo>
                    <a:pt x="1838" y="0"/>
                    <a:pt x="1534" y="73"/>
                    <a:pt x="1249" y="227"/>
                  </a:cubicBezTo>
                  <a:cubicBezTo>
                    <a:pt x="346" y="705"/>
                    <a:pt x="0" y="1847"/>
                    <a:pt x="479" y="2777"/>
                  </a:cubicBezTo>
                  <a:cubicBezTo>
                    <a:pt x="810" y="3404"/>
                    <a:pt x="1461" y="3774"/>
                    <a:pt x="2139" y="3774"/>
                  </a:cubicBezTo>
                  <a:cubicBezTo>
                    <a:pt x="2439" y="3774"/>
                    <a:pt x="2744" y="3702"/>
                    <a:pt x="3029" y="3547"/>
                  </a:cubicBezTo>
                  <a:cubicBezTo>
                    <a:pt x="3958" y="3069"/>
                    <a:pt x="4304" y="1927"/>
                    <a:pt x="3799" y="997"/>
                  </a:cubicBezTo>
                  <a:cubicBezTo>
                    <a:pt x="3467" y="371"/>
                    <a:pt x="2816" y="0"/>
                    <a:pt x="213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3195392" y="3109146"/>
              <a:ext cx="47127" cy="41370"/>
            </a:xfrm>
            <a:custGeom>
              <a:rect b="b" l="l" r="r" t="t"/>
              <a:pathLst>
                <a:path extrusionOk="0" h="1703" w="1940">
                  <a:moveTo>
                    <a:pt x="965" y="1"/>
                  </a:moveTo>
                  <a:cubicBezTo>
                    <a:pt x="834" y="1"/>
                    <a:pt x="703" y="31"/>
                    <a:pt x="585" y="94"/>
                  </a:cubicBezTo>
                  <a:cubicBezTo>
                    <a:pt x="160" y="333"/>
                    <a:pt x="0" y="838"/>
                    <a:pt x="239" y="1236"/>
                  </a:cubicBezTo>
                  <a:cubicBezTo>
                    <a:pt x="388" y="1535"/>
                    <a:pt x="681" y="1702"/>
                    <a:pt x="989" y="1702"/>
                  </a:cubicBezTo>
                  <a:cubicBezTo>
                    <a:pt x="1121" y="1702"/>
                    <a:pt x="1255" y="1672"/>
                    <a:pt x="1381" y="1608"/>
                  </a:cubicBezTo>
                  <a:cubicBezTo>
                    <a:pt x="1780" y="1369"/>
                    <a:pt x="1939" y="865"/>
                    <a:pt x="1727" y="466"/>
                  </a:cubicBezTo>
                  <a:cubicBezTo>
                    <a:pt x="1578" y="168"/>
                    <a:pt x="12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008739" y="3059176"/>
              <a:ext cx="152290" cy="136135"/>
            </a:xfrm>
            <a:custGeom>
              <a:rect b="b" l="l" r="r" t="t"/>
              <a:pathLst>
                <a:path extrusionOk="0" h="5604" w="6269">
                  <a:moveTo>
                    <a:pt x="3121" y="0"/>
                  </a:moveTo>
                  <a:cubicBezTo>
                    <a:pt x="2467" y="0"/>
                    <a:pt x="1810" y="229"/>
                    <a:pt x="1275" y="690"/>
                  </a:cubicBezTo>
                  <a:cubicBezTo>
                    <a:pt x="106" y="1726"/>
                    <a:pt x="0" y="3479"/>
                    <a:pt x="1010" y="4648"/>
                  </a:cubicBezTo>
                  <a:cubicBezTo>
                    <a:pt x="1572" y="5282"/>
                    <a:pt x="2353" y="5604"/>
                    <a:pt x="3137" y="5604"/>
                  </a:cubicBezTo>
                  <a:cubicBezTo>
                    <a:pt x="3797" y="5604"/>
                    <a:pt x="4459" y="5375"/>
                    <a:pt x="4994" y="4914"/>
                  </a:cubicBezTo>
                  <a:cubicBezTo>
                    <a:pt x="6136" y="3878"/>
                    <a:pt x="6269" y="2098"/>
                    <a:pt x="5233" y="956"/>
                  </a:cubicBezTo>
                  <a:cubicBezTo>
                    <a:pt x="4671" y="322"/>
                    <a:pt x="3898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032619" y="3081258"/>
              <a:ext cx="104555" cy="91558"/>
            </a:xfrm>
            <a:custGeom>
              <a:rect b="b" l="l" r="r" t="t"/>
              <a:pathLst>
                <a:path extrusionOk="0" h="3769" w="4304">
                  <a:moveTo>
                    <a:pt x="2164" y="1"/>
                  </a:moveTo>
                  <a:cubicBezTo>
                    <a:pt x="1862" y="1"/>
                    <a:pt x="1557" y="75"/>
                    <a:pt x="1275" y="233"/>
                  </a:cubicBezTo>
                  <a:cubicBezTo>
                    <a:pt x="345" y="711"/>
                    <a:pt x="0" y="1853"/>
                    <a:pt x="478" y="2783"/>
                  </a:cubicBezTo>
                  <a:cubicBezTo>
                    <a:pt x="829" y="3410"/>
                    <a:pt x="1487" y="3768"/>
                    <a:pt x="2159" y="3768"/>
                  </a:cubicBezTo>
                  <a:cubicBezTo>
                    <a:pt x="2454" y="3768"/>
                    <a:pt x="2752" y="3699"/>
                    <a:pt x="3028" y="3553"/>
                  </a:cubicBezTo>
                  <a:cubicBezTo>
                    <a:pt x="3958" y="3075"/>
                    <a:pt x="4303" y="1933"/>
                    <a:pt x="3825" y="1003"/>
                  </a:cubicBezTo>
                  <a:cubicBezTo>
                    <a:pt x="3478" y="364"/>
                    <a:pt x="2829" y="1"/>
                    <a:pt x="216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2061649" y="3106547"/>
              <a:ext cx="46472" cy="41370"/>
            </a:xfrm>
            <a:custGeom>
              <a:rect b="b" l="l" r="r" t="t"/>
              <a:pathLst>
                <a:path extrusionOk="0" h="1703" w="1913">
                  <a:moveTo>
                    <a:pt x="955" y="1"/>
                  </a:moveTo>
                  <a:cubicBezTo>
                    <a:pt x="822" y="1"/>
                    <a:pt x="686" y="31"/>
                    <a:pt x="558" y="95"/>
                  </a:cubicBezTo>
                  <a:cubicBezTo>
                    <a:pt x="133" y="334"/>
                    <a:pt x="0" y="839"/>
                    <a:pt x="213" y="1237"/>
                  </a:cubicBezTo>
                  <a:cubicBezTo>
                    <a:pt x="362" y="1535"/>
                    <a:pt x="655" y="1703"/>
                    <a:pt x="963" y="1703"/>
                  </a:cubicBezTo>
                  <a:cubicBezTo>
                    <a:pt x="1094" y="1703"/>
                    <a:pt x="1228" y="1673"/>
                    <a:pt x="1355" y="1609"/>
                  </a:cubicBezTo>
                  <a:cubicBezTo>
                    <a:pt x="1753" y="1370"/>
                    <a:pt x="1913" y="865"/>
                    <a:pt x="1700" y="440"/>
                  </a:cubicBezTo>
                  <a:cubicBezTo>
                    <a:pt x="1552" y="162"/>
                    <a:pt x="1261" y="1"/>
                    <a:pt x="9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668033" y="3098360"/>
              <a:ext cx="174882" cy="155836"/>
            </a:xfrm>
            <a:custGeom>
              <a:rect b="b" l="l" r="r" t="t"/>
              <a:pathLst>
                <a:path extrusionOk="0" h="6415" w="7199">
                  <a:moveTo>
                    <a:pt x="3607" y="1"/>
                  </a:moveTo>
                  <a:cubicBezTo>
                    <a:pt x="2691" y="1"/>
                    <a:pt x="1780" y="393"/>
                    <a:pt x="1143" y="1149"/>
                  </a:cubicBezTo>
                  <a:cubicBezTo>
                    <a:pt x="0" y="2504"/>
                    <a:pt x="186" y="4523"/>
                    <a:pt x="1541" y="5665"/>
                  </a:cubicBezTo>
                  <a:cubicBezTo>
                    <a:pt x="2139" y="6169"/>
                    <a:pt x="2867" y="6415"/>
                    <a:pt x="3592" y="6415"/>
                  </a:cubicBezTo>
                  <a:cubicBezTo>
                    <a:pt x="4508" y="6415"/>
                    <a:pt x="5419" y="6023"/>
                    <a:pt x="6057" y="5266"/>
                  </a:cubicBezTo>
                  <a:cubicBezTo>
                    <a:pt x="7199" y="3912"/>
                    <a:pt x="7013" y="1893"/>
                    <a:pt x="5658" y="751"/>
                  </a:cubicBezTo>
                  <a:cubicBezTo>
                    <a:pt x="5060" y="246"/>
                    <a:pt x="4332" y="1"/>
                    <a:pt x="360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695775" y="3124013"/>
              <a:ext cx="120054" cy="104531"/>
            </a:xfrm>
            <a:custGeom>
              <a:rect b="b" l="l" r="r" t="t"/>
              <a:pathLst>
                <a:path extrusionOk="0" h="4303" w="4942">
                  <a:moveTo>
                    <a:pt x="2463" y="0"/>
                  </a:moveTo>
                  <a:cubicBezTo>
                    <a:pt x="2123" y="0"/>
                    <a:pt x="1780" y="81"/>
                    <a:pt x="1461" y="253"/>
                  </a:cubicBezTo>
                  <a:cubicBezTo>
                    <a:pt x="399" y="810"/>
                    <a:pt x="1" y="2112"/>
                    <a:pt x="558" y="3148"/>
                  </a:cubicBezTo>
                  <a:cubicBezTo>
                    <a:pt x="945" y="3885"/>
                    <a:pt x="1691" y="4303"/>
                    <a:pt x="2466" y="4303"/>
                  </a:cubicBezTo>
                  <a:cubicBezTo>
                    <a:pt x="2808" y="4303"/>
                    <a:pt x="3155" y="4222"/>
                    <a:pt x="3480" y="4051"/>
                  </a:cubicBezTo>
                  <a:cubicBezTo>
                    <a:pt x="4516" y="3493"/>
                    <a:pt x="4941" y="2192"/>
                    <a:pt x="4357" y="1129"/>
                  </a:cubicBezTo>
                  <a:cubicBezTo>
                    <a:pt x="3970" y="412"/>
                    <a:pt x="3227" y="0"/>
                    <a:pt x="246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1728692" y="3152630"/>
              <a:ext cx="53565" cy="46957"/>
            </a:xfrm>
            <a:custGeom>
              <a:rect b="b" l="l" r="r" t="t"/>
              <a:pathLst>
                <a:path extrusionOk="0" h="1933" w="2205">
                  <a:moveTo>
                    <a:pt x="1125" y="1"/>
                  </a:moveTo>
                  <a:cubicBezTo>
                    <a:pt x="970" y="1"/>
                    <a:pt x="812" y="37"/>
                    <a:pt x="664" y="111"/>
                  </a:cubicBezTo>
                  <a:cubicBezTo>
                    <a:pt x="186" y="376"/>
                    <a:pt x="0" y="961"/>
                    <a:pt x="266" y="1412"/>
                  </a:cubicBezTo>
                  <a:cubicBezTo>
                    <a:pt x="431" y="1741"/>
                    <a:pt x="759" y="1932"/>
                    <a:pt x="1104" y="1932"/>
                  </a:cubicBezTo>
                  <a:cubicBezTo>
                    <a:pt x="1260" y="1932"/>
                    <a:pt x="1419" y="1893"/>
                    <a:pt x="1567" y="1811"/>
                  </a:cubicBezTo>
                  <a:cubicBezTo>
                    <a:pt x="2046" y="1571"/>
                    <a:pt x="2205" y="987"/>
                    <a:pt x="1966" y="509"/>
                  </a:cubicBezTo>
                  <a:cubicBezTo>
                    <a:pt x="1801" y="179"/>
                    <a:pt x="1471" y="1"/>
                    <a:pt x="112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548002" y="1638268"/>
              <a:ext cx="200073" cy="215547"/>
            </a:xfrm>
            <a:custGeom>
              <a:rect b="b" l="l" r="r" t="t"/>
              <a:pathLst>
                <a:path extrusionOk="0" h="8873" w="8236">
                  <a:moveTo>
                    <a:pt x="8235" y="1"/>
                  </a:moveTo>
                  <a:lnTo>
                    <a:pt x="851" y="4915"/>
                  </a:lnTo>
                  <a:lnTo>
                    <a:pt x="1" y="7624"/>
                  </a:lnTo>
                  <a:lnTo>
                    <a:pt x="1648" y="8872"/>
                  </a:lnTo>
                  <a:lnTo>
                    <a:pt x="823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511879" y="1818520"/>
              <a:ext cx="100692" cy="91194"/>
            </a:xfrm>
            <a:custGeom>
              <a:rect b="b" l="l" r="r" t="t"/>
              <a:pathLst>
                <a:path extrusionOk="0" h="3754" w="4145">
                  <a:moveTo>
                    <a:pt x="2075" y="1"/>
                  </a:moveTo>
                  <a:cubicBezTo>
                    <a:pt x="1580" y="1"/>
                    <a:pt x="1086" y="194"/>
                    <a:pt x="717" y="576"/>
                  </a:cubicBezTo>
                  <a:cubicBezTo>
                    <a:pt x="0" y="1320"/>
                    <a:pt x="27" y="2515"/>
                    <a:pt x="771" y="3232"/>
                  </a:cubicBezTo>
                  <a:cubicBezTo>
                    <a:pt x="1132" y="3581"/>
                    <a:pt x="1601" y="3754"/>
                    <a:pt x="2069" y="3754"/>
                  </a:cubicBezTo>
                  <a:cubicBezTo>
                    <a:pt x="2564" y="3754"/>
                    <a:pt x="3058" y="3561"/>
                    <a:pt x="3427" y="3179"/>
                  </a:cubicBezTo>
                  <a:cubicBezTo>
                    <a:pt x="4144" y="2435"/>
                    <a:pt x="4117" y="1240"/>
                    <a:pt x="3374" y="523"/>
                  </a:cubicBezTo>
                  <a:cubicBezTo>
                    <a:pt x="3012" y="174"/>
                    <a:pt x="2543" y="1"/>
                    <a:pt x="207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524779" y="1830982"/>
              <a:ext cx="74869" cy="66270"/>
            </a:xfrm>
            <a:custGeom>
              <a:rect b="b" l="l" r="r" t="t"/>
              <a:pathLst>
                <a:path extrusionOk="0" h="2728" w="3082">
                  <a:moveTo>
                    <a:pt x="1541" y="1"/>
                  </a:moveTo>
                  <a:cubicBezTo>
                    <a:pt x="1241" y="1"/>
                    <a:pt x="940" y="98"/>
                    <a:pt x="691" y="302"/>
                  </a:cubicBezTo>
                  <a:cubicBezTo>
                    <a:pt x="107" y="753"/>
                    <a:pt x="1" y="1630"/>
                    <a:pt x="479" y="2214"/>
                  </a:cubicBezTo>
                  <a:cubicBezTo>
                    <a:pt x="738" y="2550"/>
                    <a:pt x="1138" y="2728"/>
                    <a:pt x="1542" y="2728"/>
                  </a:cubicBezTo>
                  <a:cubicBezTo>
                    <a:pt x="1841" y="2728"/>
                    <a:pt x="2142" y="2630"/>
                    <a:pt x="2391" y="2427"/>
                  </a:cubicBezTo>
                  <a:cubicBezTo>
                    <a:pt x="2976" y="1975"/>
                    <a:pt x="3082" y="1099"/>
                    <a:pt x="2604" y="514"/>
                  </a:cubicBezTo>
                  <a:cubicBezTo>
                    <a:pt x="2344" y="179"/>
                    <a:pt x="1945" y="1"/>
                    <a:pt x="154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1568651" y="1621481"/>
              <a:ext cx="201992" cy="136184"/>
            </a:xfrm>
            <a:custGeom>
              <a:rect b="b" l="l" r="r" t="t"/>
              <a:pathLst>
                <a:path extrusionOk="0" h="5606" w="8315">
                  <a:moveTo>
                    <a:pt x="7730" y="1"/>
                  </a:moveTo>
                  <a:lnTo>
                    <a:pt x="1" y="5606"/>
                  </a:lnTo>
                  <a:lnTo>
                    <a:pt x="4304" y="4835"/>
                  </a:lnTo>
                  <a:lnTo>
                    <a:pt x="8315" y="718"/>
                  </a:lnTo>
                  <a:lnTo>
                    <a:pt x="773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756434" y="1621481"/>
              <a:ext cx="72294" cy="19385"/>
            </a:xfrm>
            <a:custGeom>
              <a:rect b="b" l="l" r="r" t="t"/>
              <a:pathLst>
                <a:path extrusionOk="0" h="798" w="2976">
                  <a:moveTo>
                    <a:pt x="0" y="1"/>
                  </a:moveTo>
                  <a:lnTo>
                    <a:pt x="186" y="798"/>
                  </a:lnTo>
                  <a:lnTo>
                    <a:pt x="2949" y="638"/>
                  </a:lnTo>
                  <a:lnTo>
                    <a:pt x="2975" y="47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749972" y="1562134"/>
              <a:ext cx="23272" cy="73582"/>
            </a:xfrm>
            <a:custGeom>
              <a:rect b="b" l="l" r="r" t="t"/>
              <a:pathLst>
                <a:path extrusionOk="0" h="3029" w="958">
                  <a:moveTo>
                    <a:pt x="771" y="0"/>
                  </a:moveTo>
                  <a:lnTo>
                    <a:pt x="1" y="2683"/>
                  </a:lnTo>
                  <a:lnTo>
                    <a:pt x="745" y="3028"/>
                  </a:lnTo>
                  <a:lnTo>
                    <a:pt x="957" y="27"/>
                  </a:lnTo>
                  <a:lnTo>
                    <a:pt x="7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816437" y="1589221"/>
              <a:ext cx="14867" cy="47783"/>
            </a:xfrm>
            <a:custGeom>
              <a:rect b="b" l="l" r="r" t="t"/>
              <a:pathLst>
                <a:path extrusionOk="0" h="1967" w="612">
                  <a:moveTo>
                    <a:pt x="505" y="1"/>
                  </a:moveTo>
                  <a:lnTo>
                    <a:pt x="1" y="1727"/>
                  </a:lnTo>
                  <a:lnTo>
                    <a:pt x="479" y="1966"/>
                  </a:lnTo>
                  <a:lnTo>
                    <a:pt x="612" y="27"/>
                  </a:lnTo>
                  <a:lnTo>
                    <a:pt x="50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811919" y="1623935"/>
              <a:ext cx="21329" cy="18948"/>
            </a:xfrm>
            <a:custGeom>
              <a:rect b="b" l="l" r="r" t="t"/>
              <a:pathLst>
                <a:path extrusionOk="0" h="780" w="878">
                  <a:moveTo>
                    <a:pt x="445" y="1"/>
                  </a:moveTo>
                  <a:cubicBezTo>
                    <a:pt x="357" y="1"/>
                    <a:pt x="267" y="28"/>
                    <a:pt x="187" y="86"/>
                  </a:cubicBezTo>
                  <a:cubicBezTo>
                    <a:pt x="27" y="219"/>
                    <a:pt x="1" y="458"/>
                    <a:pt x="134" y="617"/>
                  </a:cubicBezTo>
                  <a:cubicBezTo>
                    <a:pt x="211" y="726"/>
                    <a:pt x="325" y="780"/>
                    <a:pt x="438" y="780"/>
                  </a:cubicBezTo>
                  <a:cubicBezTo>
                    <a:pt x="518" y="780"/>
                    <a:pt x="598" y="752"/>
                    <a:pt x="665" y="697"/>
                  </a:cubicBezTo>
                  <a:cubicBezTo>
                    <a:pt x="851" y="564"/>
                    <a:pt x="877" y="325"/>
                    <a:pt x="744" y="139"/>
                  </a:cubicBezTo>
                  <a:cubicBezTo>
                    <a:pt x="669" y="48"/>
                    <a:pt x="559" y="1"/>
                    <a:pt x="4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769334" y="1562766"/>
              <a:ext cx="46496" cy="12292"/>
            </a:xfrm>
            <a:custGeom>
              <a:rect b="b" l="l" r="r" t="t"/>
              <a:pathLst>
                <a:path extrusionOk="0" h="506" w="1914">
                  <a:moveTo>
                    <a:pt x="1" y="1"/>
                  </a:moveTo>
                  <a:lnTo>
                    <a:pt x="107" y="505"/>
                  </a:lnTo>
                  <a:lnTo>
                    <a:pt x="1913" y="426"/>
                  </a:lnTo>
                  <a:lnTo>
                    <a:pt x="1913" y="29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760953" y="1559462"/>
              <a:ext cx="21305" cy="18948"/>
            </a:xfrm>
            <a:custGeom>
              <a:rect b="b" l="l" r="r" t="t"/>
              <a:pathLst>
                <a:path extrusionOk="0" h="780" w="877">
                  <a:moveTo>
                    <a:pt x="435" y="1"/>
                  </a:moveTo>
                  <a:cubicBezTo>
                    <a:pt x="350" y="1"/>
                    <a:pt x="264" y="28"/>
                    <a:pt x="186" y="84"/>
                  </a:cubicBezTo>
                  <a:cubicBezTo>
                    <a:pt x="27" y="216"/>
                    <a:pt x="0" y="456"/>
                    <a:pt x="133" y="641"/>
                  </a:cubicBezTo>
                  <a:cubicBezTo>
                    <a:pt x="209" y="732"/>
                    <a:pt x="318" y="780"/>
                    <a:pt x="428" y="780"/>
                  </a:cubicBezTo>
                  <a:cubicBezTo>
                    <a:pt x="512" y="780"/>
                    <a:pt x="596" y="752"/>
                    <a:pt x="664" y="695"/>
                  </a:cubicBezTo>
                  <a:cubicBezTo>
                    <a:pt x="850" y="562"/>
                    <a:pt x="877" y="323"/>
                    <a:pt x="744" y="163"/>
                  </a:cubicBezTo>
                  <a:cubicBezTo>
                    <a:pt x="667" y="55"/>
                    <a:pt x="553" y="1"/>
                    <a:pt x="4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742247" y="1613368"/>
              <a:ext cx="40666" cy="35637"/>
            </a:xfrm>
            <a:custGeom>
              <a:rect b="b" l="l" r="r" t="t"/>
              <a:pathLst>
                <a:path extrusionOk="0" h="1467" w="1674">
                  <a:moveTo>
                    <a:pt x="825" y="0"/>
                  </a:moveTo>
                  <a:cubicBezTo>
                    <a:pt x="665" y="0"/>
                    <a:pt x="505" y="49"/>
                    <a:pt x="372" y="149"/>
                  </a:cubicBezTo>
                  <a:cubicBezTo>
                    <a:pt x="53" y="415"/>
                    <a:pt x="0" y="866"/>
                    <a:pt x="266" y="1185"/>
                  </a:cubicBezTo>
                  <a:cubicBezTo>
                    <a:pt x="405" y="1371"/>
                    <a:pt x="626" y="1466"/>
                    <a:pt x="849" y="1466"/>
                  </a:cubicBezTo>
                  <a:cubicBezTo>
                    <a:pt x="1008" y="1466"/>
                    <a:pt x="1169" y="1417"/>
                    <a:pt x="1302" y="1318"/>
                  </a:cubicBezTo>
                  <a:cubicBezTo>
                    <a:pt x="1620" y="1052"/>
                    <a:pt x="1673" y="601"/>
                    <a:pt x="1408" y="282"/>
                  </a:cubicBezTo>
                  <a:cubicBezTo>
                    <a:pt x="1268" y="96"/>
                    <a:pt x="1048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752572" y="1622526"/>
              <a:ext cx="20017" cy="17831"/>
            </a:xfrm>
            <a:custGeom>
              <a:rect b="b" l="l" r="r" t="t"/>
              <a:pathLst>
                <a:path extrusionOk="0" h="734" w="824">
                  <a:moveTo>
                    <a:pt x="402" y="0"/>
                  </a:moveTo>
                  <a:cubicBezTo>
                    <a:pt x="326" y="0"/>
                    <a:pt x="250" y="22"/>
                    <a:pt x="186" y="64"/>
                  </a:cubicBezTo>
                  <a:cubicBezTo>
                    <a:pt x="27" y="197"/>
                    <a:pt x="0" y="436"/>
                    <a:pt x="133" y="595"/>
                  </a:cubicBezTo>
                  <a:cubicBezTo>
                    <a:pt x="193" y="686"/>
                    <a:pt x="296" y="734"/>
                    <a:pt x="403" y="734"/>
                  </a:cubicBezTo>
                  <a:cubicBezTo>
                    <a:pt x="485" y="734"/>
                    <a:pt x="569" y="706"/>
                    <a:pt x="638" y="649"/>
                  </a:cubicBezTo>
                  <a:cubicBezTo>
                    <a:pt x="797" y="516"/>
                    <a:pt x="823" y="277"/>
                    <a:pt x="691" y="144"/>
                  </a:cubicBezTo>
                  <a:cubicBezTo>
                    <a:pt x="627" y="48"/>
                    <a:pt x="515" y="0"/>
                    <a:pt x="40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2828231" y="3184332"/>
              <a:ext cx="31629" cy="32285"/>
            </a:xfrm>
            <a:custGeom>
              <a:rect b="b" l="l" r="r" t="t"/>
              <a:pathLst>
                <a:path extrusionOk="0" h="1329" w="1302">
                  <a:moveTo>
                    <a:pt x="664" y="1"/>
                  </a:moveTo>
                  <a:cubicBezTo>
                    <a:pt x="292" y="1"/>
                    <a:pt x="0" y="293"/>
                    <a:pt x="0" y="665"/>
                  </a:cubicBezTo>
                  <a:cubicBezTo>
                    <a:pt x="0" y="1037"/>
                    <a:pt x="292" y="1329"/>
                    <a:pt x="664" y="1329"/>
                  </a:cubicBezTo>
                  <a:cubicBezTo>
                    <a:pt x="1010" y="1329"/>
                    <a:pt x="1302" y="1037"/>
                    <a:pt x="1302" y="665"/>
                  </a:cubicBezTo>
                  <a:cubicBezTo>
                    <a:pt x="1302" y="293"/>
                    <a:pt x="1010" y="1"/>
                    <a:pt x="66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836612" y="3193369"/>
              <a:ext cx="14867" cy="14235"/>
            </a:xfrm>
            <a:custGeom>
              <a:rect b="b" l="l" r="r" t="t"/>
              <a:pathLst>
                <a:path extrusionOk="0" h="586" w="612">
                  <a:moveTo>
                    <a:pt x="319" y="1"/>
                  </a:moveTo>
                  <a:cubicBezTo>
                    <a:pt x="133" y="1"/>
                    <a:pt x="1" y="134"/>
                    <a:pt x="1" y="293"/>
                  </a:cubicBezTo>
                  <a:cubicBezTo>
                    <a:pt x="1" y="452"/>
                    <a:pt x="133" y="585"/>
                    <a:pt x="319" y="585"/>
                  </a:cubicBezTo>
                  <a:cubicBezTo>
                    <a:pt x="479" y="585"/>
                    <a:pt x="611" y="452"/>
                    <a:pt x="611" y="293"/>
                  </a:cubicBezTo>
                  <a:cubicBezTo>
                    <a:pt x="611" y="134"/>
                    <a:pt x="479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444284" y="3184332"/>
              <a:ext cx="31653" cy="32285"/>
            </a:xfrm>
            <a:custGeom>
              <a:rect b="b" l="l" r="r" t="t"/>
              <a:pathLst>
                <a:path extrusionOk="0" h="1329" w="1303">
                  <a:moveTo>
                    <a:pt x="665" y="1"/>
                  </a:moveTo>
                  <a:cubicBezTo>
                    <a:pt x="293" y="1"/>
                    <a:pt x="1" y="293"/>
                    <a:pt x="1" y="665"/>
                  </a:cubicBezTo>
                  <a:cubicBezTo>
                    <a:pt x="1" y="1037"/>
                    <a:pt x="293" y="1329"/>
                    <a:pt x="665" y="1329"/>
                  </a:cubicBezTo>
                  <a:cubicBezTo>
                    <a:pt x="1010" y="1329"/>
                    <a:pt x="1302" y="1037"/>
                    <a:pt x="1302" y="665"/>
                  </a:cubicBezTo>
                  <a:cubicBezTo>
                    <a:pt x="1302" y="293"/>
                    <a:pt x="1010" y="1"/>
                    <a:pt x="66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2452689" y="3193369"/>
              <a:ext cx="14843" cy="14235"/>
            </a:xfrm>
            <a:custGeom>
              <a:rect b="b" l="l" r="r" t="t"/>
              <a:pathLst>
                <a:path extrusionOk="0" h="586" w="611">
                  <a:moveTo>
                    <a:pt x="319" y="1"/>
                  </a:moveTo>
                  <a:cubicBezTo>
                    <a:pt x="159" y="1"/>
                    <a:pt x="0" y="134"/>
                    <a:pt x="0" y="293"/>
                  </a:cubicBezTo>
                  <a:cubicBezTo>
                    <a:pt x="0" y="452"/>
                    <a:pt x="159" y="585"/>
                    <a:pt x="319" y="585"/>
                  </a:cubicBezTo>
                  <a:cubicBezTo>
                    <a:pt x="478" y="585"/>
                    <a:pt x="611" y="452"/>
                    <a:pt x="611" y="293"/>
                  </a:cubicBezTo>
                  <a:cubicBezTo>
                    <a:pt x="611" y="134"/>
                    <a:pt x="478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2527922" y="4081255"/>
              <a:ext cx="206818" cy="431555"/>
            </a:xfrm>
            <a:custGeom>
              <a:rect b="b" l="l" r="r" t="t"/>
              <a:pathLst>
                <a:path extrusionOk="0" h="14690" w="7040">
                  <a:moveTo>
                    <a:pt x="3586" y="1"/>
                  </a:moveTo>
                  <a:lnTo>
                    <a:pt x="1" y="13786"/>
                  </a:lnTo>
                  <a:lnTo>
                    <a:pt x="7040" y="14690"/>
                  </a:lnTo>
                  <a:lnTo>
                    <a:pt x="70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2576307" y="4081255"/>
              <a:ext cx="158433" cy="218510"/>
            </a:xfrm>
            <a:custGeom>
              <a:rect b="b" l="l" r="r" t="t"/>
              <a:pathLst>
                <a:path extrusionOk="0" h="7438" w="5393">
                  <a:moveTo>
                    <a:pt x="1939" y="1"/>
                  </a:moveTo>
                  <a:lnTo>
                    <a:pt x="0" y="7438"/>
                  </a:lnTo>
                  <a:lnTo>
                    <a:pt x="5393" y="7438"/>
                  </a:lnTo>
                  <a:lnTo>
                    <a:pt x="539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482651" y="3902548"/>
              <a:ext cx="398800" cy="181083"/>
            </a:xfrm>
            <a:custGeom>
              <a:rect b="b" l="l" r="r" t="t"/>
              <a:pathLst>
                <a:path extrusionOk="0" h="6164" w="13575">
                  <a:moveTo>
                    <a:pt x="1" y="1"/>
                  </a:moveTo>
                  <a:lnTo>
                    <a:pt x="2445" y="6163"/>
                  </a:lnTo>
                  <a:lnTo>
                    <a:pt x="11130" y="6163"/>
                  </a:lnTo>
                  <a:lnTo>
                    <a:pt x="1357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1760297" y="4029647"/>
              <a:ext cx="1724816" cy="65833"/>
            </a:xfrm>
            <a:custGeom>
              <a:rect b="b" l="l" r="r" t="t"/>
              <a:pathLst>
                <a:path extrusionOk="0" h="2710" w="71002">
                  <a:moveTo>
                    <a:pt x="1" y="0"/>
                  </a:moveTo>
                  <a:lnTo>
                    <a:pt x="2444" y="2710"/>
                  </a:lnTo>
                  <a:lnTo>
                    <a:pt x="68531" y="2710"/>
                  </a:lnTo>
                  <a:lnTo>
                    <a:pt x="7100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462832" y="3717971"/>
              <a:ext cx="2330064" cy="349763"/>
            </a:xfrm>
            <a:custGeom>
              <a:rect b="b" l="l" r="r" t="t"/>
              <a:pathLst>
                <a:path extrusionOk="0" h="14398" w="95917">
                  <a:moveTo>
                    <a:pt x="1" y="1"/>
                  </a:moveTo>
                  <a:lnTo>
                    <a:pt x="12432" y="14398"/>
                  </a:lnTo>
                  <a:lnTo>
                    <a:pt x="83061" y="14398"/>
                  </a:lnTo>
                  <a:lnTo>
                    <a:pt x="9591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447358" y="3643781"/>
              <a:ext cx="2379742" cy="96150"/>
            </a:xfrm>
            <a:custGeom>
              <a:rect b="b" l="l" r="r" t="t"/>
              <a:pathLst>
                <a:path extrusionOk="0" h="3958" w="97962">
                  <a:moveTo>
                    <a:pt x="1036" y="0"/>
                  </a:moveTo>
                  <a:cubicBezTo>
                    <a:pt x="452" y="0"/>
                    <a:pt x="0" y="478"/>
                    <a:pt x="0" y="1063"/>
                  </a:cubicBezTo>
                  <a:lnTo>
                    <a:pt x="0" y="2895"/>
                  </a:lnTo>
                  <a:cubicBezTo>
                    <a:pt x="0" y="3480"/>
                    <a:pt x="452" y="3958"/>
                    <a:pt x="1036" y="3958"/>
                  </a:cubicBezTo>
                  <a:lnTo>
                    <a:pt x="96926" y="3958"/>
                  </a:lnTo>
                  <a:cubicBezTo>
                    <a:pt x="97483" y="3958"/>
                    <a:pt x="97962" y="3480"/>
                    <a:pt x="97962" y="2895"/>
                  </a:cubicBezTo>
                  <a:lnTo>
                    <a:pt x="97962" y="1063"/>
                  </a:lnTo>
                  <a:cubicBezTo>
                    <a:pt x="97962" y="478"/>
                    <a:pt x="97483" y="0"/>
                    <a:pt x="969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22458" y="3941533"/>
              <a:ext cx="319187" cy="283845"/>
            </a:xfrm>
            <a:custGeom>
              <a:rect b="b" l="l" r="r" t="t"/>
              <a:pathLst>
                <a:path extrusionOk="0" h="9662" w="10865">
                  <a:moveTo>
                    <a:pt x="5414" y="1"/>
                  </a:moveTo>
                  <a:cubicBezTo>
                    <a:pt x="3412" y="1"/>
                    <a:pt x="1546" y="1267"/>
                    <a:pt x="851" y="3269"/>
                  </a:cubicBezTo>
                  <a:cubicBezTo>
                    <a:pt x="1" y="5793"/>
                    <a:pt x="1329" y="8528"/>
                    <a:pt x="3852" y="9405"/>
                  </a:cubicBezTo>
                  <a:cubicBezTo>
                    <a:pt x="4368" y="9579"/>
                    <a:pt x="4894" y="9662"/>
                    <a:pt x="5412" y="9662"/>
                  </a:cubicBezTo>
                  <a:cubicBezTo>
                    <a:pt x="7426" y="9662"/>
                    <a:pt x="9312" y="8411"/>
                    <a:pt x="9988" y="6403"/>
                  </a:cubicBezTo>
                  <a:cubicBezTo>
                    <a:pt x="10865" y="3880"/>
                    <a:pt x="9510" y="1118"/>
                    <a:pt x="6986" y="268"/>
                  </a:cubicBezTo>
                  <a:cubicBezTo>
                    <a:pt x="6465" y="86"/>
                    <a:pt x="5935" y="1"/>
                    <a:pt x="54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2598928" y="4008398"/>
              <a:ext cx="166247" cy="150413"/>
            </a:xfrm>
            <a:custGeom>
              <a:rect b="b" l="l" r="r" t="t"/>
              <a:pathLst>
                <a:path extrusionOk="0" h="5120" w="5659">
                  <a:moveTo>
                    <a:pt x="2825" y="1"/>
                  </a:moveTo>
                  <a:cubicBezTo>
                    <a:pt x="2603" y="1"/>
                    <a:pt x="2377" y="29"/>
                    <a:pt x="2152" y="90"/>
                  </a:cubicBezTo>
                  <a:cubicBezTo>
                    <a:pt x="798" y="462"/>
                    <a:pt x="1" y="1870"/>
                    <a:pt x="346" y="3224"/>
                  </a:cubicBezTo>
                  <a:cubicBezTo>
                    <a:pt x="657" y="4358"/>
                    <a:pt x="1694" y="5120"/>
                    <a:pt x="2834" y="5120"/>
                  </a:cubicBezTo>
                  <a:cubicBezTo>
                    <a:pt x="3056" y="5120"/>
                    <a:pt x="3282" y="5091"/>
                    <a:pt x="3507" y="5031"/>
                  </a:cubicBezTo>
                  <a:cubicBezTo>
                    <a:pt x="4862" y="4659"/>
                    <a:pt x="5658" y="3251"/>
                    <a:pt x="5313" y="1896"/>
                  </a:cubicBezTo>
                  <a:cubicBezTo>
                    <a:pt x="5002" y="762"/>
                    <a:pt x="3965" y="1"/>
                    <a:pt x="282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2100299" y="4360612"/>
              <a:ext cx="1159589" cy="305937"/>
            </a:xfrm>
            <a:custGeom>
              <a:rect b="b" l="l" r="r" t="t"/>
              <a:pathLst>
                <a:path extrusionOk="0" h="10414" w="39472">
                  <a:moveTo>
                    <a:pt x="15672" y="1"/>
                  </a:moveTo>
                  <a:lnTo>
                    <a:pt x="0" y="10413"/>
                  </a:lnTo>
                  <a:lnTo>
                    <a:pt x="39472" y="10413"/>
                  </a:lnTo>
                  <a:lnTo>
                    <a:pt x="21596" y="3082"/>
                  </a:lnTo>
                  <a:lnTo>
                    <a:pt x="16708" y="3082"/>
                  </a:lnTo>
                  <a:lnTo>
                    <a:pt x="1567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644963" y="4046149"/>
              <a:ext cx="74178" cy="74149"/>
            </a:xfrm>
            <a:custGeom>
              <a:rect b="b" l="l" r="r" t="t"/>
              <a:pathLst>
                <a:path extrusionOk="0" h="2524" w="2525">
                  <a:moveTo>
                    <a:pt x="1249" y="0"/>
                  </a:moveTo>
                  <a:cubicBezTo>
                    <a:pt x="559" y="0"/>
                    <a:pt x="1" y="558"/>
                    <a:pt x="1" y="1275"/>
                  </a:cubicBezTo>
                  <a:cubicBezTo>
                    <a:pt x="1" y="1966"/>
                    <a:pt x="559" y="2524"/>
                    <a:pt x="1249" y="2524"/>
                  </a:cubicBezTo>
                  <a:cubicBezTo>
                    <a:pt x="1966" y="2524"/>
                    <a:pt x="2524" y="1966"/>
                    <a:pt x="2524" y="1275"/>
                  </a:cubicBezTo>
                  <a:cubicBezTo>
                    <a:pt x="2524" y="558"/>
                    <a:pt x="1966" y="0"/>
                    <a:pt x="12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815806" y="3787035"/>
              <a:ext cx="180688" cy="249727"/>
            </a:xfrm>
            <a:custGeom>
              <a:rect b="b" l="l" r="r" t="t"/>
              <a:pathLst>
                <a:path extrusionOk="0" h="10280" w="7438">
                  <a:moveTo>
                    <a:pt x="0" y="0"/>
                  </a:moveTo>
                  <a:lnTo>
                    <a:pt x="0" y="10280"/>
                  </a:lnTo>
                  <a:lnTo>
                    <a:pt x="7438" y="10280"/>
                  </a:lnTo>
                  <a:lnTo>
                    <a:pt x="743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829337" y="3922540"/>
              <a:ext cx="153601" cy="99381"/>
            </a:xfrm>
            <a:custGeom>
              <a:rect b="b" l="l" r="r" t="t"/>
              <a:pathLst>
                <a:path extrusionOk="0" h="4091" w="6323">
                  <a:moveTo>
                    <a:pt x="1" y="0"/>
                  </a:moveTo>
                  <a:lnTo>
                    <a:pt x="1" y="4091"/>
                  </a:lnTo>
                  <a:lnTo>
                    <a:pt x="6323" y="4091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829337" y="3892855"/>
              <a:ext cx="153601" cy="14867"/>
            </a:xfrm>
            <a:custGeom>
              <a:rect b="b" l="l" r="r" t="t"/>
              <a:pathLst>
                <a:path extrusionOk="0" h="612" w="6323">
                  <a:moveTo>
                    <a:pt x="1" y="0"/>
                  </a:moveTo>
                  <a:lnTo>
                    <a:pt x="1" y="611"/>
                  </a:lnTo>
                  <a:lnTo>
                    <a:pt x="6323" y="611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829337" y="3856075"/>
              <a:ext cx="153601" cy="15499"/>
            </a:xfrm>
            <a:custGeom>
              <a:rect b="b" l="l" r="r" t="t"/>
              <a:pathLst>
                <a:path extrusionOk="0" h="638" w="6323">
                  <a:moveTo>
                    <a:pt x="1" y="0"/>
                  </a:moveTo>
                  <a:lnTo>
                    <a:pt x="1" y="638"/>
                  </a:lnTo>
                  <a:lnTo>
                    <a:pt x="6323" y="638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829337" y="3810259"/>
              <a:ext cx="153601" cy="15499"/>
            </a:xfrm>
            <a:custGeom>
              <a:rect b="b" l="l" r="r" t="t"/>
              <a:pathLst>
                <a:path extrusionOk="0" h="638" w="6323">
                  <a:moveTo>
                    <a:pt x="1" y="0"/>
                  </a:moveTo>
                  <a:lnTo>
                    <a:pt x="1" y="638"/>
                  </a:lnTo>
                  <a:lnTo>
                    <a:pt x="6323" y="638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36"/>
          <p:cNvSpPr/>
          <p:nvPr/>
        </p:nvSpPr>
        <p:spPr>
          <a:xfrm>
            <a:off x="3037150" y="-74230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