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1" r:id="rId3"/>
    <p:sldId id="259" r:id="rId4"/>
    <p:sldId id="260" r:id="rId5"/>
    <p:sldId id="262" r:id="rId6"/>
    <p:sldId id="263" r:id="rId7"/>
    <p:sldId id="264"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8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E63187C-D0FB-41C8-BE97-471DE910EFE5}" type="datetime1">
              <a:rPr lang="es-MX" smtClean="0"/>
              <a:t>11/07/2019</a:t>
            </a:fld>
            <a:endParaRPr lang="es-MX"/>
          </a:p>
        </p:txBody>
      </p:sp>
      <p:sp>
        <p:nvSpPr>
          <p:cNvPr id="5" name="Footer Placeholder 4"/>
          <p:cNvSpPr>
            <a:spLocks noGrp="1"/>
          </p:cNvSpPr>
          <p:nvPr>
            <p:ph type="ftr" sz="quarter" idx="11"/>
          </p:nvPr>
        </p:nvSpPr>
        <p:spPr/>
        <p:txBody>
          <a:bodyPr/>
          <a:lstStyle/>
          <a:p>
            <a:r>
              <a:rPr lang="es-MX"/>
              <a:t>LUNA ANIMAS IRIDIAN ARELY</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FBE7282-AE77-45F2-943F-AB74340DF244}" type="slidenum">
              <a:rPr lang="es-MX" smtClean="0"/>
              <a:t>‹Nº›</a:t>
            </a:fld>
            <a:endParaRPr lang="es-MX"/>
          </a:p>
        </p:txBody>
      </p:sp>
    </p:spTree>
    <p:extLst>
      <p:ext uri="{BB962C8B-B14F-4D97-AF65-F5344CB8AC3E}">
        <p14:creationId xmlns:p14="http://schemas.microsoft.com/office/powerpoint/2010/main" val="9460099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3CDC243-2FBD-4105-8A14-54768632B153}" type="datetime1">
              <a:rPr lang="es-MX" smtClean="0"/>
              <a:t>11/07/2019</a:t>
            </a:fld>
            <a:endParaRPr lang="es-MX"/>
          </a:p>
        </p:txBody>
      </p:sp>
      <p:sp>
        <p:nvSpPr>
          <p:cNvPr id="5" name="Footer Placeholder 4"/>
          <p:cNvSpPr>
            <a:spLocks noGrp="1"/>
          </p:cNvSpPr>
          <p:nvPr>
            <p:ph type="ftr" sz="quarter" idx="11"/>
          </p:nvPr>
        </p:nvSpPr>
        <p:spPr/>
        <p:txBody>
          <a:bodyPr/>
          <a:lstStyle/>
          <a:p>
            <a:r>
              <a:rPr lang="es-MX"/>
              <a:t>LUNA ANIMAS IRIDIAN ARELY</a:t>
            </a:r>
          </a:p>
        </p:txBody>
      </p:sp>
      <p:sp>
        <p:nvSpPr>
          <p:cNvPr id="6" name="Slide Number Placeholder 5"/>
          <p:cNvSpPr>
            <a:spLocks noGrp="1"/>
          </p:cNvSpPr>
          <p:nvPr>
            <p:ph type="sldNum" sz="quarter" idx="12"/>
          </p:nvPr>
        </p:nvSpPr>
        <p:spPr/>
        <p:txBody>
          <a:bodyPr/>
          <a:lstStyle/>
          <a:p>
            <a:fld id="{BFBE7282-AE77-45F2-943F-AB74340DF244}" type="slidenum">
              <a:rPr lang="es-MX" smtClean="0"/>
              <a:t>‹Nº›</a:t>
            </a:fld>
            <a:endParaRPr lang="es-MX"/>
          </a:p>
        </p:txBody>
      </p:sp>
    </p:spTree>
    <p:extLst>
      <p:ext uri="{BB962C8B-B14F-4D97-AF65-F5344CB8AC3E}">
        <p14:creationId xmlns:p14="http://schemas.microsoft.com/office/powerpoint/2010/main" val="3575007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7EC434-5AFD-44D4-943F-7B151417393F}" type="datetime1">
              <a:rPr lang="es-MX" smtClean="0"/>
              <a:t>11/07/2019</a:t>
            </a:fld>
            <a:endParaRPr lang="es-MX"/>
          </a:p>
        </p:txBody>
      </p:sp>
      <p:sp>
        <p:nvSpPr>
          <p:cNvPr id="5" name="Footer Placeholder 4"/>
          <p:cNvSpPr>
            <a:spLocks noGrp="1"/>
          </p:cNvSpPr>
          <p:nvPr>
            <p:ph type="ftr" sz="quarter" idx="11"/>
          </p:nvPr>
        </p:nvSpPr>
        <p:spPr/>
        <p:txBody>
          <a:bodyPr/>
          <a:lstStyle/>
          <a:p>
            <a:r>
              <a:rPr lang="es-MX"/>
              <a:t>LUNA ANIMAS IRIDIAN ARELY</a:t>
            </a:r>
          </a:p>
        </p:txBody>
      </p:sp>
      <p:sp>
        <p:nvSpPr>
          <p:cNvPr id="6" name="Slide Number Placeholder 5"/>
          <p:cNvSpPr>
            <a:spLocks noGrp="1"/>
          </p:cNvSpPr>
          <p:nvPr>
            <p:ph type="sldNum" sz="quarter" idx="12"/>
          </p:nvPr>
        </p:nvSpPr>
        <p:spPr/>
        <p:txBody>
          <a:bodyPr/>
          <a:lstStyle/>
          <a:p>
            <a:fld id="{BFBE7282-AE77-45F2-943F-AB74340DF244}" type="slidenum">
              <a:rPr lang="es-MX" smtClean="0"/>
              <a:t>‹Nº›</a:t>
            </a:fld>
            <a:endParaRPr lang="es-MX"/>
          </a:p>
        </p:txBody>
      </p:sp>
    </p:spTree>
    <p:extLst>
      <p:ext uri="{BB962C8B-B14F-4D97-AF65-F5344CB8AC3E}">
        <p14:creationId xmlns:p14="http://schemas.microsoft.com/office/powerpoint/2010/main" val="11594434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015E600-2418-44C3-88A1-BEB30B859DAD}" type="datetime1">
              <a:rPr lang="es-MX" smtClean="0"/>
              <a:t>11/07/2019</a:t>
            </a:fld>
            <a:endParaRPr lang="es-MX"/>
          </a:p>
        </p:txBody>
      </p:sp>
      <p:sp>
        <p:nvSpPr>
          <p:cNvPr id="5" name="Footer Placeholder 4"/>
          <p:cNvSpPr>
            <a:spLocks noGrp="1"/>
          </p:cNvSpPr>
          <p:nvPr>
            <p:ph type="ftr" sz="quarter" idx="11"/>
          </p:nvPr>
        </p:nvSpPr>
        <p:spPr/>
        <p:txBody>
          <a:bodyPr/>
          <a:lstStyle/>
          <a:p>
            <a:r>
              <a:rPr lang="es-MX"/>
              <a:t>LUNA ANIMAS IRIDIAN ARELY</a:t>
            </a:r>
          </a:p>
        </p:txBody>
      </p:sp>
      <p:sp>
        <p:nvSpPr>
          <p:cNvPr id="6" name="Slide Number Placeholder 5"/>
          <p:cNvSpPr>
            <a:spLocks noGrp="1"/>
          </p:cNvSpPr>
          <p:nvPr>
            <p:ph type="sldNum" sz="quarter" idx="12"/>
          </p:nvPr>
        </p:nvSpPr>
        <p:spPr/>
        <p:txBody>
          <a:bodyPr/>
          <a:lstStyle/>
          <a:p>
            <a:fld id="{BFBE7282-AE77-45F2-943F-AB74340DF244}" type="slidenum">
              <a:rPr lang="es-MX" smtClean="0"/>
              <a:t>‹Nº›</a:t>
            </a:fld>
            <a:endParaRPr lang="es-MX"/>
          </a:p>
        </p:txBody>
      </p:sp>
    </p:spTree>
    <p:extLst>
      <p:ext uri="{BB962C8B-B14F-4D97-AF65-F5344CB8AC3E}">
        <p14:creationId xmlns:p14="http://schemas.microsoft.com/office/powerpoint/2010/main" val="33690087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28BD5200-39F4-4800-9C84-4CA282A699CF}" type="datetime1">
              <a:rPr lang="es-MX" smtClean="0"/>
              <a:t>11/07/2019</a:t>
            </a:fld>
            <a:endParaRPr lang="es-MX"/>
          </a:p>
        </p:txBody>
      </p:sp>
      <p:sp>
        <p:nvSpPr>
          <p:cNvPr id="5" name="Footer Placeholder 4"/>
          <p:cNvSpPr>
            <a:spLocks noGrp="1"/>
          </p:cNvSpPr>
          <p:nvPr>
            <p:ph type="ftr" sz="quarter" idx="11"/>
          </p:nvPr>
        </p:nvSpPr>
        <p:spPr>
          <a:xfrm>
            <a:off x="2182708" y="6272784"/>
            <a:ext cx="6327648" cy="365125"/>
          </a:xfrm>
        </p:spPr>
        <p:txBody>
          <a:bodyPr/>
          <a:lstStyle/>
          <a:p>
            <a:r>
              <a:rPr lang="es-MX"/>
              <a:t>LUNA ANIMAS IRIDIAN ARELY</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FBE7282-AE77-45F2-943F-AB74340DF244}" type="slidenum">
              <a:rPr lang="es-MX" smtClean="0"/>
              <a:t>‹Nº›</a:t>
            </a:fld>
            <a:endParaRPr lang="es-MX"/>
          </a:p>
        </p:txBody>
      </p:sp>
    </p:spTree>
    <p:extLst>
      <p:ext uri="{BB962C8B-B14F-4D97-AF65-F5344CB8AC3E}">
        <p14:creationId xmlns:p14="http://schemas.microsoft.com/office/powerpoint/2010/main" val="21200330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2C50CB6-224C-4B30-A50B-BB045B76D0B9}" type="datetime1">
              <a:rPr lang="es-MX" smtClean="0"/>
              <a:t>11/07/2019</a:t>
            </a:fld>
            <a:endParaRPr lang="es-MX"/>
          </a:p>
        </p:txBody>
      </p:sp>
      <p:sp>
        <p:nvSpPr>
          <p:cNvPr id="6" name="Footer Placeholder 5"/>
          <p:cNvSpPr>
            <a:spLocks noGrp="1"/>
          </p:cNvSpPr>
          <p:nvPr>
            <p:ph type="ftr" sz="quarter" idx="11"/>
          </p:nvPr>
        </p:nvSpPr>
        <p:spPr/>
        <p:txBody>
          <a:bodyPr/>
          <a:lstStyle/>
          <a:p>
            <a:r>
              <a:rPr lang="es-MX"/>
              <a:t>LUNA ANIMAS IRIDIAN ARELY</a:t>
            </a:r>
          </a:p>
        </p:txBody>
      </p:sp>
      <p:sp>
        <p:nvSpPr>
          <p:cNvPr id="7" name="Slide Number Placeholder 6"/>
          <p:cNvSpPr>
            <a:spLocks noGrp="1"/>
          </p:cNvSpPr>
          <p:nvPr>
            <p:ph type="sldNum" sz="quarter" idx="12"/>
          </p:nvPr>
        </p:nvSpPr>
        <p:spPr/>
        <p:txBody>
          <a:bodyPr/>
          <a:lstStyle/>
          <a:p>
            <a:fld id="{BFBE7282-AE77-45F2-943F-AB74340DF244}" type="slidenum">
              <a:rPr lang="es-MX" smtClean="0"/>
              <a:t>‹Nº›</a:t>
            </a:fld>
            <a:endParaRPr lang="es-MX"/>
          </a:p>
        </p:txBody>
      </p:sp>
    </p:spTree>
    <p:extLst>
      <p:ext uri="{BB962C8B-B14F-4D97-AF65-F5344CB8AC3E}">
        <p14:creationId xmlns:p14="http://schemas.microsoft.com/office/powerpoint/2010/main" val="3275646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EF601DF-CCAA-437D-9D54-79580832EE5A}" type="datetime1">
              <a:rPr lang="es-MX" smtClean="0"/>
              <a:t>11/07/2019</a:t>
            </a:fld>
            <a:endParaRPr lang="es-MX"/>
          </a:p>
        </p:txBody>
      </p:sp>
      <p:sp>
        <p:nvSpPr>
          <p:cNvPr id="8" name="Footer Placeholder 7"/>
          <p:cNvSpPr>
            <a:spLocks noGrp="1"/>
          </p:cNvSpPr>
          <p:nvPr>
            <p:ph type="ftr" sz="quarter" idx="11"/>
          </p:nvPr>
        </p:nvSpPr>
        <p:spPr/>
        <p:txBody>
          <a:bodyPr/>
          <a:lstStyle/>
          <a:p>
            <a:r>
              <a:rPr lang="es-MX"/>
              <a:t>LUNA ANIMAS IRIDIAN ARELY</a:t>
            </a:r>
          </a:p>
        </p:txBody>
      </p:sp>
      <p:sp>
        <p:nvSpPr>
          <p:cNvPr id="9" name="Slide Number Placeholder 8"/>
          <p:cNvSpPr>
            <a:spLocks noGrp="1"/>
          </p:cNvSpPr>
          <p:nvPr>
            <p:ph type="sldNum" sz="quarter" idx="12"/>
          </p:nvPr>
        </p:nvSpPr>
        <p:spPr/>
        <p:txBody>
          <a:bodyPr/>
          <a:lstStyle/>
          <a:p>
            <a:fld id="{BFBE7282-AE77-45F2-943F-AB74340DF244}" type="slidenum">
              <a:rPr lang="es-MX" smtClean="0"/>
              <a:t>‹Nº›</a:t>
            </a:fld>
            <a:endParaRPr lang="es-MX"/>
          </a:p>
        </p:txBody>
      </p:sp>
    </p:spTree>
    <p:extLst>
      <p:ext uri="{BB962C8B-B14F-4D97-AF65-F5344CB8AC3E}">
        <p14:creationId xmlns:p14="http://schemas.microsoft.com/office/powerpoint/2010/main" val="25715615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399D026-D95F-4C92-BD47-7E1E5A891E13}" type="datetime1">
              <a:rPr lang="es-MX" smtClean="0"/>
              <a:t>11/07/2019</a:t>
            </a:fld>
            <a:endParaRPr lang="es-MX"/>
          </a:p>
        </p:txBody>
      </p:sp>
      <p:sp>
        <p:nvSpPr>
          <p:cNvPr id="4" name="Footer Placeholder 3"/>
          <p:cNvSpPr>
            <a:spLocks noGrp="1"/>
          </p:cNvSpPr>
          <p:nvPr>
            <p:ph type="ftr" sz="quarter" idx="11"/>
          </p:nvPr>
        </p:nvSpPr>
        <p:spPr/>
        <p:txBody>
          <a:bodyPr/>
          <a:lstStyle/>
          <a:p>
            <a:r>
              <a:rPr lang="es-MX"/>
              <a:t>LUNA ANIMAS IRIDIAN ARELY</a:t>
            </a:r>
          </a:p>
        </p:txBody>
      </p:sp>
      <p:sp>
        <p:nvSpPr>
          <p:cNvPr id="5" name="Slide Number Placeholder 4"/>
          <p:cNvSpPr>
            <a:spLocks noGrp="1"/>
          </p:cNvSpPr>
          <p:nvPr>
            <p:ph type="sldNum" sz="quarter" idx="12"/>
          </p:nvPr>
        </p:nvSpPr>
        <p:spPr/>
        <p:txBody>
          <a:bodyPr/>
          <a:lstStyle/>
          <a:p>
            <a:fld id="{BFBE7282-AE77-45F2-943F-AB74340DF244}" type="slidenum">
              <a:rPr lang="es-MX" smtClean="0"/>
              <a:t>‹Nº›</a:t>
            </a:fld>
            <a:endParaRPr lang="es-MX"/>
          </a:p>
        </p:txBody>
      </p:sp>
    </p:spTree>
    <p:extLst>
      <p:ext uri="{BB962C8B-B14F-4D97-AF65-F5344CB8AC3E}">
        <p14:creationId xmlns:p14="http://schemas.microsoft.com/office/powerpoint/2010/main" val="14595932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759B87-1CB3-4167-9F3E-30D11B6837E3}" type="datetime1">
              <a:rPr lang="es-MX" smtClean="0"/>
              <a:t>11/07/2019</a:t>
            </a:fld>
            <a:endParaRPr lang="es-MX"/>
          </a:p>
        </p:txBody>
      </p:sp>
      <p:sp>
        <p:nvSpPr>
          <p:cNvPr id="3" name="Footer Placeholder 2"/>
          <p:cNvSpPr>
            <a:spLocks noGrp="1"/>
          </p:cNvSpPr>
          <p:nvPr>
            <p:ph type="ftr" sz="quarter" idx="11"/>
          </p:nvPr>
        </p:nvSpPr>
        <p:spPr/>
        <p:txBody>
          <a:bodyPr/>
          <a:lstStyle/>
          <a:p>
            <a:r>
              <a:rPr lang="es-MX"/>
              <a:t>LUNA ANIMAS IRIDIAN ARELY</a:t>
            </a:r>
          </a:p>
        </p:txBody>
      </p:sp>
      <p:sp>
        <p:nvSpPr>
          <p:cNvPr id="4" name="Slide Number Placeholder 3"/>
          <p:cNvSpPr>
            <a:spLocks noGrp="1"/>
          </p:cNvSpPr>
          <p:nvPr>
            <p:ph type="sldNum" sz="quarter" idx="12"/>
          </p:nvPr>
        </p:nvSpPr>
        <p:spPr/>
        <p:txBody>
          <a:bodyPr/>
          <a:lstStyle/>
          <a:p>
            <a:fld id="{BFBE7282-AE77-45F2-943F-AB74340DF244}" type="slidenum">
              <a:rPr lang="es-MX" smtClean="0"/>
              <a:t>‹Nº›</a:t>
            </a:fld>
            <a:endParaRPr lang="es-MX"/>
          </a:p>
        </p:txBody>
      </p:sp>
    </p:spTree>
    <p:extLst>
      <p:ext uri="{BB962C8B-B14F-4D97-AF65-F5344CB8AC3E}">
        <p14:creationId xmlns:p14="http://schemas.microsoft.com/office/powerpoint/2010/main" val="18245420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92300AD-B5B8-414B-85F3-D9D7286B496C}" type="datetime1">
              <a:rPr lang="es-MX" smtClean="0"/>
              <a:t>11/07/2019</a:t>
            </a:fld>
            <a:endParaRPr lang="es-MX"/>
          </a:p>
        </p:txBody>
      </p:sp>
      <p:sp>
        <p:nvSpPr>
          <p:cNvPr id="6" name="Footer Placeholder 5"/>
          <p:cNvSpPr>
            <a:spLocks noGrp="1"/>
          </p:cNvSpPr>
          <p:nvPr>
            <p:ph type="ftr" sz="quarter" idx="11"/>
          </p:nvPr>
        </p:nvSpPr>
        <p:spPr/>
        <p:txBody>
          <a:bodyPr/>
          <a:lstStyle/>
          <a:p>
            <a:r>
              <a:rPr lang="es-MX"/>
              <a:t>LUNA ANIMAS IRIDIAN ARELY</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FBE7282-AE77-45F2-943F-AB74340DF244}" type="slidenum">
              <a:rPr lang="es-MX" smtClean="0"/>
              <a:t>‹Nº›</a:t>
            </a:fld>
            <a:endParaRPr lang="es-MX"/>
          </a:p>
        </p:txBody>
      </p:sp>
    </p:spTree>
    <p:extLst>
      <p:ext uri="{BB962C8B-B14F-4D97-AF65-F5344CB8AC3E}">
        <p14:creationId xmlns:p14="http://schemas.microsoft.com/office/powerpoint/2010/main" val="31177425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A393834-84CB-4649-B6C9-6D0DFC93C972}" type="datetime1">
              <a:rPr lang="es-MX" smtClean="0"/>
              <a:t>11/07/2019</a:t>
            </a:fld>
            <a:endParaRPr lang="es-MX"/>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FBE7282-AE77-45F2-943F-AB74340DF244}" type="slidenum">
              <a:rPr lang="es-MX" smtClean="0"/>
              <a:t>‹Nº›</a:t>
            </a:fld>
            <a:endParaRPr lang="es-MX"/>
          </a:p>
        </p:txBody>
      </p:sp>
    </p:spTree>
    <p:extLst>
      <p:ext uri="{BB962C8B-B14F-4D97-AF65-F5344CB8AC3E}">
        <p14:creationId xmlns:p14="http://schemas.microsoft.com/office/powerpoint/2010/main" val="42412824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ABA612C-F586-4A73-A206-09971A00A33C}" type="datetime1">
              <a:rPr lang="es-MX" smtClean="0"/>
              <a:t>11/07/2019</a:t>
            </a:fld>
            <a:endParaRPr lang="es-MX"/>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s-MX"/>
              <a:t>LUNA ANIMAS IRIDIAN ARELY</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FBE7282-AE77-45F2-943F-AB74340DF244}" type="slidenum">
              <a:rPr lang="es-MX" smtClean="0"/>
              <a:t>‹Nº›</a:t>
            </a:fld>
            <a:endParaRPr lang="es-MX"/>
          </a:p>
        </p:txBody>
      </p:sp>
    </p:spTree>
    <p:extLst>
      <p:ext uri="{BB962C8B-B14F-4D97-AF65-F5344CB8AC3E}">
        <p14:creationId xmlns:p14="http://schemas.microsoft.com/office/powerpoint/2010/main" val="750141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16253" y="993496"/>
            <a:ext cx="9151911" cy="1743194"/>
          </a:xfrm>
        </p:spPr>
        <p:txBody>
          <a:bodyPr>
            <a:noAutofit/>
          </a:bodyPr>
          <a:lstStyle/>
          <a:p>
            <a:pPr algn="ctr"/>
            <a:r>
              <a:rPr lang="es-MX" sz="2400" b="1" dirty="0"/>
              <a:t>Universidad Politécnica de Tulancingo</a:t>
            </a:r>
            <a:br>
              <a:rPr lang="es-MX" sz="2400" dirty="0"/>
            </a:br>
            <a:r>
              <a:rPr lang="es-MX" sz="2400" b="1" dirty="0"/>
              <a:t>Ingeniería en Electrónica y telecomunicaciones </a:t>
            </a:r>
            <a:br>
              <a:rPr lang="es-MX" sz="2400" dirty="0"/>
            </a:br>
            <a:br>
              <a:rPr lang="es-MX" sz="1800" dirty="0"/>
            </a:br>
            <a:r>
              <a:rPr lang="es-MX" sz="1800" dirty="0"/>
              <a:t>seminario de proyectos   </a:t>
            </a:r>
            <a:br>
              <a:rPr lang="es-MX" sz="1800" dirty="0"/>
            </a:br>
            <a:br>
              <a:rPr lang="es-MX" sz="1800" dirty="0"/>
            </a:br>
            <a:r>
              <a:rPr lang="es-MX" sz="1800" dirty="0" err="1"/>
              <a:t>PROyecto</a:t>
            </a:r>
            <a:br>
              <a:rPr lang="es-MX" sz="1800" dirty="0"/>
            </a:br>
            <a:br>
              <a:rPr lang="es-MX" sz="1800" dirty="0"/>
            </a:br>
            <a:r>
              <a:rPr lang="es-MX" sz="1800" dirty="0"/>
              <a:t>Docente: ARTURO NEGRETE MEDELLÍN </a:t>
            </a:r>
            <a:br>
              <a:rPr lang="es-MX" sz="2400" dirty="0"/>
            </a:br>
            <a:endParaRPr lang="es-MX" sz="2400" dirty="0"/>
          </a:p>
        </p:txBody>
      </p:sp>
      <p:sp>
        <p:nvSpPr>
          <p:cNvPr id="3" name="Subtítulo 2"/>
          <p:cNvSpPr>
            <a:spLocks noGrp="1"/>
          </p:cNvSpPr>
          <p:nvPr>
            <p:ph type="subTitle" idx="1"/>
          </p:nvPr>
        </p:nvSpPr>
        <p:spPr>
          <a:xfrm>
            <a:off x="911109" y="4727014"/>
            <a:ext cx="8637072" cy="2276472"/>
          </a:xfrm>
        </p:spPr>
        <p:txBody>
          <a:bodyPr>
            <a:normAutofit/>
          </a:bodyPr>
          <a:lstStyle/>
          <a:p>
            <a:r>
              <a:rPr lang="es-MX" sz="1000" b="1" dirty="0"/>
              <a:t>PRESENTADO POR :</a:t>
            </a:r>
          </a:p>
          <a:p>
            <a:r>
              <a:rPr lang="es-MX" sz="1200" b="1" dirty="0"/>
              <a:t>LUNA ANIMAS IRIDIAN ARELY</a:t>
            </a:r>
          </a:p>
          <a:p>
            <a:r>
              <a:rPr lang="es-MX" sz="1100" b="1" dirty="0"/>
              <a:t>GUARNERO AVILES GUADALUPE MANUEL </a:t>
            </a:r>
          </a:p>
          <a:p>
            <a:endParaRPr lang="es-MX" sz="1000" dirty="0"/>
          </a:p>
          <a:p>
            <a:endParaRPr lang="es-MX" sz="1000" dirty="0"/>
          </a:p>
          <a:p>
            <a:endParaRPr lang="es-MX" sz="1000" dirty="0"/>
          </a:p>
          <a:p>
            <a:endParaRPr lang="es-MX" sz="1000" dirty="0"/>
          </a:p>
        </p:txBody>
      </p:sp>
      <p:sp>
        <p:nvSpPr>
          <p:cNvPr id="4" name="Marcador de pie de página 3">
            <a:extLst>
              <a:ext uri="{FF2B5EF4-FFF2-40B4-BE49-F238E27FC236}">
                <a16:creationId xmlns:a16="http://schemas.microsoft.com/office/drawing/2014/main" id="{B07C18A2-EB8E-42C2-BB6F-3FAE13BC7447}"/>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dirty="0">
                <a:solidFill>
                  <a:srgbClr val="696464"/>
                </a:solidFill>
                <a:latin typeface="Rockwell" panose="02060603020205020403"/>
              </a:rPr>
              <a:t>Seminario de Proyectos</a:t>
            </a:r>
            <a:endParaRPr kumimoji="0" lang="es-MX" sz="1100" b="0" i="0" u="none" strike="noStrike" kern="1200" cap="none" spc="0" normalizeH="0" baseline="0" noProof="0" dirty="0">
              <a:ln>
                <a:noFill/>
              </a:ln>
              <a:solidFill>
                <a:srgbClr val="696464"/>
              </a:solidFill>
              <a:effectLst/>
              <a:uLnTx/>
              <a:uFillTx/>
              <a:latin typeface="Rockwell" panose="02060603020205020403"/>
              <a:ea typeface="+mn-ea"/>
              <a:cs typeface="+mn-cs"/>
            </a:endParaRPr>
          </a:p>
        </p:txBody>
      </p:sp>
      <p:sp>
        <p:nvSpPr>
          <p:cNvPr id="5" name="CuadroTexto 4">
            <a:extLst>
              <a:ext uri="{FF2B5EF4-FFF2-40B4-BE49-F238E27FC236}">
                <a16:creationId xmlns:a16="http://schemas.microsoft.com/office/drawing/2014/main" id="{74CF31F1-B626-407A-85CD-5BD7B41C0BD2}"/>
              </a:ext>
            </a:extLst>
          </p:cNvPr>
          <p:cNvSpPr txBox="1"/>
          <p:nvPr/>
        </p:nvSpPr>
        <p:spPr>
          <a:xfrm>
            <a:off x="5583364" y="2900854"/>
            <a:ext cx="1617687" cy="83099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600" b="0" i="0" u="none" strike="noStrike" kern="1200" cap="none" spc="0" normalizeH="0" baseline="0" noProof="0" dirty="0">
                <a:ln>
                  <a:noFill/>
                </a:ln>
                <a:solidFill>
                  <a:prstClr val="black"/>
                </a:solidFill>
                <a:effectLst/>
                <a:uLnTx/>
                <a:uFillTx/>
                <a:latin typeface="Rockwell Condensed" panose="02060603050405020104"/>
                <a:ea typeface="+mn-ea"/>
                <a:cs typeface="+mn-cs"/>
              </a:rPr>
              <a:t>CUATRIMESTRE 9</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600" b="0" i="0" u="none" strike="noStrike" kern="1200" cap="none" spc="0" normalizeH="0" baseline="0" noProof="0" dirty="0">
                <a:ln>
                  <a:noFill/>
                </a:ln>
                <a:solidFill>
                  <a:prstClr val="black"/>
                </a:solidFill>
                <a:effectLst/>
                <a:uLnTx/>
                <a:uFillTx/>
                <a:latin typeface="Rockwell Condensed" panose="02060603050405020104"/>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600" b="0" i="0" u="none" strike="noStrike" kern="1200" cap="none" spc="0" normalizeH="0" baseline="0" noProof="0" dirty="0">
                <a:ln>
                  <a:noFill/>
                </a:ln>
                <a:solidFill>
                  <a:prstClr val="black"/>
                </a:solidFill>
                <a:effectLst/>
                <a:uLnTx/>
                <a:uFillTx/>
                <a:latin typeface="Rockwell Condensed" panose="02060603050405020104"/>
                <a:ea typeface="+mn-ea"/>
                <a:cs typeface="+mn-cs"/>
              </a:rPr>
              <a:t>MAYO- AGOSTO 2019 </a:t>
            </a:r>
          </a:p>
        </p:txBody>
      </p:sp>
      <p:pic>
        <p:nvPicPr>
          <p:cNvPr id="7" name="Imagen 6">
            <a:extLst>
              <a:ext uri="{FF2B5EF4-FFF2-40B4-BE49-F238E27FC236}">
                <a16:creationId xmlns:a16="http://schemas.microsoft.com/office/drawing/2014/main" id="{8E9E9AA1-BCCB-47DB-817E-7D03C6FD4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3864" y="5849994"/>
            <a:ext cx="845579" cy="845579"/>
          </a:xfrm>
          <a:prstGeom prst="rect">
            <a:avLst/>
          </a:prstGeom>
        </p:spPr>
      </p:pic>
    </p:spTree>
    <p:extLst>
      <p:ext uri="{BB962C8B-B14F-4D97-AF65-F5344CB8AC3E}">
        <p14:creationId xmlns:p14="http://schemas.microsoft.com/office/powerpoint/2010/main" val="39915075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19B38E-4F02-4B1B-82A0-F61F685501DC}"/>
              </a:ext>
            </a:extLst>
          </p:cNvPr>
          <p:cNvSpPr>
            <a:spLocks noGrp="1"/>
          </p:cNvSpPr>
          <p:nvPr>
            <p:ph type="title"/>
          </p:nvPr>
        </p:nvSpPr>
        <p:spPr/>
        <p:txBody>
          <a:bodyPr/>
          <a:lstStyle/>
          <a:p>
            <a:r>
              <a:rPr lang="es-MX" dirty="0"/>
              <a:t>planteamiento</a:t>
            </a:r>
          </a:p>
        </p:txBody>
      </p:sp>
      <p:sp>
        <p:nvSpPr>
          <p:cNvPr id="3" name="Marcador de contenido 2">
            <a:extLst>
              <a:ext uri="{FF2B5EF4-FFF2-40B4-BE49-F238E27FC236}">
                <a16:creationId xmlns:a16="http://schemas.microsoft.com/office/drawing/2014/main" id="{57032664-0715-44EA-8311-AFE02D3817AD}"/>
              </a:ext>
            </a:extLst>
          </p:cNvPr>
          <p:cNvSpPr>
            <a:spLocks noGrp="1"/>
          </p:cNvSpPr>
          <p:nvPr>
            <p:ph idx="1"/>
          </p:nvPr>
        </p:nvSpPr>
        <p:spPr/>
        <p:txBody>
          <a:bodyPr>
            <a:normAutofit lnSpcReduction="10000"/>
          </a:bodyPr>
          <a:lstStyle/>
          <a:p>
            <a:pPr marL="0" indent="0">
              <a:buNone/>
            </a:pPr>
            <a:r>
              <a:rPr lang="es-MX" b="1" dirty="0"/>
              <a:t>¿Porque están difícil conseguir un lugar para estacionar? </a:t>
            </a:r>
          </a:p>
          <a:p>
            <a:pPr marL="0" indent="0">
              <a:buNone/>
            </a:pPr>
            <a:r>
              <a:rPr lang="es-MX" dirty="0"/>
              <a:t>El incremento de adquisición de vehículos en México ha provocado  un problema de problemas vehiculares. </a:t>
            </a:r>
          </a:p>
          <a:p>
            <a:r>
              <a:rPr lang="es-MX" b="1" dirty="0"/>
              <a:t>Solución:  </a:t>
            </a:r>
            <a:r>
              <a:rPr lang="es-MX" dirty="0"/>
              <a:t>En controlar el flujo vehicular  dentro de un estacionamiento y solucionara la pérdida de tiempo de los conductores.   </a:t>
            </a:r>
          </a:p>
          <a:p>
            <a:pPr marL="0" indent="0">
              <a:buNone/>
            </a:pPr>
            <a:r>
              <a:rPr lang="es-MX" b="1" dirty="0"/>
              <a:t>¿Qué es lo que se sucede si no encuentras un lugar para estacionar</a:t>
            </a:r>
            <a:r>
              <a:rPr lang="es-MX" dirty="0"/>
              <a:t>? </a:t>
            </a:r>
          </a:p>
          <a:p>
            <a:pPr marL="0" indent="0">
              <a:buNone/>
            </a:pPr>
            <a:r>
              <a:rPr lang="es-MX" dirty="0"/>
              <a:t>El conductor al no encontrar un espacio esto genera estrés, mal humor, y pueden llegar a producir un accidente porque solo piensan en buscar un sitio en donde estacionarse. </a:t>
            </a:r>
          </a:p>
          <a:p>
            <a:r>
              <a:rPr lang="es-MX" b="1" dirty="0"/>
              <a:t>La solución:  </a:t>
            </a:r>
            <a:r>
              <a:rPr lang="es-MX" dirty="0"/>
              <a:t>Es realizar un estacionamiento automatizado que señale si hay un lugar disponible, donde el conductor no tendrá que perder su tiempo buscando un lugar para estacionarse</a:t>
            </a:r>
          </a:p>
        </p:txBody>
      </p:sp>
      <p:sp>
        <p:nvSpPr>
          <p:cNvPr id="4" name="Marcador de pie de página 3">
            <a:extLst>
              <a:ext uri="{FF2B5EF4-FFF2-40B4-BE49-F238E27FC236}">
                <a16:creationId xmlns:a16="http://schemas.microsoft.com/office/drawing/2014/main" id="{A68226E7-593C-4FD7-9C82-3F28F53D1725}"/>
              </a:ext>
            </a:extLst>
          </p:cNvPr>
          <p:cNvSpPr>
            <a:spLocks noGrp="1"/>
          </p:cNvSpPr>
          <p:nvPr>
            <p:ph type="ftr" sz="quarter" idx="11"/>
          </p:nvPr>
        </p:nvSpPr>
        <p:spPr/>
        <p:txBody>
          <a:bodyPr/>
          <a:lstStyle/>
          <a:p>
            <a:r>
              <a:rPr lang="es-MX"/>
              <a:t>LUNA ANIMAS IRIDIAN ARELY</a:t>
            </a:r>
          </a:p>
        </p:txBody>
      </p:sp>
    </p:spTree>
    <p:extLst>
      <p:ext uri="{BB962C8B-B14F-4D97-AF65-F5344CB8AC3E}">
        <p14:creationId xmlns:p14="http://schemas.microsoft.com/office/powerpoint/2010/main" val="4374864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5923E5-C7CB-49A2-97C9-E6EA87BE81B4}"/>
              </a:ext>
            </a:extLst>
          </p:cNvPr>
          <p:cNvSpPr>
            <a:spLocks noGrp="1"/>
          </p:cNvSpPr>
          <p:nvPr>
            <p:ph type="title"/>
          </p:nvPr>
        </p:nvSpPr>
        <p:spPr/>
        <p:txBody>
          <a:bodyPr/>
          <a:lstStyle/>
          <a:p>
            <a:r>
              <a:rPr lang="es-MX" dirty="0"/>
              <a:t>Objetivo </a:t>
            </a:r>
          </a:p>
        </p:txBody>
      </p:sp>
      <p:sp>
        <p:nvSpPr>
          <p:cNvPr id="3" name="Marcador de contenido 2">
            <a:extLst>
              <a:ext uri="{FF2B5EF4-FFF2-40B4-BE49-F238E27FC236}">
                <a16:creationId xmlns:a16="http://schemas.microsoft.com/office/drawing/2014/main" id="{0D511DDA-B395-4334-8BFD-EA069872A68F}"/>
              </a:ext>
            </a:extLst>
          </p:cNvPr>
          <p:cNvSpPr>
            <a:spLocks noGrp="1"/>
          </p:cNvSpPr>
          <p:nvPr>
            <p:ph idx="1"/>
          </p:nvPr>
        </p:nvSpPr>
        <p:spPr/>
        <p:txBody>
          <a:bodyPr/>
          <a:lstStyle/>
          <a:p>
            <a:r>
              <a:rPr lang="es-MX" dirty="0"/>
              <a:t>Poner a prueba nuestras capacidades y conocimientos para resolver un problema en un estacionamiento mediante la automatización, realizando un estacionamiento automatizado donde se pretende utilizar dispositivos electrónicos  programables para poder controlar y saber cuantos espacios hay disponibles o si ya no se encuentra un lugar disponible.</a:t>
            </a:r>
          </a:p>
        </p:txBody>
      </p:sp>
      <p:sp>
        <p:nvSpPr>
          <p:cNvPr id="4" name="Marcador de pie de página 3">
            <a:extLst>
              <a:ext uri="{FF2B5EF4-FFF2-40B4-BE49-F238E27FC236}">
                <a16:creationId xmlns:a16="http://schemas.microsoft.com/office/drawing/2014/main" id="{6ED5A9F9-D4B8-4F2D-8082-A9612760A640}"/>
              </a:ext>
            </a:extLst>
          </p:cNvPr>
          <p:cNvSpPr>
            <a:spLocks noGrp="1"/>
          </p:cNvSpPr>
          <p:nvPr>
            <p:ph type="ftr" sz="quarter" idx="11"/>
          </p:nvPr>
        </p:nvSpPr>
        <p:spPr/>
        <p:txBody>
          <a:bodyPr/>
          <a:lstStyle/>
          <a:p>
            <a:r>
              <a:rPr lang="es-MX"/>
              <a:t>LUNA ANIMAS IRIDIAN ARELY</a:t>
            </a:r>
          </a:p>
        </p:txBody>
      </p:sp>
    </p:spTree>
    <p:extLst>
      <p:ext uri="{BB962C8B-B14F-4D97-AF65-F5344CB8AC3E}">
        <p14:creationId xmlns:p14="http://schemas.microsoft.com/office/powerpoint/2010/main" val="20436167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3481D7-1C03-45B0-A4F0-5DC377A16B00}"/>
              </a:ext>
            </a:extLst>
          </p:cNvPr>
          <p:cNvSpPr>
            <a:spLocks noGrp="1"/>
          </p:cNvSpPr>
          <p:nvPr>
            <p:ph type="title"/>
          </p:nvPr>
        </p:nvSpPr>
        <p:spPr/>
        <p:txBody>
          <a:bodyPr/>
          <a:lstStyle/>
          <a:p>
            <a:r>
              <a:rPr lang="es-MX" dirty="0"/>
              <a:t>Realización del estacionamiento </a:t>
            </a:r>
          </a:p>
        </p:txBody>
      </p:sp>
      <p:sp>
        <p:nvSpPr>
          <p:cNvPr id="3" name="Marcador de contenido 2">
            <a:extLst>
              <a:ext uri="{FF2B5EF4-FFF2-40B4-BE49-F238E27FC236}">
                <a16:creationId xmlns:a16="http://schemas.microsoft.com/office/drawing/2014/main" id="{DCCA23F5-1BD1-4961-854C-DCFBBBA40978}"/>
              </a:ext>
            </a:extLst>
          </p:cNvPr>
          <p:cNvSpPr>
            <a:spLocks noGrp="1"/>
          </p:cNvSpPr>
          <p:nvPr>
            <p:ph idx="1"/>
          </p:nvPr>
        </p:nvSpPr>
        <p:spPr/>
        <p:txBody>
          <a:bodyPr/>
          <a:lstStyle/>
          <a:p>
            <a:r>
              <a:rPr lang="es-MX" dirty="0"/>
              <a:t>Será realizado por medio de un software que localice si un auto está o no presente en el espacio de estacionamiento. Para que sepan los conductores cuando hay lugares  se pondrá una pantalla donde se mostrara  si hay lugares solo o si está ocupado y no hay lugares para estacionarse. </a:t>
            </a:r>
          </a:p>
        </p:txBody>
      </p:sp>
      <p:sp>
        <p:nvSpPr>
          <p:cNvPr id="4" name="Marcador de pie de página 3">
            <a:extLst>
              <a:ext uri="{FF2B5EF4-FFF2-40B4-BE49-F238E27FC236}">
                <a16:creationId xmlns:a16="http://schemas.microsoft.com/office/drawing/2014/main" id="{15D423B7-38A4-48AA-8C28-E068A7E82E23}"/>
              </a:ext>
            </a:extLst>
          </p:cNvPr>
          <p:cNvSpPr>
            <a:spLocks noGrp="1"/>
          </p:cNvSpPr>
          <p:nvPr>
            <p:ph type="ftr" sz="quarter" idx="11"/>
          </p:nvPr>
        </p:nvSpPr>
        <p:spPr/>
        <p:txBody>
          <a:bodyPr/>
          <a:lstStyle/>
          <a:p>
            <a:r>
              <a:rPr lang="es-MX"/>
              <a:t>LUNA ANIMAS IRIDIAN ARELY</a:t>
            </a:r>
          </a:p>
        </p:txBody>
      </p:sp>
    </p:spTree>
    <p:extLst>
      <p:ext uri="{BB962C8B-B14F-4D97-AF65-F5344CB8AC3E}">
        <p14:creationId xmlns:p14="http://schemas.microsoft.com/office/powerpoint/2010/main" val="16814100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305B58-7F3B-4827-BCCE-DF96CFE16180}"/>
              </a:ext>
            </a:extLst>
          </p:cNvPr>
          <p:cNvSpPr>
            <a:spLocks noGrp="1"/>
          </p:cNvSpPr>
          <p:nvPr>
            <p:ph type="title"/>
          </p:nvPr>
        </p:nvSpPr>
        <p:spPr/>
        <p:txBody>
          <a:bodyPr/>
          <a:lstStyle/>
          <a:p>
            <a:r>
              <a:rPr lang="es-MX" dirty="0"/>
              <a:t>Recursos humanos </a:t>
            </a:r>
          </a:p>
        </p:txBody>
      </p:sp>
      <p:sp>
        <p:nvSpPr>
          <p:cNvPr id="3" name="Marcador de contenido 2">
            <a:extLst>
              <a:ext uri="{FF2B5EF4-FFF2-40B4-BE49-F238E27FC236}">
                <a16:creationId xmlns:a16="http://schemas.microsoft.com/office/drawing/2014/main" id="{A1D506F5-400F-4CAB-A406-CBB7BC3D6676}"/>
              </a:ext>
            </a:extLst>
          </p:cNvPr>
          <p:cNvSpPr>
            <a:spLocks noGrp="1"/>
          </p:cNvSpPr>
          <p:nvPr>
            <p:ph idx="1"/>
          </p:nvPr>
        </p:nvSpPr>
        <p:spPr>
          <a:xfrm>
            <a:off x="1066800" y="2093976"/>
            <a:ext cx="10058400" cy="4050792"/>
          </a:xfrm>
        </p:spPr>
        <p:txBody>
          <a:bodyPr>
            <a:normAutofit/>
          </a:bodyPr>
          <a:lstStyle/>
          <a:p>
            <a:pPr lvl="0"/>
            <a:r>
              <a:rPr lang="es-MX" dirty="0"/>
              <a:t>2  Sensores Ópticos De Reflexión. </a:t>
            </a:r>
          </a:p>
          <a:p>
            <a:pPr lvl="0"/>
            <a:r>
              <a:rPr lang="es-MX" dirty="0"/>
              <a:t>1 Computadora. </a:t>
            </a:r>
          </a:p>
          <a:p>
            <a:pPr lvl="0"/>
            <a:r>
              <a:rPr lang="es-MX" dirty="0"/>
              <a:t>2 Servomotores  </a:t>
            </a:r>
          </a:p>
          <a:p>
            <a:pPr lvl="0"/>
            <a:r>
              <a:rPr lang="es-MX" dirty="0"/>
              <a:t>1 Arduino  </a:t>
            </a:r>
          </a:p>
          <a:p>
            <a:pPr lvl="0"/>
            <a:r>
              <a:rPr lang="es-MX" dirty="0"/>
              <a:t>Cables </a:t>
            </a:r>
          </a:p>
          <a:p>
            <a:pPr lvl="0"/>
            <a:r>
              <a:rPr lang="es-MX" dirty="0"/>
              <a:t>1 Lámpara Verde  </a:t>
            </a:r>
          </a:p>
          <a:p>
            <a:pPr lvl="0"/>
            <a:r>
              <a:rPr lang="es-MX" dirty="0"/>
              <a:t>1 Lámpara  Rojo</a:t>
            </a:r>
          </a:p>
          <a:p>
            <a:pPr marL="0" indent="0">
              <a:buNone/>
            </a:pPr>
            <a:endParaRPr lang="es-MX" dirty="0"/>
          </a:p>
        </p:txBody>
      </p:sp>
      <p:sp>
        <p:nvSpPr>
          <p:cNvPr id="4" name="Marcador de pie de página 3">
            <a:extLst>
              <a:ext uri="{FF2B5EF4-FFF2-40B4-BE49-F238E27FC236}">
                <a16:creationId xmlns:a16="http://schemas.microsoft.com/office/drawing/2014/main" id="{4CE4B548-2B9E-494D-AC14-4E7ABEED9991}"/>
              </a:ext>
            </a:extLst>
          </p:cNvPr>
          <p:cNvSpPr>
            <a:spLocks noGrp="1"/>
          </p:cNvSpPr>
          <p:nvPr>
            <p:ph type="ftr" sz="quarter" idx="11"/>
          </p:nvPr>
        </p:nvSpPr>
        <p:spPr/>
        <p:txBody>
          <a:bodyPr/>
          <a:lstStyle/>
          <a:p>
            <a:r>
              <a:rPr lang="es-MX"/>
              <a:t>LUNA ANIMAS IRIDIAN ARELY</a:t>
            </a:r>
          </a:p>
        </p:txBody>
      </p:sp>
      <p:pic>
        <p:nvPicPr>
          <p:cNvPr id="5" name="Imagen 4">
            <a:extLst>
              <a:ext uri="{FF2B5EF4-FFF2-40B4-BE49-F238E27FC236}">
                <a16:creationId xmlns:a16="http://schemas.microsoft.com/office/drawing/2014/main" id="{E43175EB-7C55-40BF-8B8C-5BF9AD0F8987}"/>
              </a:ext>
            </a:extLst>
          </p:cNvPr>
          <p:cNvPicPr>
            <a:picLocks noChangeAspect="1"/>
          </p:cNvPicPr>
          <p:nvPr/>
        </p:nvPicPr>
        <p:blipFill rotWithShape="1">
          <a:blip r:embed="rId2"/>
          <a:srcRect l="28204" t="15194" r="27113" b="7046"/>
          <a:stretch/>
        </p:blipFill>
        <p:spPr>
          <a:xfrm>
            <a:off x="8192335" y="1435166"/>
            <a:ext cx="2728950" cy="2670048"/>
          </a:xfrm>
          <a:prstGeom prst="rect">
            <a:avLst/>
          </a:prstGeom>
        </p:spPr>
      </p:pic>
      <p:pic>
        <p:nvPicPr>
          <p:cNvPr id="6" name="Imagen 5">
            <a:extLst>
              <a:ext uri="{FF2B5EF4-FFF2-40B4-BE49-F238E27FC236}">
                <a16:creationId xmlns:a16="http://schemas.microsoft.com/office/drawing/2014/main" id="{3CB1F547-4384-4FF6-AC69-57BA68464805}"/>
              </a:ext>
            </a:extLst>
          </p:cNvPr>
          <p:cNvPicPr>
            <a:picLocks noChangeAspect="1"/>
          </p:cNvPicPr>
          <p:nvPr/>
        </p:nvPicPr>
        <p:blipFill rotWithShape="1">
          <a:blip r:embed="rId3"/>
          <a:srcRect l="27676" t="46383" r="42535" b="13222"/>
          <a:stretch/>
        </p:blipFill>
        <p:spPr>
          <a:xfrm>
            <a:off x="5929553" y="2273766"/>
            <a:ext cx="1875043" cy="1429554"/>
          </a:xfrm>
          <a:prstGeom prst="rect">
            <a:avLst/>
          </a:prstGeom>
        </p:spPr>
      </p:pic>
    </p:spTree>
    <p:extLst>
      <p:ext uri="{BB962C8B-B14F-4D97-AF65-F5344CB8AC3E}">
        <p14:creationId xmlns:p14="http://schemas.microsoft.com/office/powerpoint/2010/main" val="39754835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CBB1FD1-894E-489E-AB5B-489381776DF2}"/>
              </a:ext>
            </a:extLst>
          </p:cNvPr>
          <p:cNvSpPr>
            <a:spLocks noGrp="1"/>
          </p:cNvSpPr>
          <p:nvPr>
            <p:ph idx="1"/>
          </p:nvPr>
        </p:nvSpPr>
        <p:spPr>
          <a:xfrm>
            <a:off x="941060" y="782005"/>
            <a:ext cx="10058400" cy="4050792"/>
          </a:xfrm>
        </p:spPr>
        <p:txBody>
          <a:bodyPr>
            <a:normAutofit/>
          </a:bodyPr>
          <a:lstStyle/>
          <a:p>
            <a:r>
              <a:rPr lang="es-MX" b="1" dirty="0"/>
              <a:t>ALCANCES </a:t>
            </a:r>
          </a:p>
          <a:p>
            <a:r>
              <a:rPr lang="es-MX" dirty="0"/>
              <a:t>Hacer que el proyecto funcione  correctamente para demostrar a toda  la sociedad que un proyecto de este tipo es de gran ayuda para el problema de estacionarse, y también para que puedan observar que con este tipo de sistemas te podrás ahorrar mucho tiempo que pierdes buscando un lugar para estacionar su automóvil,  para que en un futuro puedan implementarlo. </a:t>
            </a:r>
          </a:p>
          <a:p>
            <a:pPr marL="0" indent="0">
              <a:buNone/>
            </a:pPr>
            <a:r>
              <a:rPr lang="es-MX" dirty="0"/>
              <a:t> </a:t>
            </a:r>
          </a:p>
          <a:p>
            <a:r>
              <a:rPr lang="es-MX" b="1" dirty="0"/>
              <a:t>LIMITACIONES  </a:t>
            </a:r>
          </a:p>
          <a:p>
            <a:r>
              <a:rPr lang="es-MX" dirty="0"/>
              <a:t>- No saber programar el </a:t>
            </a:r>
            <a:r>
              <a:rPr lang="es-MX" dirty="0" err="1"/>
              <a:t>arduino</a:t>
            </a:r>
            <a:r>
              <a:rPr lang="es-MX" dirty="0"/>
              <a:t>. </a:t>
            </a:r>
          </a:p>
          <a:p>
            <a:r>
              <a:rPr lang="es-MX" dirty="0"/>
              <a:t>- Contar con el dinero suficiente  para realizar el proyecto. </a:t>
            </a:r>
          </a:p>
          <a:p>
            <a:r>
              <a:rPr lang="es-MX" dirty="0"/>
              <a:t>- Contar con el tiempo suficiente. </a:t>
            </a:r>
          </a:p>
          <a:p>
            <a:endParaRPr lang="es-MX" dirty="0"/>
          </a:p>
        </p:txBody>
      </p:sp>
      <p:sp>
        <p:nvSpPr>
          <p:cNvPr id="4" name="Marcador de pie de página 3">
            <a:extLst>
              <a:ext uri="{FF2B5EF4-FFF2-40B4-BE49-F238E27FC236}">
                <a16:creationId xmlns:a16="http://schemas.microsoft.com/office/drawing/2014/main" id="{9B11801F-BFC5-4B68-969E-A669DA581208}"/>
              </a:ext>
            </a:extLst>
          </p:cNvPr>
          <p:cNvSpPr>
            <a:spLocks noGrp="1"/>
          </p:cNvSpPr>
          <p:nvPr>
            <p:ph type="ftr" sz="quarter" idx="11"/>
          </p:nvPr>
        </p:nvSpPr>
        <p:spPr/>
        <p:txBody>
          <a:bodyPr/>
          <a:lstStyle/>
          <a:p>
            <a:r>
              <a:rPr lang="es-MX"/>
              <a:t>LUNA ANIMAS IRIDIAN ARELY</a:t>
            </a:r>
          </a:p>
        </p:txBody>
      </p:sp>
    </p:spTree>
    <p:extLst>
      <p:ext uri="{BB962C8B-B14F-4D97-AF65-F5344CB8AC3E}">
        <p14:creationId xmlns:p14="http://schemas.microsoft.com/office/powerpoint/2010/main" val="35904444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37CAB-6C99-4BF5-82EA-CB0CEA1265A1}"/>
              </a:ext>
            </a:extLst>
          </p:cNvPr>
          <p:cNvSpPr>
            <a:spLocks noGrp="1"/>
          </p:cNvSpPr>
          <p:nvPr>
            <p:ph type="title"/>
          </p:nvPr>
        </p:nvSpPr>
        <p:spPr/>
        <p:txBody>
          <a:bodyPr/>
          <a:lstStyle/>
          <a:p>
            <a:r>
              <a:rPr lang="es-MX" dirty="0"/>
              <a:t>Parte iniciación de código</a:t>
            </a:r>
          </a:p>
        </p:txBody>
      </p:sp>
      <p:sp>
        <p:nvSpPr>
          <p:cNvPr id="4" name="Marcador de pie de página 3">
            <a:extLst>
              <a:ext uri="{FF2B5EF4-FFF2-40B4-BE49-F238E27FC236}">
                <a16:creationId xmlns:a16="http://schemas.microsoft.com/office/drawing/2014/main" id="{CCDA98EA-7016-422E-9105-F1D79C978577}"/>
              </a:ext>
            </a:extLst>
          </p:cNvPr>
          <p:cNvSpPr>
            <a:spLocks noGrp="1"/>
          </p:cNvSpPr>
          <p:nvPr>
            <p:ph type="ftr" sz="quarter" idx="11"/>
          </p:nvPr>
        </p:nvSpPr>
        <p:spPr/>
        <p:txBody>
          <a:bodyPr/>
          <a:lstStyle/>
          <a:p>
            <a:r>
              <a:rPr lang="es-MX"/>
              <a:t>LUNA ANIMAS IRIDIAN ARELY</a:t>
            </a:r>
          </a:p>
        </p:txBody>
      </p:sp>
      <p:pic>
        <p:nvPicPr>
          <p:cNvPr id="5" name="Marcador de contenido 4">
            <a:extLst>
              <a:ext uri="{FF2B5EF4-FFF2-40B4-BE49-F238E27FC236}">
                <a16:creationId xmlns:a16="http://schemas.microsoft.com/office/drawing/2014/main" id="{2B9FFA90-E727-4C7C-B703-BDF1E70AD6D9}"/>
              </a:ext>
            </a:extLst>
          </p:cNvPr>
          <p:cNvPicPr>
            <a:picLocks noGrp="1"/>
          </p:cNvPicPr>
          <p:nvPr>
            <p:ph idx="1"/>
          </p:nvPr>
        </p:nvPicPr>
        <p:blipFill rotWithShape="1">
          <a:blip r:embed="rId2"/>
          <a:srcRect l="22462" t="20148" r="26972" b="4617"/>
          <a:stretch/>
        </p:blipFill>
        <p:spPr>
          <a:xfrm>
            <a:off x="2521527" y="2093976"/>
            <a:ext cx="5237019" cy="3891188"/>
          </a:xfrm>
          <a:prstGeom prst="rect">
            <a:avLst/>
          </a:prstGeom>
        </p:spPr>
      </p:pic>
    </p:spTree>
    <p:extLst>
      <p:ext uri="{BB962C8B-B14F-4D97-AF65-F5344CB8AC3E}">
        <p14:creationId xmlns:p14="http://schemas.microsoft.com/office/powerpoint/2010/main" val="7717348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32</TotalTime>
  <Words>394</Words>
  <Application>Microsoft Office PowerPoint</Application>
  <PresentationFormat>Panorámica</PresentationFormat>
  <Paragraphs>43</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Rockwell</vt:lpstr>
      <vt:lpstr>Rockwell Condensed</vt:lpstr>
      <vt:lpstr>Wingdings</vt:lpstr>
      <vt:lpstr>Letras en madera</vt:lpstr>
      <vt:lpstr>Universidad Politécnica de Tulancingo Ingeniería en Electrónica y telecomunicaciones   seminario de proyectos     PROyecto  Docente: ARTURO NEGRETE MEDELLÍN  </vt:lpstr>
      <vt:lpstr>planteamiento</vt:lpstr>
      <vt:lpstr>Objetivo </vt:lpstr>
      <vt:lpstr>Realización del estacionamiento </vt:lpstr>
      <vt:lpstr>Recursos humanos </vt:lpstr>
      <vt:lpstr>Presentación de PowerPoint</vt:lpstr>
      <vt:lpstr>Parte iniciación de código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Politécnica de Tulancingo Ingeniería en Electrónica y telecomunicaciones   seminario de proyectos     PROyecto  Docente: ARTURO NEGRETE MEDELLÍN</dc:title>
  <dc:creator>Iridian Arely Luna Animas</dc:creator>
  <cp:lastModifiedBy>Iridian Arely Luna Animas</cp:lastModifiedBy>
  <cp:revision>4</cp:revision>
  <dcterms:created xsi:type="dcterms:W3CDTF">2019-06-27T02:53:51Z</dcterms:created>
  <dcterms:modified xsi:type="dcterms:W3CDTF">2019-07-12T01:39:04Z</dcterms:modified>
</cp:coreProperties>
</file>