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31" r:id="rId3"/>
    <p:sldId id="347" r:id="rId4"/>
    <p:sldId id="348" r:id="rId5"/>
    <p:sldId id="332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34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4" indent="0" algn="ctr">
              <a:buNone/>
              <a:defRPr sz="2000"/>
            </a:lvl2pPr>
            <a:lvl3pPr marL="914346" indent="0" algn="ctr">
              <a:buNone/>
              <a:defRPr sz="1800"/>
            </a:lvl3pPr>
            <a:lvl4pPr marL="1371520" indent="0" algn="ctr">
              <a:buNone/>
              <a:defRPr sz="1600"/>
            </a:lvl4pPr>
            <a:lvl5pPr marL="1828692" indent="0" algn="ctr">
              <a:buNone/>
              <a:defRPr sz="1600"/>
            </a:lvl5pPr>
            <a:lvl6pPr marL="2285866" indent="0" algn="ctr">
              <a:buNone/>
              <a:defRPr sz="1600"/>
            </a:lvl6pPr>
            <a:lvl7pPr marL="2743039" indent="0" algn="ctr">
              <a:buNone/>
              <a:defRPr sz="1600"/>
            </a:lvl7pPr>
            <a:lvl8pPr marL="3200212" indent="0" algn="ctr">
              <a:buNone/>
              <a:defRPr sz="1600"/>
            </a:lvl8pPr>
            <a:lvl9pPr marL="3657385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304" t="-1080" r="-304" b="-9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7" name="Rectángulo 6"/>
          <p:cNvSpPr/>
          <p:nvPr userDrawn="1"/>
        </p:nvSpPr>
        <p:spPr>
          <a:xfrm>
            <a:off x="-2" y="0"/>
            <a:ext cx="12192000" cy="687035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Triángulo rectángulo 9"/>
          <p:cNvSpPr/>
          <p:nvPr userDrawn="1"/>
        </p:nvSpPr>
        <p:spPr>
          <a:xfrm flipV="1">
            <a:off x="2" y="0"/>
            <a:ext cx="1223008" cy="5783580"/>
          </a:xfrm>
          <a:prstGeom prst="rtTriangle">
            <a:avLst/>
          </a:prstGeom>
          <a:gradFill>
            <a:gsLst>
              <a:gs pos="0">
                <a:srgbClr val="01FFBC"/>
              </a:gs>
              <a:gs pos="100000">
                <a:srgbClr val="0074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Triángulo rectángulo 8"/>
          <p:cNvSpPr/>
          <p:nvPr userDrawn="1"/>
        </p:nvSpPr>
        <p:spPr>
          <a:xfrm>
            <a:off x="1" y="1298864"/>
            <a:ext cx="1725930" cy="5559136"/>
          </a:xfrm>
          <a:prstGeom prst="rtTriangle">
            <a:avLst/>
          </a:prstGeom>
          <a:gradFill>
            <a:gsLst>
              <a:gs pos="51000">
                <a:srgbClr val="01FFBC"/>
              </a:gs>
              <a:gs pos="97000">
                <a:srgbClr val="0032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D869D12-292E-43DA-AA79-4D7CAF2C6699}"/>
              </a:ext>
            </a:extLst>
          </p:cNvPr>
          <p:cNvGrpSpPr/>
          <p:nvPr userDrawn="1"/>
        </p:nvGrpSpPr>
        <p:grpSpPr>
          <a:xfrm>
            <a:off x="4333114" y="6413160"/>
            <a:ext cx="3525769" cy="444840"/>
            <a:chOff x="4086266" y="6258176"/>
            <a:chExt cx="3525769" cy="444840"/>
          </a:xfrm>
        </p:grpSpPr>
        <p:sp>
          <p:nvSpPr>
            <p:cNvPr id="5" name="Rectángulo 4"/>
            <p:cNvSpPr/>
            <p:nvPr userDrawn="1"/>
          </p:nvSpPr>
          <p:spPr>
            <a:xfrm>
              <a:off x="4910168" y="6258176"/>
              <a:ext cx="2701867" cy="444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50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WWW.</a:t>
              </a:r>
              <a:r>
                <a:rPr lang="es-PE" sz="1500" baseline="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DAGNETT.COM</a:t>
              </a:r>
              <a:endParaRPr lang="es-PE" sz="1500" dirty="0">
                <a:solidFill>
                  <a:schemeClr val="tx1"/>
                </a:solidFill>
                <a:latin typeface="Lato Black" panose="020F0A02020204030203" pitchFamily="34" charset="0"/>
              </a:endParaRPr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4CD97FB5-B96B-420A-9517-6775598D82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10168" y="6372539"/>
              <a:ext cx="216114" cy="216114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946774EA-D210-4374-AABD-BD1318769B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5534" y="6372539"/>
              <a:ext cx="216114" cy="216114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619F986D-FC2F-4AE7-A4EB-EEDF5D0C0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60900" y="6372540"/>
              <a:ext cx="216114" cy="216114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8FA47C0A-2352-4A79-AFFB-FB6E9A222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6266" y="6372539"/>
              <a:ext cx="216114" cy="216114"/>
            </a:xfrm>
            <a:prstGeom prst="rect">
              <a:avLst/>
            </a:prstGeom>
          </p:spPr>
        </p:pic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A414E80E-388B-4F8B-91A1-9F0C08A2D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6"/>
          <a:stretch/>
        </p:blipFill>
        <p:spPr>
          <a:xfrm>
            <a:off x="137214" y="5533097"/>
            <a:ext cx="1337257" cy="12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304" t="-1080" r="-304" b="-9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7" name="Rectángulo 6"/>
          <p:cNvSpPr/>
          <p:nvPr userDrawn="1"/>
        </p:nvSpPr>
        <p:spPr>
          <a:xfrm>
            <a:off x="-2" y="0"/>
            <a:ext cx="12192000" cy="68703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Triángulo rectángulo 9"/>
          <p:cNvSpPr/>
          <p:nvPr userDrawn="1"/>
        </p:nvSpPr>
        <p:spPr>
          <a:xfrm flipH="1" flipV="1">
            <a:off x="10968993" y="-12354"/>
            <a:ext cx="1223008" cy="5783580"/>
          </a:xfrm>
          <a:prstGeom prst="rtTriangle">
            <a:avLst/>
          </a:prstGeom>
          <a:gradFill>
            <a:gsLst>
              <a:gs pos="0">
                <a:srgbClr val="01FFBC"/>
              </a:gs>
              <a:gs pos="100000">
                <a:srgbClr val="0074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Triángulo rectángulo 8"/>
          <p:cNvSpPr/>
          <p:nvPr userDrawn="1"/>
        </p:nvSpPr>
        <p:spPr>
          <a:xfrm flipH="1">
            <a:off x="10466069" y="1298864"/>
            <a:ext cx="1725930" cy="5559136"/>
          </a:xfrm>
          <a:prstGeom prst="rtTriangle">
            <a:avLst/>
          </a:prstGeom>
          <a:gradFill>
            <a:gsLst>
              <a:gs pos="51000">
                <a:srgbClr val="01FFBC"/>
              </a:gs>
              <a:gs pos="97000">
                <a:srgbClr val="0032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D869D12-292E-43DA-AA79-4D7CAF2C6699}"/>
              </a:ext>
            </a:extLst>
          </p:cNvPr>
          <p:cNvGrpSpPr/>
          <p:nvPr userDrawn="1"/>
        </p:nvGrpSpPr>
        <p:grpSpPr>
          <a:xfrm>
            <a:off x="4333114" y="6413160"/>
            <a:ext cx="3525769" cy="444840"/>
            <a:chOff x="4086266" y="6258176"/>
            <a:chExt cx="3525769" cy="444840"/>
          </a:xfrm>
        </p:grpSpPr>
        <p:sp>
          <p:nvSpPr>
            <p:cNvPr id="5" name="Rectángulo 4"/>
            <p:cNvSpPr/>
            <p:nvPr userDrawn="1"/>
          </p:nvSpPr>
          <p:spPr>
            <a:xfrm>
              <a:off x="4910168" y="6258176"/>
              <a:ext cx="2701867" cy="444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50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WWW.</a:t>
              </a:r>
              <a:r>
                <a:rPr lang="es-PE" sz="1500" baseline="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DAGNETT.COM</a:t>
              </a:r>
              <a:endParaRPr lang="es-PE" sz="1500" dirty="0">
                <a:solidFill>
                  <a:schemeClr val="tx1"/>
                </a:solidFill>
                <a:latin typeface="Lato Black" panose="020F0A02020204030203" pitchFamily="34" charset="0"/>
              </a:endParaRPr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4CD97FB5-B96B-420A-9517-6775598D82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10168" y="6372539"/>
              <a:ext cx="216114" cy="216114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946774EA-D210-4374-AABD-BD1318769B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5534" y="6372539"/>
              <a:ext cx="216114" cy="216114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619F986D-FC2F-4AE7-A4EB-EEDF5D0C0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60900" y="6372540"/>
              <a:ext cx="216114" cy="216114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8FA47C0A-2352-4A79-AFFB-FB6E9A222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6266" y="6372539"/>
              <a:ext cx="216114" cy="216114"/>
            </a:xfrm>
            <a:prstGeom prst="rect">
              <a:avLst/>
            </a:prstGeom>
          </p:spPr>
        </p:pic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A414E80E-388B-4F8B-91A1-9F0C08A2D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6"/>
          <a:stretch/>
        </p:blipFill>
        <p:spPr>
          <a:xfrm>
            <a:off x="10755683" y="5425040"/>
            <a:ext cx="1337257" cy="12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6" indent="0">
              <a:buNone/>
              <a:defRPr sz="1200"/>
            </a:lvl3pPr>
            <a:lvl4pPr marL="1371520" indent="0">
              <a:buNone/>
              <a:defRPr sz="1000"/>
            </a:lvl4pPr>
            <a:lvl5pPr marL="1828692" indent="0">
              <a:buNone/>
              <a:defRPr sz="1000"/>
            </a:lvl5pPr>
            <a:lvl6pPr marL="2285866" indent="0">
              <a:buNone/>
              <a:defRPr sz="1000"/>
            </a:lvl6pPr>
            <a:lvl7pPr marL="2743039" indent="0">
              <a:buNone/>
              <a:defRPr sz="1000"/>
            </a:lvl7pPr>
            <a:lvl8pPr marL="3200212" indent="0">
              <a:buNone/>
              <a:defRPr sz="1000"/>
            </a:lvl8pPr>
            <a:lvl9pPr marL="3657385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5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4" indent="0">
              <a:buNone/>
              <a:defRPr sz="2799"/>
            </a:lvl2pPr>
            <a:lvl3pPr marL="914346" indent="0">
              <a:buNone/>
              <a:defRPr sz="2400"/>
            </a:lvl3pPr>
            <a:lvl4pPr marL="1371520" indent="0">
              <a:buNone/>
              <a:defRPr sz="2000"/>
            </a:lvl4pPr>
            <a:lvl5pPr marL="1828692" indent="0">
              <a:buNone/>
              <a:defRPr sz="2000"/>
            </a:lvl5pPr>
            <a:lvl6pPr marL="2285866" indent="0">
              <a:buNone/>
              <a:defRPr sz="2000"/>
            </a:lvl6pPr>
            <a:lvl7pPr marL="2743039" indent="0">
              <a:buNone/>
              <a:defRPr sz="2000"/>
            </a:lvl7pPr>
            <a:lvl8pPr marL="3200212" indent="0">
              <a:buNone/>
              <a:defRPr sz="2000"/>
            </a:lvl8pPr>
            <a:lvl9pPr marL="3657385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6" indent="0">
              <a:buNone/>
              <a:defRPr sz="1200"/>
            </a:lvl3pPr>
            <a:lvl4pPr marL="1371520" indent="0">
              <a:buNone/>
              <a:defRPr sz="1000"/>
            </a:lvl4pPr>
            <a:lvl5pPr marL="1828692" indent="0">
              <a:buNone/>
              <a:defRPr sz="1000"/>
            </a:lvl5pPr>
            <a:lvl6pPr marL="2285866" indent="0">
              <a:buNone/>
              <a:defRPr sz="1000"/>
            </a:lvl6pPr>
            <a:lvl7pPr marL="2743039" indent="0">
              <a:buNone/>
              <a:defRPr sz="1000"/>
            </a:lvl7pPr>
            <a:lvl8pPr marL="3200212" indent="0">
              <a:buNone/>
              <a:defRPr sz="1000"/>
            </a:lvl8pPr>
            <a:lvl9pPr marL="3657385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7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2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3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29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20" indent="0">
              <a:buNone/>
              <a:defRPr sz="1600" b="1"/>
            </a:lvl4pPr>
            <a:lvl5pPr marL="1828692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39" indent="0">
              <a:buNone/>
              <a:defRPr sz="1600" b="1"/>
            </a:lvl7pPr>
            <a:lvl8pPr marL="3200212" indent="0">
              <a:buNone/>
              <a:defRPr sz="1600" b="1"/>
            </a:lvl8pPr>
            <a:lvl9pPr marL="3657385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20" indent="0">
              <a:buNone/>
              <a:defRPr sz="1600" b="1"/>
            </a:lvl4pPr>
            <a:lvl5pPr marL="1828692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39" indent="0">
              <a:buNone/>
              <a:defRPr sz="1600" b="1"/>
            </a:lvl7pPr>
            <a:lvl8pPr marL="3200212" indent="0">
              <a:buNone/>
              <a:defRPr sz="1600" b="1"/>
            </a:lvl8pPr>
            <a:lvl9pPr marL="3657385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6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3620" y="1880755"/>
            <a:ext cx="6800839" cy="3884035"/>
          </a:xfrm>
          <a:prstGeom prst="rect">
            <a:avLst/>
          </a:prstGeom>
        </p:spPr>
      </p:pic>
      <p:sp>
        <p:nvSpPr>
          <p:cNvPr id="7" name="Elipse 6"/>
          <p:cNvSpPr/>
          <p:nvPr userDrawn="1"/>
        </p:nvSpPr>
        <p:spPr>
          <a:xfrm>
            <a:off x="1033139" y="-70896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Hexágono 8"/>
          <p:cNvSpPr/>
          <p:nvPr userDrawn="1"/>
        </p:nvSpPr>
        <p:spPr>
          <a:xfrm>
            <a:off x="1213140" y="-162901"/>
            <a:ext cx="862445" cy="727364"/>
          </a:xfrm>
          <a:prstGeom prst="hexagon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Elipse 9"/>
          <p:cNvSpPr/>
          <p:nvPr userDrawn="1"/>
        </p:nvSpPr>
        <p:spPr>
          <a:xfrm>
            <a:off x="457200" y="529937"/>
            <a:ext cx="800100" cy="768928"/>
          </a:xfrm>
          <a:prstGeom prst="ellipse">
            <a:avLst/>
          </a:prstGeom>
          <a:pattFill prst="sm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1" name="Elipse 10"/>
          <p:cNvSpPr/>
          <p:nvPr userDrawn="1"/>
        </p:nvSpPr>
        <p:spPr>
          <a:xfrm>
            <a:off x="114300" y="0"/>
            <a:ext cx="288000" cy="2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Pentágono regular 7"/>
          <p:cNvSpPr/>
          <p:nvPr userDrawn="1"/>
        </p:nvSpPr>
        <p:spPr>
          <a:xfrm>
            <a:off x="-57149" y="654627"/>
            <a:ext cx="514350" cy="519546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36309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B6B3B7C-527B-457A-B34F-4AA4813D65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304" t="-1080" r="-304" b="-9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B0092D-E2DE-460C-8160-DF0A9F19BDF0}"/>
              </a:ext>
            </a:extLst>
          </p:cNvPr>
          <p:cNvSpPr/>
          <p:nvPr userDrawn="1"/>
        </p:nvSpPr>
        <p:spPr>
          <a:xfrm>
            <a:off x="-1" y="-3438"/>
            <a:ext cx="12192001" cy="686143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Rectángulo 8"/>
          <p:cNvSpPr/>
          <p:nvPr userDrawn="1"/>
        </p:nvSpPr>
        <p:spPr>
          <a:xfrm>
            <a:off x="-26893" y="5122719"/>
            <a:ext cx="12232341" cy="1735891"/>
          </a:xfrm>
          <a:custGeom>
            <a:avLst/>
            <a:gdLst>
              <a:gd name="connsiteX0" fmla="*/ 0 w 12192000"/>
              <a:gd name="connsiteY0" fmla="*/ 0 h 1402080"/>
              <a:gd name="connsiteX1" fmla="*/ 12192000 w 12192000"/>
              <a:gd name="connsiteY1" fmla="*/ 0 h 1402080"/>
              <a:gd name="connsiteX2" fmla="*/ 12192000 w 12192000"/>
              <a:gd name="connsiteY2" fmla="*/ 1402080 h 1402080"/>
              <a:gd name="connsiteX3" fmla="*/ 0 w 12192000"/>
              <a:gd name="connsiteY3" fmla="*/ 1402080 h 1402080"/>
              <a:gd name="connsiteX4" fmla="*/ 0 w 12192000"/>
              <a:gd name="connsiteY4" fmla="*/ 0 h 1402080"/>
              <a:gd name="connsiteX0" fmla="*/ 0 w 12192000"/>
              <a:gd name="connsiteY0" fmla="*/ 655320 h 2057400"/>
              <a:gd name="connsiteX1" fmla="*/ 3281082 w 12192000"/>
              <a:gd name="connsiteY1" fmla="*/ 0 h 2057400"/>
              <a:gd name="connsiteX2" fmla="*/ 12192000 w 12192000"/>
              <a:gd name="connsiteY2" fmla="*/ 655320 h 2057400"/>
              <a:gd name="connsiteX3" fmla="*/ 12192000 w 12192000"/>
              <a:gd name="connsiteY3" fmla="*/ 2057400 h 2057400"/>
              <a:gd name="connsiteX4" fmla="*/ 0 w 12192000"/>
              <a:gd name="connsiteY4" fmla="*/ 2057400 h 2057400"/>
              <a:gd name="connsiteX5" fmla="*/ 0 w 12192000"/>
              <a:gd name="connsiteY5" fmla="*/ 655320 h 2057400"/>
              <a:gd name="connsiteX0" fmla="*/ 0 w 12205447"/>
              <a:gd name="connsiteY0" fmla="*/ 655320 h 2057400"/>
              <a:gd name="connsiteX1" fmla="*/ 3281082 w 12205447"/>
              <a:gd name="connsiteY1" fmla="*/ 0 h 2057400"/>
              <a:gd name="connsiteX2" fmla="*/ 12205447 w 12205447"/>
              <a:gd name="connsiteY2" fmla="*/ 2040367 h 2057400"/>
              <a:gd name="connsiteX3" fmla="*/ 12192000 w 12205447"/>
              <a:gd name="connsiteY3" fmla="*/ 2057400 h 2057400"/>
              <a:gd name="connsiteX4" fmla="*/ 0 w 12205447"/>
              <a:gd name="connsiteY4" fmla="*/ 2057400 h 2057400"/>
              <a:gd name="connsiteX5" fmla="*/ 0 w 12205447"/>
              <a:gd name="connsiteY5" fmla="*/ 655320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2341" h="2057400">
                <a:moveTo>
                  <a:pt x="0" y="2040367"/>
                </a:moveTo>
                <a:cubicBezTo>
                  <a:pt x="1721224" y="920974"/>
                  <a:pt x="2043952" y="675640"/>
                  <a:pt x="3307976" y="0"/>
                </a:cubicBezTo>
                <a:lnTo>
                  <a:pt x="12232341" y="2040367"/>
                </a:lnTo>
                <a:lnTo>
                  <a:pt x="12218894" y="2057400"/>
                </a:lnTo>
                <a:lnTo>
                  <a:pt x="26894" y="2057400"/>
                </a:lnTo>
                <a:lnTo>
                  <a:pt x="0" y="2040367"/>
                </a:lnTo>
                <a:close/>
              </a:path>
            </a:pathLst>
          </a:custGeom>
          <a:solidFill>
            <a:srgbClr val="01FFB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Rectángulo 7"/>
          <p:cNvSpPr/>
          <p:nvPr userDrawn="1"/>
        </p:nvSpPr>
        <p:spPr>
          <a:xfrm>
            <a:off x="0" y="5122719"/>
            <a:ext cx="12192000" cy="1735891"/>
          </a:xfrm>
          <a:custGeom>
            <a:avLst/>
            <a:gdLst>
              <a:gd name="connsiteX0" fmla="*/ 0 w 12192000"/>
              <a:gd name="connsiteY0" fmla="*/ 0 h 2018714"/>
              <a:gd name="connsiteX1" fmla="*/ 12192000 w 12192000"/>
              <a:gd name="connsiteY1" fmla="*/ 0 h 2018714"/>
              <a:gd name="connsiteX2" fmla="*/ 12192000 w 12192000"/>
              <a:gd name="connsiteY2" fmla="*/ 2018714 h 2018714"/>
              <a:gd name="connsiteX3" fmla="*/ 0 w 12192000"/>
              <a:gd name="connsiteY3" fmla="*/ 2018714 h 2018714"/>
              <a:gd name="connsiteX4" fmla="*/ 0 w 12192000"/>
              <a:gd name="connsiteY4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8714">
                <a:moveTo>
                  <a:pt x="0" y="0"/>
                </a:moveTo>
                <a:cubicBezTo>
                  <a:pt x="2495774" y="860211"/>
                  <a:pt x="3916255" y="1395947"/>
                  <a:pt x="6103368" y="1993593"/>
                </a:cubicBezTo>
                <a:cubicBezTo>
                  <a:pt x="9253992" y="965711"/>
                  <a:pt x="9448155" y="948645"/>
                  <a:pt x="12192000" y="0"/>
                </a:cubicBezTo>
                <a:lnTo>
                  <a:pt x="12192000" y="2018714"/>
                </a:lnTo>
                <a:lnTo>
                  <a:pt x="0" y="2018714"/>
                </a:lnTo>
                <a:lnTo>
                  <a:pt x="0" y="0"/>
                </a:lnTo>
                <a:close/>
              </a:path>
            </a:pathLst>
          </a:custGeom>
          <a:solidFill>
            <a:srgbClr val="00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Rectángulo 9"/>
          <p:cNvSpPr/>
          <p:nvPr userDrawn="1"/>
        </p:nvSpPr>
        <p:spPr>
          <a:xfrm>
            <a:off x="3469342" y="5443800"/>
            <a:ext cx="8727394" cy="1418248"/>
          </a:xfrm>
          <a:custGeom>
            <a:avLst/>
            <a:gdLst>
              <a:gd name="connsiteX0" fmla="*/ 0 w 8722659"/>
              <a:gd name="connsiteY0" fmla="*/ 0 h 1788459"/>
              <a:gd name="connsiteX1" fmla="*/ 8722659 w 8722659"/>
              <a:gd name="connsiteY1" fmla="*/ 0 h 1788459"/>
              <a:gd name="connsiteX2" fmla="*/ 8722659 w 8722659"/>
              <a:gd name="connsiteY2" fmla="*/ 1788459 h 1788459"/>
              <a:gd name="connsiteX3" fmla="*/ 0 w 8722659"/>
              <a:gd name="connsiteY3" fmla="*/ 1788459 h 1788459"/>
              <a:gd name="connsiteX4" fmla="*/ 0 w 8722659"/>
              <a:gd name="connsiteY4" fmla="*/ 0 h 1788459"/>
              <a:gd name="connsiteX0" fmla="*/ 2689412 w 8722659"/>
              <a:gd name="connsiteY0" fmla="*/ 0 h 1801906"/>
              <a:gd name="connsiteX1" fmla="*/ 8722659 w 8722659"/>
              <a:gd name="connsiteY1" fmla="*/ 13447 h 1801906"/>
              <a:gd name="connsiteX2" fmla="*/ 8722659 w 8722659"/>
              <a:gd name="connsiteY2" fmla="*/ 1801906 h 1801906"/>
              <a:gd name="connsiteX3" fmla="*/ 0 w 8722659"/>
              <a:gd name="connsiteY3" fmla="*/ 1801906 h 1801906"/>
              <a:gd name="connsiteX4" fmla="*/ 2689412 w 8722659"/>
              <a:gd name="connsiteY4" fmla="*/ 0 h 1801906"/>
              <a:gd name="connsiteX0" fmla="*/ 2689412 w 8722659"/>
              <a:gd name="connsiteY0" fmla="*/ 0 h 1801906"/>
              <a:gd name="connsiteX1" fmla="*/ 8682318 w 8722659"/>
              <a:gd name="connsiteY1" fmla="*/ 1801906 h 1801906"/>
              <a:gd name="connsiteX2" fmla="*/ 8722659 w 8722659"/>
              <a:gd name="connsiteY2" fmla="*/ 1801906 h 1801906"/>
              <a:gd name="connsiteX3" fmla="*/ 0 w 8722659"/>
              <a:gd name="connsiteY3" fmla="*/ 1801906 h 1801906"/>
              <a:gd name="connsiteX4" fmla="*/ 2689412 w 8722659"/>
              <a:gd name="connsiteY4" fmla="*/ 0 h 1801906"/>
              <a:gd name="connsiteX0" fmla="*/ 2689412 w 8727395"/>
              <a:gd name="connsiteY0" fmla="*/ 0 h 1801906"/>
              <a:gd name="connsiteX1" fmla="*/ 8727395 w 8727395"/>
              <a:gd name="connsiteY1" fmla="*/ 1399227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0 h 1801906"/>
              <a:gd name="connsiteX1" fmla="*/ 8727395 w 8727395"/>
              <a:gd name="connsiteY1" fmla="*/ 1672474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0 h 1801906"/>
              <a:gd name="connsiteX1" fmla="*/ 8727395 w 8727395"/>
              <a:gd name="connsiteY1" fmla="*/ 1672474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0 h 1828006"/>
              <a:gd name="connsiteX1" fmla="*/ 8727395 w 8727395"/>
              <a:gd name="connsiteY1" fmla="*/ 1787526 h 1828006"/>
              <a:gd name="connsiteX2" fmla="*/ 8722659 w 8727395"/>
              <a:gd name="connsiteY2" fmla="*/ 1801906 h 1828006"/>
              <a:gd name="connsiteX3" fmla="*/ 0 w 8727395"/>
              <a:gd name="connsiteY3" fmla="*/ 1801906 h 1828006"/>
              <a:gd name="connsiteX4" fmla="*/ 2689412 w 8727395"/>
              <a:gd name="connsiteY4" fmla="*/ 0 h 1828006"/>
              <a:gd name="connsiteX0" fmla="*/ 2689412 w 8727395"/>
              <a:gd name="connsiteY0" fmla="*/ 0 h 1801906"/>
              <a:gd name="connsiteX1" fmla="*/ 8727395 w 8727395"/>
              <a:gd name="connsiteY1" fmla="*/ 1787526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6678 h 1808584"/>
              <a:gd name="connsiteX1" fmla="*/ 8727395 w 8727395"/>
              <a:gd name="connsiteY1" fmla="*/ 1794204 h 1808584"/>
              <a:gd name="connsiteX2" fmla="*/ 8133112 w 8727395"/>
              <a:gd name="connsiteY2" fmla="*/ 6678 h 1808584"/>
              <a:gd name="connsiteX3" fmla="*/ 0 w 8727395"/>
              <a:gd name="connsiteY3" fmla="*/ 1808584 h 1808584"/>
              <a:gd name="connsiteX4" fmla="*/ 2689412 w 8727395"/>
              <a:gd name="connsiteY4" fmla="*/ 6678 h 1808584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0 w 8727395"/>
              <a:gd name="connsiteY3" fmla="*/ 2143581 h 2143581"/>
              <a:gd name="connsiteX4" fmla="*/ 2689412 w 8727395"/>
              <a:gd name="connsiteY4" fmla="*/ 341675 h 2143581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2630669 w 8727395"/>
              <a:gd name="connsiteY3" fmla="*/ 2097771 h 2143581"/>
              <a:gd name="connsiteX4" fmla="*/ 0 w 8727395"/>
              <a:gd name="connsiteY4" fmla="*/ 2143581 h 2143581"/>
              <a:gd name="connsiteX5" fmla="*/ 2689412 w 8727395"/>
              <a:gd name="connsiteY5" fmla="*/ 341675 h 2143581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2630669 w 8727395"/>
              <a:gd name="connsiteY3" fmla="*/ 2097771 h 2143581"/>
              <a:gd name="connsiteX4" fmla="*/ 0 w 8727395"/>
              <a:gd name="connsiteY4" fmla="*/ 2143581 h 2143581"/>
              <a:gd name="connsiteX5" fmla="*/ 2689412 w 8727395"/>
              <a:gd name="connsiteY5" fmla="*/ 341675 h 2143581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2630669 w 8727395"/>
              <a:gd name="connsiteY3" fmla="*/ 2097771 h 2143581"/>
              <a:gd name="connsiteX4" fmla="*/ 0 w 8727395"/>
              <a:gd name="connsiteY4" fmla="*/ 2143581 h 2143581"/>
              <a:gd name="connsiteX5" fmla="*/ 2689412 w 8727395"/>
              <a:gd name="connsiteY5" fmla="*/ 341675 h 2143581"/>
              <a:gd name="connsiteX0" fmla="*/ 2689412 w 8727395"/>
              <a:gd name="connsiteY0" fmla="*/ 341675 h 2148721"/>
              <a:gd name="connsiteX1" fmla="*/ 8727395 w 8727395"/>
              <a:gd name="connsiteY1" fmla="*/ 2129201 h 2148721"/>
              <a:gd name="connsiteX2" fmla="*/ 7748101 w 8727395"/>
              <a:gd name="connsiteY2" fmla="*/ 5727 h 2148721"/>
              <a:gd name="connsiteX3" fmla="*/ 2630669 w 8727395"/>
              <a:gd name="connsiteY3" fmla="*/ 2148721 h 2148721"/>
              <a:gd name="connsiteX4" fmla="*/ 0 w 8727395"/>
              <a:gd name="connsiteY4" fmla="*/ 2143581 h 2148721"/>
              <a:gd name="connsiteX5" fmla="*/ 2689412 w 8727395"/>
              <a:gd name="connsiteY5" fmla="*/ 341675 h 2148721"/>
              <a:gd name="connsiteX0" fmla="*/ 2689412 w 8727395"/>
              <a:gd name="connsiteY0" fmla="*/ 341675 h 2148721"/>
              <a:gd name="connsiteX1" fmla="*/ 8727395 w 8727395"/>
              <a:gd name="connsiteY1" fmla="*/ 2129201 h 2148721"/>
              <a:gd name="connsiteX2" fmla="*/ 7748101 w 8727395"/>
              <a:gd name="connsiteY2" fmla="*/ 5727 h 2148721"/>
              <a:gd name="connsiteX3" fmla="*/ 2630669 w 8727395"/>
              <a:gd name="connsiteY3" fmla="*/ 2148721 h 2148721"/>
              <a:gd name="connsiteX4" fmla="*/ 0 w 8727395"/>
              <a:gd name="connsiteY4" fmla="*/ 2143581 h 2148721"/>
              <a:gd name="connsiteX5" fmla="*/ 2689412 w 8727395"/>
              <a:gd name="connsiteY5" fmla="*/ 341675 h 2148721"/>
              <a:gd name="connsiteX0" fmla="*/ 2689412 w 8727395"/>
              <a:gd name="connsiteY0" fmla="*/ 364265 h 2171311"/>
              <a:gd name="connsiteX1" fmla="*/ 8727395 w 8727395"/>
              <a:gd name="connsiteY1" fmla="*/ 2151791 h 2171311"/>
              <a:gd name="connsiteX2" fmla="*/ 7743641 w 8727395"/>
              <a:gd name="connsiteY2" fmla="*/ 5672 h 2171311"/>
              <a:gd name="connsiteX3" fmla="*/ 2630669 w 8727395"/>
              <a:gd name="connsiteY3" fmla="*/ 2171311 h 2171311"/>
              <a:gd name="connsiteX4" fmla="*/ 0 w 8727395"/>
              <a:gd name="connsiteY4" fmla="*/ 2166171 h 2171311"/>
              <a:gd name="connsiteX5" fmla="*/ 2689412 w 8727395"/>
              <a:gd name="connsiteY5" fmla="*/ 364265 h 2171311"/>
              <a:gd name="connsiteX0" fmla="*/ 2689412 w 8727395"/>
              <a:gd name="connsiteY0" fmla="*/ 358593 h 2165639"/>
              <a:gd name="connsiteX1" fmla="*/ 8727395 w 8727395"/>
              <a:gd name="connsiteY1" fmla="*/ 2146119 h 2165639"/>
              <a:gd name="connsiteX2" fmla="*/ 7743641 w 8727395"/>
              <a:gd name="connsiteY2" fmla="*/ 0 h 2165639"/>
              <a:gd name="connsiteX3" fmla="*/ 2630669 w 8727395"/>
              <a:gd name="connsiteY3" fmla="*/ 2165639 h 2165639"/>
              <a:gd name="connsiteX4" fmla="*/ 0 w 8727395"/>
              <a:gd name="connsiteY4" fmla="*/ 2160499 h 2165639"/>
              <a:gd name="connsiteX5" fmla="*/ 2689412 w 8727395"/>
              <a:gd name="connsiteY5" fmla="*/ 358593 h 2165639"/>
              <a:gd name="connsiteX0" fmla="*/ 2689412 w 8727395"/>
              <a:gd name="connsiteY0" fmla="*/ 358593 h 2165639"/>
              <a:gd name="connsiteX1" fmla="*/ 8727395 w 8727395"/>
              <a:gd name="connsiteY1" fmla="*/ 2146119 h 2165639"/>
              <a:gd name="connsiteX2" fmla="*/ 7743641 w 8727395"/>
              <a:gd name="connsiteY2" fmla="*/ 0 h 2165639"/>
              <a:gd name="connsiteX3" fmla="*/ 2630669 w 8727395"/>
              <a:gd name="connsiteY3" fmla="*/ 2165639 h 2165639"/>
              <a:gd name="connsiteX4" fmla="*/ 0 w 8727395"/>
              <a:gd name="connsiteY4" fmla="*/ 2160499 h 2165639"/>
              <a:gd name="connsiteX5" fmla="*/ 2689412 w 8727395"/>
              <a:gd name="connsiteY5" fmla="*/ 358593 h 21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7395" h="2165639">
                <a:moveTo>
                  <a:pt x="2689412" y="358593"/>
                </a:moveTo>
                <a:lnTo>
                  <a:pt x="8727395" y="2146119"/>
                </a:lnTo>
                <a:cubicBezTo>
                  <a:pt x="8712937" y="2158104"/>
                  <a:pt x="7887956" y="335654"/>
                  <a:pt x="7743641" y="0"/>
                </a:cubicBezTo>
                <a:lnTo>
                  <a:pt x="2630669" y="2165639"/>
                </a:lnTo>
                <a:lnTo>
                  <a:pt x="0" y="2160499"/>
                </a:lnTo>
                <a:lnTo>
                  <a:pt x="2689412" y="358593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FFC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63978"/>
            <a:ext cx="1594023" cy="15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435402" cy="6858000"/>
          </a:xfrm>
          <a:prstGeom prst="rect">
            <a:avLst/>
          </a:prstGeom>
        </p:spPr>
      </p:pic>
      <p:sp>
        <p:nvSpPr>
          <p:cNvPr id="3" name="Rectángulo 2"/>
          <p:cNvSpPr/>
          <p:nvPr userDrawn="1"/>
        </p:nvSpPr>
        <p:spPr>
          <a:xfrm>
            <a:off x="4473146" y="0"/>
            <a:ext cx="771885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092" y="5441092"/>
            <a:ext cx="1416908" cy="14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 l="-742" t="-2342" r="-305" b="-16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41092"/>
            <a:ext cx="1416908" cy="14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BB8-7A8D-4AF9-83A8-535B7E357158}" type="datetimeFigureOut">
              <a:rPr lang="es-PE" smtClean="0"/>
              <a:t>18/03/2020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4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0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3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6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2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99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2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2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9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2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5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733B3C-5CCB-45A1-91AF-FB756CBA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#5.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VALORA SI EN LAS REUNIONES VAS A APORTAR ALGO POSITIVO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2537152"/>
            <a:ext cx="94659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reunirte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pregúntate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vas a aportar algo en esa reunión?</a:t>
            </a:r>
          </a:p>
          <a:p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convocar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una reunion,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elige muy bien a quien invitas.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7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#6.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EVITA HACER MUCHAS COSAS A LA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2537152"/>
            <a:ext cx="94659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Evita la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multitarea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poco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productivo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poca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#7.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EL DESCANSO ES TU MEJOR ALIADO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1996244"/>
            <a:ext cx="94659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Evita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Horas de Descanso,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familia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ocio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contrario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lo que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buscas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Pensar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mucho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tengas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mejores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ideas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MLM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Dedica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para: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familia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pasear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cine,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actividades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sociales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frescos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#8.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CONOCE GENTE NUEVA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1996244"/>
            <a:ext cx="9465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Conversa con una persona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nueva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dia.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 es para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firmar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relacionarte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personas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nuevos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amigos: “CIRCULO DE INFLUENCIA”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Fomenta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relacion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sincera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#9.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HAZ UN ANÁLISIS DE TODO TU DÍA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1996244"/>
            <a:ext cx="94659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Evaluar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lo que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hemos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“HECHO MAL” 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hemos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“CUMPLIDO CON EL OBJETIVO”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 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bien?,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Puedo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mejorar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tomar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mejores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decisiones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productividad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diaria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Tus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elecciones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hoy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determinaran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exito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vida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#10.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ESCUCHA AUDIO DE VALOR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1996244"/>
            <a:ext cx="9465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Llena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nuevas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creencias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habilidades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Escucha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banas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caminando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viajando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mentalidad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mas positive e ideas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nuevas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enviadas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cerebro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sin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esfuerzo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Lugares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(mp3), Podcast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Ivoox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audiolibros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(mp3).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Minimo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03 audios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diarios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1459E7-89EF-484E-9C3C-827D5AD6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95" y="1316911"/>
            <a:ext cx="4194005" cy="42241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77DEDFF-2CC4-4744-A2F3-52CA5DD360AC}"/>
              </a:ext>
            </a:extLst>
          </p:cNvPr>
          <p:cNvSpPr txBox="1"/>
          <p:nvPr/>
        </p:nvSpPr>
        <p:spPr>
          <a:xfrm>
            <a:off x="6096000" y="2367171"/>
            <a:ext cx="472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UCHAS </a:t>
            </a:r>
            <a:r>
              <a:rPr lang="es-ES" sz="6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5536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883C57D-7974-450C-9B26-888F98123E18}"/>
              </a:ext>
            </a:extLst>
          </p:cNvPr>
          <p:cNvSpPr txBox="1"/>
          <p:nvPr/>
        </p:nvSpPr>
        <p:spPr>
          <a:xfrm>
            <a:off x="1867434" y="1461752"/>
            <a:ext cx="8860666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HÁBITOS PRODUCTIVOS EN TU </a:t>
            </a:r>
          </a:p>
          <a:p>
            <a:pPr algn="ctr">
              <a:lnSpc>
                <a:spcPct val="150000"/>
              </a:lnSpc>
            </a:pPr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NEGOCIO MULTINIVEL</a:t>
            </a:r>
            <a:endParaRPr lang="es-E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2034873"/>
            <a:ext cx="1003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Se denomina hábito a toda conducta que se repite en el tiempo de modo sistemático.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Ciclo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Estimulo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recompensa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 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solo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anadir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3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LOS HABITOS NOS DEFINEN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1674261"/>
            <a:ext cx="10032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Somos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nuestros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habitus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nuevos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son las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hacemos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viejos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somos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nosotros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Ellos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quienes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somos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Toda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ambicion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necesita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un plan, 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502282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TUS RESULTADOS DEPENDERA DE :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F95B34-08D6-4F67-B9FA-525011EBA28C}"/>
              </a:ext>
            </a:extLst>
          </p:cNvPr>
          <p:cNvSpPr txBox="1"/>
          <p:nvPr/>
        </p:nvSpPr>
        <p:spPr>
          <a:xfrm>
            <a:off x="1738650" y="1931830"/>
            <a:ext cx="87705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COMPROMISO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CONSTANCIA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HABITOS PRODUCTIVOS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4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#1.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NO TENGAS COMO PRIMERA TAREA REVISAR TU CORREO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2305330"/>
            <a:ext cx="1003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Resulta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tentador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revisar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mensajes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Debe ser una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prioritaria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Puedes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perder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mucho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01 hora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despues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prioritaria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#2.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LAS REDES SOCIALES TE PUEDEN HACER PERDER MUCHO TIEMPO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2305330"/>
            <a:ext cx="9465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Revisar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constantemente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importantes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Controla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Limita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una hora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establecida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Revisa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lo mas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1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#3.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NO PERMITAS QUE EL TELÉFONO TE DISTRAIGA DEMASIADO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2305330"/>
            <a:ext cx="9465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Deja para la ultima hora del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(No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relacionadas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profesional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importantes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Activa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el modo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silencioso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Despues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prioritarias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podras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atender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llamadas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6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424997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HABITO #4. </a:t>
            </a:r>
          </a:p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DISTRACCIONES OCASIONADAS POR UN COMPAÑERO O WHATSAPP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2305330"/>
            <a:ext cx="9465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Interrupcion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cualquier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cosa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Desconcentra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roba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no)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asi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Perdona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ahora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mismo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estoy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ocupado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 algo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 no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puedo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atender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dame 40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minutos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atiendo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2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547</Words>
  <Application>Microsoft Office PowerPoint</Application>
  <PresentationFormat>Panorámica</PresentationFormat>
  <Paragraphs>82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Lato Black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MARJORIE</dc:creator>
  <cp:lastModifiedBy>Manuel Tenorio</cp:lastModifiedBy>
  <cp:revision>32</cp:revision>
  <dcterms:created xsi:type="dcterms:W3CDTF">2019-12-09T23:41:15Z</dcterms:created>
  <dcterms:modified xsi:type="dcterms:W3CDTF">2020-03-18T23:14:53Z</dcterms:modified>
</cp:coreProperties>
</file>