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18" r:id="rId2"/>
    <p:sldId id="331" r:id="rId3"/>
    <p:sldId id="347" r:id="rId4"/>
    <p:sldId id="348" r:id="rId5"/>
    <p:sldId id="351" r:id="rId6"/>
    <p:sldId id="350" r:id="rId7"/>
    <p:sldId id="352" r:id="rId8"/>
    <p:sldId id="353" r:id="rId9"/>
    <p:sldId id="354" r:id="rId10"/>
    <p:sldId id="355" r:id="rId11"/>
    <p:sldId id="360" r:id="rId12"/>
    <p:sldId id="359" r:id="rId13"/>
    <p:sldId id="356" r:id="rId14"/>
    <p:sldId id="357" r:id="rId15"/>
    <p:sldId id="358" r:id="rId16"/>
    <p:sldId id="334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EA5"/>
    <a:srgbClr val="00CC99"/>
    <a:srgbClr val="01FFBC"/>
    <a:srgbClr val="008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0036" autoAdjust="0"/>
  </p:normalViewPr>
  <p:slideViewPr>
    <p:cSldViewPr snapToGrid="0">
      <p:cViewPr varScale="1">
        <p:scale>
          <a:sx n="66" d="100"/>
          <a:sy n="66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8ECE2-434A-407B-B136-09E48451D11C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EA82-3063-43CF-975B-0104F58737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08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ictoalexito.es/los-10-habitos-de-alto-rendimiento-que-te-llevan-al-exito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https://adictoalexito.es/los-10-habitos-de-alto-rendimiento-que-te-llevan-al-exito/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6EA82-3063-43CF-975B-0104F587379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22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4" indent="0" algn="ctr">
              <a:buNone/>
              <a:defRPr sz="2000"/>
            </a:lvl2pPr>
            <a:lvl3pPr marL="914346" indent="0" algn="ctr">
              <a:buNone/>
              <a:defRPr sz="1800"/>
            </a:lvl3pPr>
            <a:lvl4pPr marL="1371520" indent="0" algn="ctr">
              <a:buNone/>
              <a:defRPr sz="1600"/>
            </a:lvl4pPr>
            <a:lvl5pPr marL="1828692" indent="0" algn="ctr">
              <a:buNone/>
              <a:defRPr sz="1600"/>
            </a:lvl5pPr>
            <a:lvl6pPr marL="2285866" indent="0" algn="ctr">
              <a:buNone/>
              <a:defRPr sz="1600"/>
            </a:lvl6pPr>
            <a:lvl7pPr marL="2743039" indent="0" algn="ctr">
              <a:buNone/>
              <a:defRPr sz="1600"/>
            </a:lvl7pPr>
            <a:lvl8pPr marL="3200212" indent="0" algn="ctr">
              <a:buNone/>
              <a:defRPr sz="1600"/>
            </a:lvl8pPr>
            <a:lvl9pPr marL="3657385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304" t="-1080" r="-304" b="-9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7" name="Rectángulo 6"/>
          <p:cNvSpPr/>
          <p:nvPr userDrawn="1"/>
        </p:nvSpPr>
        <p:spPr>
          <a:xfrm>
            <a:off x="-2" y="0"/>
            <a:ext cx="12192000" cy="687035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Triángulo rectángulo 9"/>
          <p:cNvSpPr/>
          <p:nvPr userDrawn="1"/>
        </p:nvSpPr>
        <p:spPr>
          <a:xfrm flipV="1">
            <a:off x="2" y="0"/>
            <a:ext cx="1223008" cy="5783580"/>
          </a:xfrm>
          <a:prstGeom prst="rtTriangle">
            <a:avLst/>
          </a:prstGeom>
          <a:gradFill>
            <a:gsLst>
              <a:gs pos="0">
                <a:srgbClr val="01FFBC"/>
              </a:gs>
              <a:gs pos="100000">
                <a:srgbClr val="0074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9" name="Triángulo rectángulo 8"/>
          <p:cNvSpPr/>
          <p:nvPr userDrawn="1"/>
        </p:nvSpPr>
        <p:spPr>
          <a:xfrm>
            <a:off x="1" y="1298864"/>
            <a:ext cx="1725930" cy="5559136"/>
          </a:xfrm>
          <a:prstGeom prst="rtTriangle">
            <a:avLst/>
          </a:prstGeom>
          <a:gradFill>
            <a:gsLst>
              <a:gs pos="51000">
                <a:srgbClr val="01FFBC"/>
              </a:gs>
              <a:gs pos="97000">
                <a:srgbClr val="0032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D869D12-292E-43DA-AA79-4D7CAF2C6699}"/>
              </a:ext>
            </a:extLst>
          </p:cNvPr>
          <p:cNvGrpSpPr/>
          <p:nvPr userDrawn="1"/>
        </p:nvGrpSpPr>
        <p:grpSpPr>
          <a:xfrm>
            <a:off x="4333114" y="6413160"/>
            <a:ext cx="3525769" cy="444840"/>
            <a:chOff x="4086266" y="6258176"/>
            <a:chExt cx="3525769" cy="444840"/>
          </a:xfrm>
        </p:grpSpPr>
        <p:sp>
          <p:nvSpPr>
            <p:cNvPr id="5" name="Rectángulo 4"/>
            <p:cNvSpPr/>
            <p:nvPr userDrawn="1"/>
          </p:nvSpPr>
          <p:spPr>
            <a:xfrm>
              <a:off x="4910168" y="6258176"/>
              <a:ext cx="2701867" cy="444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500" dirty="0">
                  <a:solidFill>
                    <a:schemeClr val="tx1"/>
                  </a:solidFill>
                  <a:latin typeface="Lato Black" panose="020F0A02020204030203" pitchFamily="34" charset="0"/>
                </a:rPr>
                <a:t>WWW.</a:t>
              </a:r>
              <a:r>
                <a:rPr lang="es-PE" sz="1500" baseline="0" dirty="0">
                  <a:solidFill>
                    <a:schemeClr val="tx1"/>
                  </a:solidFill>
                  <a:latin typeface="Lato Black" panose="020F0A02020204030203" pitchFamily="34" charset="0"/>
                </a:rPr>
                <a:t>DAGNETT.COM</a:t>
              </a:r>
              <a:endParaRPr lang="es-PE" sz="1500" dirty="0">
                <a:solidFill>
                  <a:schemeClr val="tx1"/>
                </a:solidFill>
                <a:latin typeface="Lato Black" panose="020F0A02020204030203" pitchFamily="34" charset="0"/>
              </a:endParaRPr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4CD97FB5-B96B-420A-9517-6775598D82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10168" y="6372539"/>
              <a:ext cx="216114" cy="216114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946774EA-D210-4374-AABD-BD1318769B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35534" y="6372539"/>
              <a:ext cx="216114" cy="216114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619F986D-FC2F-4AE7-A4EB-EEDF5D0C0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60900" y="6372540"/>
              <a:ext cx="216114" cy="216114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8FA47C0A-2352-4A79-AFFB-FB6E9A222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6266" y="6372539"/>
              <a:ext cx="216114" cy="216114"/>
            </a:xfrm>
            <a:prstGeom prst="rect">
              <a:avLst/>
            </a:prstGeom>
          </p:spPr>
        </p:pic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A414E80E-388B-4F8B-91A1-9F0C08A2D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6"/>
          <a:stretch/>
        </p:blipFill>
        <p:spPr>
          <a:xfrm>
            <a:off x="137214" y="5533097"/>
            <a:ext cx="1337257" cy="12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304" t="-1080" r="-304" b="-9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7" name="Rectángulo 6"/>
          <p:cNvSpPr/>
          <p:nvPr userDrawn="1"/>
        </p:nvSpPr>
        <p:spPr>
          <a:xfrm>
            <a:off x="-2" y="0"/>
            <a:ext cx="12192000" cy="68703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Triángulo rectángulo 9"/>
          <p:cNvSpPr/>
          <p:nvPr userDrawn="1"/>
        </p:nvSpPr>
        <p:spPr>
          <a:xfrm flipH="1" flipV="1">
            <a:off x="10968993" y="-12354"/>
            <a:ext cx="1223008" cy="5783580"/>
          </a:xfrm>
          <a:prstGeom prst="rtTriangle">
            <a:avLst/>
          </a:prstGeom>
          <a:gradFill>
            <a:gsLst>
              <a:gs pos="0">
                <a:srgbClr val="01FFBC"/>
              </a:gs>
              <a:gs pos="100000">
                <a:srgbClr val="0074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9" name="Triángulo rectángulo 8"/>
          <p:cNvSpPr/>
          <p:nvPr userDrawn="1"/>
        </p:nvSpPr>
        <p:spPr>
          <a:xfrm flipH="1">
            <a:off x="10466069" y="1298864"/>
            <a:ext cx="1725930" cy="5559136"/>
          </a:xfrm>
          <a:prstGeom prst="rtTriangle">
            <a:avLst/>
          </a:prstGeom>
          <a:gradFill>
            <a:gsLst>
              <a:gs pos="51000">
                <a:srgbClr val="01FFBC"/>
              </a:gs>
              <a:gs pos="97000">
                <a:srgbClr val="0032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D869D12-292E-43DA-AA79-4D7CAF2C6699}"/>
              </a:ext>
            </a:extLst>
          </p:cNvPr>
          <p:cNvGrpSpPr/>
          <p:nvPr userDrawn="1"/>
        </p:nvGrpSpPr>
        <p:grpSpPr>
          <a:xfrm>
            <a:off x="4333114" y="6413160"/>
            <a:ext cx="3525769" cy="444840"/>
            <a:chOff x="4086266" y="6258176"/>
            <a:chExt cx="3525769" cy="444840"/>
          </a:xfrm>
        </p:grpSpPr>
        <p:sp>
          <p:nvSpPr>
            <p:cNvPr id="5" name="Rectángulo 4"/>
            <p:cNvSpPr/>
            <p:nvPr userDrawn="1"/>
          </p:nvSpPr>
          <p:spPr>
            <a:xfrm>
              <a:off x="4910168" y="6258176"/>
              <a:ext cx="2701867" cy="444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500" dirty="0">
                  <a:solidFill>
                    <a:schemeClr val="tx1"/>
                  </a:solidFill>
                  <a:latin typeface="Lato Black" panose="020F0A02020204030203" pitchFamily="34" charset="0"/>
                </a:rPr>
                <a:t>WWW.</a:t>
              </a:r>
              <a:r>
                <a:rPr lang="es-PE" sz="1500" baseline="0" dirty="0">
                  <a:solidFill>
                    <a:schemeClr val="tx1"/>
                  </a:solidFill>
                  <a:latin typeface="Lato Black" panose="020F0A02020204030203" pitchFamily="34" charset="0"/>
                </a:rPr>
                <a:t>DAGNETT.COM</a:t>
              </a:r>
              <a:endParaRPr lang="es-PE" sz="1500" dirty="0">
                <a:solidFill>
                  <a:schemeClr val="tx1"/>
                </a:solidFill>
                <a:latin typeface="Lato Black" panose="020F0A02020204030203" pitchFamily="34" charset="0"/>
              </a:endParaRPr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4CD97FB5-B96B-420A-9517-6775598D82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10168" y="6372539"/>
              <a:ext cx="216114" cy="216114"/>
            </a:xfrm>
            <a:prstGeom prst="rect">
              <a:avLst/>
            </a:prstGeom>
          </p:spPr>
        </p:pic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946774EA-D210-4374-AABD-BD1318769B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35534" y="6372539"/>
              <a:ext cx="216114" cy="216114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619F986D-FC2F-4AE7-A4EB-EEDF5D0C0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60900" y="6372540"/>
              <a:ext cx="216114" cy="216114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8FA47C0A-2352-4A79-AFFB-FB6E9A222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6266" y="6372539"/>
              <a:ext cx="216114" cy="216114"/>
            </a:xfrm>
            <a:prstGeom prst="rect">
              <a:avLst/>
            </a:prstGeom>
          </p:spPr>
        </p:pic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A414E80E-388B-4F8B-91A1-9F0C08A2D9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6"/>
          <a:stretch/>
        </p:blipFill>
        <p:spPr>
          <a:xfrm>
            <a:off x="10755683" y="5425040"/>
            <a:ext cx="1337257" cy="12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6" indent="0">
              <a:buNone/>
              <a:defRPr sz="1200"/>
            </a:lvl3pPr>
            <a:lvl4pPr marL="1371520" indent="0">
              <a:buNone/>
              <a:defRPr sz="1000"/>
            </a:lvl4pPr>
            <a:lvl5pPr marL="1828692" indent="0">
              <a:buNone/>
              <a:defRPr sz="1000"/>
            </a:lvl5pPr>
            <a:lvl6pPr marL="2285866" indent="0">
              <a:buNone/>
              <a:defRPr sz="1000"/>
            </a:lvl6pPr>
            <a:lvl7pPr marL="2743039" indent="0">
              <a:buNone/>
              <a:defRPr sz="1000"/>
            </a:lvl7pPr>
            <a:lvl8pPr marL="3200212" indent="0">
              <a:buNone/>
              <a:defRPr sz="1000"/>
            </a:lvl8pPr>
            <a:lvl9pPr marL="3657385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5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4" indent="0">
              <a:buNone/>
              <a:defRPr sz="2799"/>
            </a:lvl2pPr>
            <a:lvl3pPr marL="914346" indent="0">
              <a:buNone/>
              <a:defRPr sz="2400"/>
            </a:lvl3pPr>
            <a:lvl4pPr marL="1371520" indent="0">
              <a:buNone/>
              <a:defRPr sz="2000"/>
            </a:lvl4pPr>
            <a:lvl5pPr marL="1828692" indent="0">
              <a:buNone/>
              <a:defRPr sz="2000"/>
            </a:lvl5pPr>
            <a:lvl6pPr marL="2285866" indent="0">
              <a:buNone/>
              <a:defRPr sz="2000"/>
            </a:lvl6pPr>
            <a:lvl7pPr marL="2743039" indent="0">
              <a:buNone/>
              <a:defRPr sz="2000"/>
            </a:lvl7pPr>
            <a:lvl8pPr marL="3200212" indent="0">
              <a:buNone/>
              <a:defRPr sz="2000"/>
            </a:lvl8pPr>
            <a:lvl9pPr marL="3657385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6" indent="0">
              <a:buNone/>
              <a:defRPr sz="1200"/>
            </a:lvl3pPr>
            <a:lvl4pPr marL="1371520" indent="0">
              <a:buNone/>
              <a:defRPr sz="1000"/>
            </a:lvl4pPr>
            <a:lvl5pPr marL="1828692" indent="0">
              <a:buNone/>
              <a:defRPr sz="1000"/>
            </a:lvl5pPr>
            <a:lvl6pPr marL="2285866" indent="0">
              <a:buNone/>
              <a:defRPr sz="1000"/>
            </a:lvl6pPr>
            <a:lvl7pPr marL="2743039" indent="0">
              <a:buNone/>
              <a:defRPr sz="1000"/>
            </a:lvl7pPr>
            <a:lvl8pPr marL="3200212" indent="0">
              <a:buNone/>
              <a:defRPr sz="1000"/>
            </a:lvl8pPr>
            <a:lvl9pPr marL="3657385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7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2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3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29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20" indent="0">
              <a:buNone/>
              <a:defRPr sz="1600" b="1"/>
            </a:lvl4pPr>
            <a:lvl5pPr marL="1828692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39" indent="0">
              <a:buNone/>
              <a:defRPr sz="1600" b="1"/>
            </a:lvl7pPr>
            <a:lvl8pPr marL="3200212" indent="0">
              <a:buNone/>
              <a:defRPr sz="1600" b="1"/>
            </a:lvl8pPr>
            <a:lvl9pPr marL="3657385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20" indent="0">
              <a:buNone/>
              <a:defRPr sz="1600" b="1"/>
            </a:lvl4pPr>
            <a:lvl5pPr marL="1828692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39" indent="0">
              <a:buNone/>
              <a:defRPr sz="1600" b="1"/>
            </a:lvl7pPr>
            <a:lvl8pPr marL="3200212" indent="0">
              <a:buNone/>
              <a:defRPr sz="1600" b="1"/>
            </a:lvl8pPr>
            <a:lvl9pPr marL="3657385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6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3620" y="1880755"/>
            <a:ext cx="6800839" cy="3884035"/>
          </a:xfrm>
          <a:prstGeom prst="rect">
            <a:avLst/>
          </a:prstGeom>
        </p:spPr>
      </p:pic>
      <p:sp>
        <p:nvSpPr>
          <p:cNvPr id="7" name="Elipse 6"/>
          <p:cNvSpPr/>
          <p:nvPr userDrawn="1"/>
        </p:nvSpPr>
        <p:spPr>
          <a:xfrm>
            <a:off x="1033139" y="-70896"/>
            <a:ext cx="360000" cy="3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9" name="Hexágono 8"/>
          <p:cNvSpPr/>
          <p:nvPr userDrawn="1"/>
        </p:nvSpPr>
        <p:spPr>
          <a:xfrm>
            <a:off x="1213140" y="-162901"/>
            <a:ext cx="862445" cy="727364"/>
          </a:xfrm>
          <a:prstGeom prst="hexagon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Elipse 9"/>
          <p:cNvSpPr/>
          <p:nvPr userDrawn="1"/>
        </p:nvSpPr>
        <p:spPr>
          <a:xfrm>
            <a:off x="457200" y="529937"/>
            <a:ext cx="800100" cy="768928"/>
          </a:xfrm>
          <a:prstGeom prst="ellipse">
            <a:avLst/>
          </a:prstGeom>
          <a:pattFill prst="sm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1" name="Elipse 10"/>
          <p:cNvSpPr/>
          <p:nvPr userDrawn="1"/>
        </p:nvSpPr>
        <p:spPr>
          <a:xfrm>
            <a:off x="114300" y="0"/>
            <a:ext cx="288000" cy="28910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Pentágono regular 7"/>
          <p:cNvSpPr/>
          <p:nvPr userDrawn="1"/>
        </p:nvSpPr>
        <p:spPr>
          <a:xfrm>
            <a:off x="-57149" y="654627"/>
            <a:ext cx="514350" cy="519546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</p:spTree>
    <p:extLst>
      <p:ext uri="{BB962C8B-B14F-4D97-AF65-F5344CB8AC3E}">
        <p14:creationId xmlns:p14="http://schemas.microsoft.com/office/powerpoint/2010/main" val="36309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B6B3B7C-527B-457A-B34F-4AA4813D65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304" t="-1080" r="-304" b="-9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B0092D-E2DE-460C-8160-DF0A9F19BDF0}"/>
              </a:ext>
            </a:extLst>
          </p:cNvPr>
          <p:cNvSpPr/>
          <p:nvPr userDrawn="1"/>
        </p:nvSpPr>
        <p:spPr>
          <a:xfrm>
            <a:off x="-1" y="-3438"/>
            <a:ext cx="12192001" cy="686143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8" name="Rectángulo 8"/>
          <p:cNvSpPr/>
          <p:nvPr userDrawn="1"/>
        </p:nvSpPr>
        <p:spPr>
          <a:xfrm>
            <a:off x="-26893" y="5122719"/>
            <a:ext cx="12232341" cy="1735891"/>
          </a:xfrm>
          <a:custGeom>
            <a:avLst/>
            <a:gdLst>
              <a:gd name="connsiteX0" fmla="*/ 0 w 12192000"/>
              <a:gd name="connsiteY0" fmla="*/ 0 h 1402080"/>
              <a:gd name="connsiteX1" fmla="*/ 12192000 w 12192000"/>
              <a:gd name="connsiteY1" fmla="*/ 0 h 1402080"/>
              <a:gd name="connsiteX2" fmla="*/ 12192000 w 12192000"/>
              <a:gd name="connsiteY2" fmla="*/ 1402080 h 1402080"/>
              <a:gd name="connsiteX3" fmla="*/ 0 w 12192000"/>
              <a:gd name="connsiteY3" fmla="*/ 1402080 h 1402080"/>
              <a:gd name="connsiteX4" fmla="*/ 0 w 12192000"/>
              <a:gd name="connsiteY4" fmla="*/ 0 h 1402080"/>
              <a:gd name="connsiteX0" fmla="*/ 0 w 12192000"/>
              <a:gd name="connsiteY0" fmla="*/ 655320 h 2057400"/>
              <a:gd name="connsiteX1" fmla="*/ 3281082 w 12192000"/>
              <a:gd name="connsiteY1" fmla="*/ 0 h 2057400"/>
              <a:gd name="connsiteX2" fmla="*/ 12192000 w 12192000"/>
              <a:gd name="connsiteY2" fmla="*/ 655320 h 2057400"/>
              <a:gd name="connsiteX3" fmla="*/ 12192000 w 12192000"/>
              <a:gd name="connsiteY3" fmla="*/ 2057400 h 2057400"/>
              <a:gd name="connsiteX4" fmla="*/ 0 w 12192000"/>
              <a:gd name="connsiteY4" fmla="*/ 2057400 h 2057400"/>
              <a:gd name="connsiteX5" fmla="*/ 0 w 12192000"/>
              <a:gd name="connsiteY5" fmla="*/ 655320 h 2057400"/>
              <a:gd name="connsiteX0" fmla="*/ 0 w 12205447"/>
              <a:gd name="connsiteY0" fmla="*/ 655320 h 2057400"/>
              <a:gd name="connsiteX1" fmla="*/ 3281082 w 12205447"/>
              <a:gd name="connsiteY1" fmla="*/ 0 h 2057400"/>
              <a:gd name="connsiteX2" fmla="*/ 12205447 w 12205447"/>
              <a:gd name="connsiteY2" fmla="*/ 2040367 h 2057400"/>
              <a:gd name="connsiteX3" fmla="*/ 12192000 w 12205447"/>
              <a:gd name="connsiteY3" fmla="*/ 2057400 h 2057400"/>
              <a:gd name="connsiteX4" fmla="*/ 0 w 12205447"/>
              <a:gd name="connsiteY4" fmla="*/ 2057400 h 2057400"/>
              <a:gd name="connsiteX5" fmla="*/ 0 w 12205447"/>
              <a:gd name="connsiteY5" fmla="*/ 655320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  <a:gd name="connsiteX0" fmla="*/ 0 w 12232341"/>
              <a:gd name="connsiteY0" fmla="*/ 2040367 h 2057400"/>
              <a:gd name="connsiteX1" fmla="*/ 3307976 w 12232341"/>
              <a:gd name="connsiteY1" fmla="*/ 0 h 2057400"/>
              <a:gd name="connsiteX2" fmla="*/ 12232341 w 12232341"/>
              <a:gd name="connsiteY2" fmla="*/ 2040367 h 2057400"/>
              <a:gd name="connsiteX3" fmla="*/ 12218894 w 12232341"/>
              <a:gd name="connsiteY3" fmla="*/ 2057400 h 2057400"/>
              <a:gd name="connsiteX4" fmla="*/ 26894 w 12232341"/>
              <a:gd name="connsiteY4" fmla="*/ 2057400 h 2057400"/>
              <a:gd name="connsiteX5" fmla="*/ 0 w 12232341"/>
              <a:gd name="connsiteY5" fmla="*/ 2040367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2341" h="2057400">
                <a:moveTo>
                  <a:pt x="0" y="2040367"/>
                </a:moveTo>
                <a:cubicBezTo>
                  <a:pt x="1721224" y="920974"/>
                  <a:pt x="2043952" y="675640"/>
                  <a:pt x="3307976" y="0"/>
                </a:cubicBezTo>
                <a:lnTo>
                  <a:pt x="12232341" y="2040367"/>
                </a:lnTo>
                <a:lnTo>
                  <a:pt x="12218894" y="2057400"/>
                </a:lnTo>
                <a:lnTo>
                  <a:pt x="26894" y="2057400"/>
                </a:lnTo>
                <a:lnTo>
                  <a:pt x="0" y="2040367"/>
                </a:lnTo>
                <a:close/>
              </a:path>
            </a:pathLst>
          </a:custGeom>
          <a:solidFill>
            <a:srgbClr val="01FFB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9" name="Rectángulo 7"/>
          <p:cNvSpPr/>
          <p:nvPr userDrawn="1"/>
        </p:nvSpPr>
        <p:spPr>
          <a:xfrm>
            <a:off x="0" y="5122719"/>
            <a:ext cx="12192000" cy="1735891"/>
          </a:xfrm>
          <a:custGeom>
            <a:avLst/>
            <a:gdLst>
              <a:gd name="connsiteX0" fmla="*/ 0 w 12192000"/>
              <a:gd name="connsiteY0" fmla="*/ 0 h 2018714"/>
              <a:gd name="connsiteX1" fmla="*/ 12192000 w 12192000"/>
              <a:gd name="connsiteY1" fmla="*/ 0 h 2018714"/>
              <a:gd name="connsiteX2" fmla="*/ 12192000 w 12192000"/>
              <a:gd name="connsiteY2" fmla="*/ 2018714 h 2018714"/>
              <a:gd name="connsiteX3" fmla="*/ 0 w 12192000"/>
              <a:gd name="connsiteY3" fmla="*/ 2018714 h 2018714"/>
              <a:gd name="connsiteX4" fmla="*/ 0 w 12192000"/>
              <a:gd name="connsiteY4" fmla="*/ 0 h 2018714"/>
              <a:gd name="connsiteX0" fmla="*/ 0 w 12192000"/>
              <a:gd name="connsiteY0" fmla="*/ 0 h 2018714"/>
              <a:gd name="connsiteX1" fmla="*/ 6063175 w 12192000"/>
              <a:gd name="connsiteY1" fmla="*/ 1983545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063175 w 12192000"/>
              <a:gd name="connsiteY1" fmla="*/ 1983545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063175 w 12192000"/>
              <a:gd name="connsiteY1" fmla="*/ 1983545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063175 w 12192000"/>
              <a:gd name="connsiteY1" fmla="*/ 1983545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  <a:gd name="connsiteX0" fmla="*/ 0 w 12192000"/>
              <a:gd name="connsiteY0" fmla="*/ 0 h 2018714"/>
              <a:gd name="connsiteX1" fmla="*/ 6103368 w 12192000"/>
              <a:gd name="connsiteY1" fmla="*/ 1993593 h 2018714"/>
              <a:gd name="connsiteX2" fmla="*/ 12192000 w 12192000"/>
              <a:gd name="connsiteY2" fmla="*/ 0 h 2018714"/>
              <a:gd name="connsiteX3" fmla="*/ 12192000 w 12192000"/>
              <a:gd name="connsiteY3" fmla="*/ 2018714 h 2018714"/>
              <a:gd name="connsiteX4" fmla="*/ 0 w 12192000"/>
              <a:gd name="connsiteY4" fmla="*/ 2018714 h 2018714"/>
              <a:gd name="connsiteX5" fmla="*/ 0 w 12192000"/>
              <a:gd name="connsiteY5" fmla="*/ 0 h 201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8714">
                <a:moveTo>
                  <a:pt x="0" y="0"/>
                </a:moveTo>
                <a:cubicBezTo>
                  <a:pt x="2495774" y="860211"/>
                  <a:pt x="3916255" y="1395947"/>
                  <a:pt x="6103368" y="1993593"/>
                </a:cubicBezTo>
                <a:cubicBezTo>
                  <a:pt x="9253992" y="965711"/>
                  <a:pt x="9448155" y="948645"/>
                  <a:pt x="12192000" y="0"/>
                </a:cubicBezTo>
                <a:lnTo>
                  <a:pt x="12192000" y="2018714"/>
                </a:lnTo>
                <a:lnTo>
                  <a:pt x="0" y="2018714"/>
                </a:lnTo>
                <a:lnTo>
                  <a:pt x="0" y="0"/>
                </a:lnTo>
                <a:close/>
              </a:path>
            </a:pathLst>
          </a:custGeom>
          <a:solidFill>
            <a:srgbClr val="00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sp>
        <p:nvSpPr>
          <p:cNvPr id="10" name="Rectángulo 9"/>
          <p:cNvSpPr/>
          <p:nvPr userDrawn="1"/>
        </p:nvSpPr>
        <p:spPr>
          <a:xfrm>
            <a:off x="3469342" y="5443800"/>
            <a:ext cx="8727394" cy="1418248"/>
          </a:xfrm>
          <a:custGeom>
            <a:avLst/>
            <a:gdLst>
              <a:gd name="connsiteX0" fmla="*/ 0 w 8722659"/>
              <a:gd name="connsiteY0" fmla="*/ 0 h 1788459"/>
              <a:gd name="connsiteX1" fmla="*/ 8722659 w 8722659"/>
              <a:gd name="connsiteY1" fmla="*/ 0 h 1788459"/>
              <a:gd name="connsiteX2" fmla="*/ 8722659 w 8722659"/>
              <a:gd name="connsiteY2" fmla="*/ 1788459 h 1788459"/>
              <a:gd name="connsiteX3" fmla="*/ 0 w 8722659"/>
              <a:gd name="connsiteY3" fmla="*/ 1788459 h 1788459"/>
              <a:gd name="connsiteX4" fmla="*/ 0 w 8722659"/>
              <a:gd name="connsiteY4" fmla="*/ 0 h 1788459"/>
              <a:gd name="connsiteX0" fmla="*/ 2689412 w 8722659"/>
              <a:gd name="connsiteY0" fmla="*/ 0 h 1801906"/>
              <a:gd name="connsiteX1" fmla="*/ 8722659 w 8722659"/>
              <a:gd name="connsiteY1" fmla="*/ 13447 h 1801906"/>
              <a:gd name="connsiteX2" fmla="*/ 8722659 w 8722659"/>
              <a:gd name="connsiteY2" fmla="*/ 1801906 h 1801906"/>
              <a:gd name="connsiteX3" fmla="*/ 0 w 8722659"/>
              <a:gd name="connsiteY3" fmla="*/ 1801906 h 1801906"/>
              <a:gd name="connsiteX4" fmla="*/ 2689412 w 8722659"/>
              <a:gd name="connsiteY4" fmla="*/ 0 h 1801906"/>
              <a:gd name="connsiteX0" fmla="*/ 2689412 w 8722659"/>
              <a:gd name="connsiteY0" fmla="*/ 0 h 1801906"/>
              <a:gd name="connsiteX1" fmla="*/ 8682318 w 8722659"/>
              <a:gd name="connsiteY1" fmla="*/ 1801906 h 1801906"/>
              <a:gd name="connsiteX2" fmla="*/ 8722659 w 8722659"/>
              <a:gd name="connsiteY2" fmla="*/ 1801906 h 1801906"/>
              <a:gd name="connsiteX3" fmla="*/ 0 w 8722659"/>
              <a:gd name="connsiteY3" fmla="*/ 1801906 h 1801906"/>
              <a:gd name="connsiteX4" fmla="*/ 2689412 w 8722659"/>
              <a:gd name="connsiteY4" fmla="*/ 0 h 1801906"/>
              <a:gd name="connsiteX0" fmla="*/ 2689412 w 8727395"/>
              <a:gd name="connsiteY0" fmla="*/ 0 h 1801906"/>
              <a:gd name="connsiteX1" fmla="*/ 8727395 w 8727395"/>
              <a:gd name="connsiteY1" fmla="*/ 1399227 h 1801906"/>
              <a:gd name="connsiteX2" fmla="*/ 8722659 w 8727395"/>
              <a:gd name="connsiteY2" fmla="*/ 1801906 h 1801906"/>
              <a:gd name="connsiteX3" fmla="*/ 0 w 8727395"/>
              <a:gd name="connsiteY3" fmla="*/ 1801906 h 1801906"/>
              <a:gd name="connsiteX4" fmla="*/ 2689412 w 8727395"/>
              <a:gd name="connsiteY4" fmla="*/ 0 h 1801906"/>
              <a:gd name="connsiteX0" fmla="*/ 2689412 w 8727395"/>
              <a:gd name="connsiteY0" fmla="*/ 0 h 1801906"/>
              <a:gd name="connsiteX1" fmla="*/ 8727395 w 8727395"/>
              <a:gd name="connsiteY1" fmla="*/ 1672474 h 1801906"/>
              <a:gd name="connsiteX2" fmla="*/ 8722659 w 8727395"/>
              <a:gd name="connsiteY2" fmla="*/ 1801906 h 1801906"/>
              <a:gd name="connsiteX3" fmla="*/ 0 w 8727395"/>
              <a:gd name="connsiteY3" fmla="*/ 1801906 h 1801906"/>
              <a:gd name="connsiteX4" fmla="*/ 2689412 w 8727395"/>
              <a:gd name="connsiteY4" fmla="*/ 0 h 1801906"/>
              <a:gd name="connsiteX0" fmla="*/ 2689412 w 8727395"/>
              <a:gd name="connsiteY0" fmla="*/ 0 h 1801906"/>
              <a:gd name="connsiteX1" fmla="*/ 8727395 w 8727395"/>
              <a:gd name="connsiteY1" fmla="*/ 1672474 h 1801906"/>
              <a:gd name="connsiteX2" fmla="*/ 8722659 w 8727395"/>
              <a:gd name="connsiteY2" fmla="*/ 1801906 h 1801906"/>
              <a:gd name="connsiteX3" fmla="*/ 0 w 8727395"/>
              <a:gd name="connsiteY3" fmla="*/ 1801906 h 1801906"/>
              <a:gd name="connsiteX4" fmla="*/ 2689412 w 8727395"/>
              <a:gd name="connsiteY4" fmla="*/ 0 h 1801906"/>
              <a:gd name="connsiteX0" fmla="*/ 2689412 w 8727395"/>
              <a:gd name="connsiteY0" fmla="*/ 0 h 1828006"/>
              <a:gd name="connsiteX1" fmla="*/ 8727395 w 8727395"/>
              <a:gd name="connsiteY1" fmla="*/ 1787526 h 1828006"/>
              <a:gd name="connsiteX2" fmla="*/ 8722659 w 8727395"/>
              <a:gd name="connsiteY2" fmla="*/ 1801906 h 1828006"/>
              <a:gd name="connsiteX3" fmla="*/ 0 w 8727395"/>
              <a:gd name="connsiteY3" fmla="*/ 1801906 h 1828006"/>
              <a:gd name="connsiteX4" fmla="*/ 2689412 w 8727395"/>
              <a:gd name="connsiteY4" fmla="*/ 0 h 1828006"/>
              <a:gd name="connsiteX0" fmla="*/ 2689412 w 8727395"/>
              <a:gd name="connsiteY0" fmla="*/ 0 h 1801906"/>
              <a:gd name="connsiteX1" fmla="*/ 8727395 w 8727395"/>
              <a:gd name="connsiteY1" fmla="*/ 1787526 h 1801906"/>
              <a:gd name="connsiteX2" fmla="*/ 8722659 w 8727395"/>
              <a:gd name="connsiteY2" fmla="*/ 1801906 h 1801906"/>
              <a:gd name="connsiteX3" fmla="*/ 0 w 8727395"/>
              <a:gd name="connsiteY3" fmla="*/ 1801906 h 1801906"/>
              <a:gd name="connsiteX4" fmla="*/ 2689412 w 8727395"/>
              <a:gd name="connsiteY4" fmla="*/ 0 h 1801906"/>
              <a:gd name="connsiteX0" fmla="*/ 2689412 w 8727395"/>
              <a:gd name="connsiteY0" fmla="*/ 6678 h 1808584"/>
              <a:gd name="connsiteX1" fmla="*/ 8727395 w 8727395"/>
              <a:gd name="connsiteY1" fmla="*/ 1794204 h 1808584"/>
              <a:gd name="connsiteX2" fmla="*/ 8133112 w 8727395"/>
              <a:gd name="connsiteY2" fmla="*/ 6678 h 1808584"/>
              <a:gd name="connsiteX3" fmla="*/ 0 w 8727395"/>
              <a:gd name="connsiteY3" fmla="*/ 1808584 h 1808584"/>
              <a:gd name="connsiteX4" fmla="*/ 2689412 w 8727395"/>
              <a:gd name="connsiteY4" fmla="*/ 6678 h 1808584"/>
              <a:gd name="connsiteX0" fmla="*/ 2689412 w 8727395"/>
              <a:gd name="connsiteY0" fmla="*/ 341675 h 2143581"/>
              <a:gd name="connsiteX1" fmla="*/ 8727395 w 8727395"/>
              <a:gd name="connsiteY1" fmla="*/ 2129201 h 2143581"/>
              <a:gd name="connsiteX2" fmla="*/ 7748101 w 8727395"/>
              <a:gd name="connsiteY2" fmla="*/ 5727 h 2143581"/>
              <a:gd name="connsiteX3" fmla="*/ 0 w 8727395"/>
              <a:gd name="connsiteY3" fmla="*/ 2143581 h 2143581"/>
              <a:gd name="connsiteX4" fmla="*/ 2689412 w 8727395"/>
              <a:gd name="connsiteY4" fmla="*/ 341675 h 2143581"/>
              <a:gd name="connsiteX0" fmla="*/ 2689412 w 8727395"/>
              <a:gd name="connsiteY0" fmla="*/ 341675 h 2143581"/>
              <a:gd name="connsiteX1" fmla="*/ 8727395 w 8727395"/>
              <a:gd name="connsiteY1" fmla="*/ 2129201 h 2143581"/>
              <a:gd name="connsiteX2" fmla="*/ 7748101 w 8727395"/>
              <a:gd name="connsiteY2" fmla="*/ 5727 h 2143581"/>
              <a:gd name="connsiteX3" fmla="*/ 2630669 w 8727395"/>
              <a:gd name="connsiteY3" fmla="*/ 2097771 h 2143581"/>
              <a:gd name="connsiteX4" fmla="*/ 0 w 8727395"/>
              <a:gd name="connsiteY4" fmla="*/ 2143581 h 2143581"/>
              <a:gd name="connsiteX5" fmla="*/ 2689412 w 8727395"/>
              <a:gd name="connsiteY5" fmla="*/ 341675 h 2143581"/>
              <a:gd name="connsiteX0" fmla="*/ 2689412 w 8727395"/>
              <a:gd name="connsiteY0" fmla="*/ 341675 h 2143581"/>
              <a:gd name="connsiteX1" fmla="*/ 8727395 w 8727395"/>
              <a:gd name="connsiteY1" fmla="*/ 2129201 h 2143581"/>
              <a:gd name="connsiteX2" fmla="*/ 7748101 w 8727395"/>
              <a:gd name="connsiteY2" fmla="*/ 5727 h 2143581"/>
              <a:gd name="connsiteX3" fmla="*/ 2630669 w 8727395"/>
              <a:gd name="connsiteY3" fmla="*/ 2097771 h 2143581"/>
              <a:gd name="connsiteX4" fmla="*/ 0 w 8727395"/>
              <a:gd name="connsiteY4" fmla="*/ 2143581 h 2143581"/>
              <a:gd name="connsiteX5" fmla="*/ 2689412 w 8727395"/>
              <a:gd name="connsiteY5" fmla="*/ 341675 h 2143581"/>
              <a:gd name="connsiteX0" fmla="*/ 2689412 w 8727395"/>
              <a:gd name="connsiteY0" fmla="*/ 341675 h 2143581"/>
              <a:gd name="connsiteX1" fmla="*/ 8727395 w 8727395"/>
              <a:gd name="connsiteY1" fmla="*/ 2129201 h 2143581"/>
              <a:gd name="connsiteX2" fmla="*/ 7748101 w 8727395"/>
              <a:gd name="connsiteY2" fmla="*/ 5727 h 2143581"/>
              <a:gd name="connsiteX3" fmla="*/ 2630669 w 8727395"/>
              <a:gd name="connsiteY3" fmla="*/ 2097771 h 2143581"/>
              <a:gd name="connsiteX4" fmla="*/ 0 w 8727395"/>
              <a:gd name="connsiteY4" fmla="*/ 2143581 h 2143581"/>
              <a:gd name="connsiteX5" fmla="*/ 2689412 w 8727395"/>
              <a:gd name="connsiteY5" fmla="*/ 341675 h 2143581"/>
              <a:gd name="connsiteX0" fmla="*/ 2689412 w 8727395"/>
              <a:gd name="connsiteY0" fmla="*/ 341675 h 2148721"/>
              <a:gd name="connsiteX1" fmla="*/ 8727395 w 8727395"/>
              <a:gd name="connsiteY1" fmla="*/ 2129201 h 2148721"/>
              <a:gd name="connsiteX2" fmla="*/ 7748101 w 8727395"/>
              <a:gd name="connsiteY2" fmla="*/ 5727 h 2148721"/>
              <a:gd name="connsiteX3" fmla="*/ 2630669 w 8727395"/>
              <a:gd name="connsiteY3" fmla="*/ 2148721 h 2148721"/>
              <a:gd name="connsiteX4" fmla="*/ 0 w 8727395"/>
              <a:gd name="connsiteY4" fmla="*/ 2143581 h 2148721"/>
              <a:gd name="connsiteX5" fmla="*/ 2689412 w 8727395"/>
              <a:gd name="connsiteY5" fmla="*/ 341675 h 2148721"/>
              <a:gd name="connsiteX0" fmla="*/ 2689412 w 8727395"/>
              <a:gd name="connsiteY0" fmla="*/ 341675 h 2148721"/>
              <a:gd name="connsiteX1" fmla="*/ 8727395 w 8727395"/>
              <a:gd name="connsiteY1" fmla="*/ 2129201 h 2148721"/>
              <a:gd name="connsiteX2" fmla="*/ 7748101 w 8727395"/>
              <a:gd name="connsiteY2" fmla="*/ 5727 h 2148721"/>
              <a:gd name="connsiteX3" fmla="*/ 2630669 w 8727395"/>
              <a:gd name="connsiteY3" fmla="*/ 2148721 h 2148721"/>
              <a:gd name="connsiteX4" fmla="*/ 0 w 8727395"/>
              <a:gd name="connsiteY4" fmla="*/ 2143581 h 2148721"/>
              <a:gd name="connsiteX5" fmla="*/ 2689412 w 8727395"/>
              <a:gd name="connsiteY5" fmla="*/ 341675 h 2148721"/>
              <a:gd name="connsiteX0" fmla="*/ 2689412 w 8727395"/>
              <a:gd name="connsiteY0" fmla="*/ 364265 h 2171311"/>
              <a:gd name="connsiteX1" fmla="*/ 8727395 w 8727395"/>
              <a:gd name="connsiteY1" fmla="*/ 2151791 h 2171311"/>
              <a:gd name="connsiteX2" fmla="*/ 7743641 w 8727395"/>
              <a:gd name="connsiteY2" fmla="*/ 5672 h 2171311"/>
              <a:gd name="connsiteX3" fmla="*/ 2630669 w 8727395"/>
              <a:gd name="connsiteY3" fmla="*/ 2171311 h 2171311"/>
              <a:gd name="connsiteX4" fmla="*/ 0 w 8727395"/>
              <a:gd name="connsiteY4" fmla="*/ 2166171 h 2171311"/>
              <a:gd name="connsiteX5" fmla="*/ 2689412 w 8727395"/>
              <a:gd name="connsiteY5" fmla="*/ 364265 h 2171311"/>
              <a:gd name="connsiteX0" fmla="*/ 2689412 w 8727395"/>
              <a:gd name="connsiteY0" fmla="*/ 358593 h 2165639"/>
              <a:gd name="connsiteX1" fmla="*/ 8727395 w 8727395"/>
              <a:gd name="connsiteY1" fmla="*/ 2146119 h 2165639"/>
              <a:gd name="connsiteX2" fmla="*/ 7743641 w 8727395"/>
              <a:gd name="connsiteY2" fmla="*/ 0 h 2165639"/>
              <a:gd name="connsiteX3" fmla="*/ 2630669 w 8727395"/>
              <a:gd name="connsiteY3" fmla="*/ 2165639 h 2165639"/>
              <a:gd name="connsiteX4" fmla="*/ 0 w 8727395"/>
              <a:gd name="connsiteY4" fmla="*/ 2160499 h 2165639"/>
              <a:gd name="connsiteX5" fmla="*/ 2689412 w 8727395"/>
              <a:gd name="connsiteY5" fmla="*/ 358593 h 2165639"/>
              <a:gd name="connsiteX0" fmla="*/ 2689412 w 8727395"/>
              <a:gd name="connsiteY0" fmla="*/ 358593 h 2165639"/>
              <a:gd name="connsiteX1" fmla="*/ 8727395 w 8727395"/>
              <a:gd name="connsiteY1" fmla="*/ 2146119 h 2165639"/>
              <a:gd name="connsiteX2" fmla="*/ 7743641 w 8727395"/>
              <a:gd name="connsiteY2" fmla="*/ 0 h 2165639"/>
              <a:gd name="connsiteX3" fmla="*/ 2630669 w 8727395"/>
              <a:gd name="connsiteY3" fmla="*/ 2165639 h 2165639"/>
              <a:gd name="connsiteX4" fmla="*/ 0 w 8727395"/>
              <a:gd name="connsiteY4" fmla="*/ 2160499 h 2165639"/>
              <a:gd name="connsiteX5" fmla="*/ 2689412 w 8727395"/>
              <a:gd name="connsiteY5" fmla="*/ 358593 h 216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7395" h="2165639">
                <a:moveTo>
                  <a:pt x="2689412" y="358593"/>
                </a:moveTo>
                <a:lnTo>
                  <a:pt x="8727395" y="2146119"/>
                </a:lnTo>
                <a:cubicBezTo>
                  <a:pt x="8712937" y="2158104"/>
                  <a:pt x="7887956" y="335654"/>
                  <a:pt x="7743641" y="0"/>
                </a:cubicBezTo>
                <a:lnTo>
                  <a:pt x="2630669" y="2165639"/>
                </a:lnTo>
                <a:lnTo>
                  <a:pt x="0" y="2160499"/>
                </a:lnTo>
                <a:lnTo>
                  <a:pt x="2689412" y="358593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FFC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63978"/>
            <a:ext cx="1594023" cy="15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435402" cy="6858000"/>
          </a:xfrm>
          <a:prstGeom prst="rect">
            <a:avLst/>
          </a:prstGeom>
        </p:spPr>
      </p:pic>
      <p:sp>
        <p:nvSpPr>
          <p:cNvPr id="3" name="Rectángulo 2"/>
          <p:cNvSpPr/>
          <p:nvPr userDrawn="1"/>
        </p:nvSpPr>
        <p:spPr>
          <a:xfrm>
            <a:off x="4473146" y="0"/>
            <a:ext cx="771885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092" y="5441092"/>
            <a:ext cx="1416908" cy="14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 l="-742" t="-2342" r="-305" b="-16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80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41092"/>
            <a:ext cx="1416908" cy="14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BB8-7A8D-4AF9-83A8-535B7E357158}" type="datetimeFigureOut">
              <a:rPr lang="es-PE" smtClean="0"/>
              <a:t>28/03/2020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FF37-FFE9-45BB-B190-BEBC207B31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546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0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3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6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2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99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2" indent="-228586" algn="l" defTabSz="9143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2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9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2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5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733B3C-5CCB-45A1-91AF-FB756CBA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SECRETO PARA CREAR UN FUTURO MARAVILLOSO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2073512"/>
            <a:ext cx="100326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Desarrollar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habitos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que: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sean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consistentes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con la persona que “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quieres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” y “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quieres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lograr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Mejoren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vida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DE HABITOS DE ALTO RENDIMIENTO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2073512"/>
            <a:ext cx="10032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Domina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Mañana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Haz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Difíciles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Acepta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Consejos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Aprende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Fracaso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Escoge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Actitud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Hazlo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Ten Un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Tienes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Los Dias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 Le Temas A Nadie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 PARA DESARROLLAR NUEVOS PATRONES DE HABITOS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1970480"/>
            <a:ext cx="10032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habito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Determinacion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Afirmacion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positiva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estructurada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Visualizate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Actua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sentimientos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orgullo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felicidad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autocontrol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64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ENFERMEDAD FATAL PARA EL EXITO: EXCUSITIS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1970480"/>
            <a:ext cx="10032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Fracaso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garantizado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Quejas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justificaciones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Algunas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antes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tomar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masiva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deciden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tomarse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vacaciones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la Isla “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Algun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lo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intentare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hare mi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esfuerzo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Salirte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isla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es la clave del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exito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5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VACUNA CONTRA LA EXCUSITIS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661376" y="1622747"/>
            <a:ext cx="1003264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Decidete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desarrollar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habitos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de alto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Elige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habito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desarrollar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trabajalo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Practica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diario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permitas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excepciones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desvias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, Vuelve a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practicarlo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Repitelo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hasta que se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vuelva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facil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automatico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Comienza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por el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siguiente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habito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4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883C57D-7974-450C-9B26-888F98123E18}"/>
              </a:ext>
            </a:extLst>
          </p:cNvPr>
          <p:cNvSpPr txBox="1"/>
          <p:nvPr/>
        </p:nvSpPr>
        <p:spPr>
          <a:xfrm>
            <a:off x="1867434" y="895082"/>
            <a:ext cx="8860666" cy="440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“M</a:t>
            </a:r>
            <a:r>
              <a:rPr lang="es-ES" sz="4800" b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ANTENTE ENFOCADO, PERSIGUE TUS SUENOS Y SIGUE AVANZANDO  HACIA TUS METAS”</a:t>
            </a:r>
            <a:endParaRPr lang="es-ES" sz="4800" dirty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2B32A1-DFEC-41E4-BEB2-9EF6133D314C}"/>
              </a:ext>
            </a:extLst>
          </p:cNvPr>
          <p:cNvSpPr txBox="1"/>
          <p:nvPr/>
        </p:nvSpPr>
        <p:spPr>
          <a:xfrm>
            <a:off x="3606085" y="5318970"/>
            <a:ext cx="515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CC99"/>
                </a:solidFill>
                <a:latin typeface="Arial Black" panose="020B0A04020102020204" pitchFamily="34" charset="0"/>
              </a:rPr>
              <a:t>LL COOL J</a:t>
            </a:r>
            <a:endParaRPr lang="es-ES" sz="2400" b="1" dirty="0">
              <a:solidFill>
                <a:srgbClr val="00CC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1459E7-89EF-484E-9C3C-827D5AD6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95" y="1316911"/>
            <a:ext cx="4194005" cy="422417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77DEDFF-2CC4-4744-A2F3-52CA5DD360AC}"/>
              </a:ext>
            </a:extLst>
          </p:cNvPr>
          <p:cNvSpPr txBox="1"/>
          <p:nvPr/>
        </p:nvSpPr>
        <p:spPr>
          <a:xfrm>
            <a:off x="6096000" y="2367171"/>
            <a:ext cx="472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6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UCHAS </a:t>
            </a:r>
            <a:r>
              <a:rPr lang="es-ES" sz="6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5536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883C57D-7974-450C-9B26-888F98123E18}"/>
              </a:ext>
            </a:extLst>
          </p:cNvPr>
          <p:cNvSpPr txBox="1"/>
          <p:nvPr/>
        </p:nvSpPr>
        <p:spPr>
          <a:xfrm>
            <a:off x="1867434" y="1912509"/>
            <a:ext cx="8860666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CLAVES PARA ALCANZAR EL EXITO</a:t>
            </a:r>
            <a:endParaRPr lang="es-E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2B32A1-DFEC-41E4-BEB2-9EF6133D314C}"/>
              </a:ext>
            </a:extLst>
          </p:cNvPr>
          <p:cNvSpPr txBox="1"/>
          <p:nvPr/>
        </p:nvSpPr>
        <p:spPr>
          <a:xfrm>
            <a:off x="3606085" y="4572000"/>
            <a:ext cx="515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CC99"/>
                </a:solidFill>
                <a:latin typeface="Candara" panose="020E0502030303020204" pitchFamily="34" charset="0"/>
              </a:rPr>
              <a:t>PRIMERA PARTE</a:t>
            </a:r>
            <a:endParaRPr lang="es-ES" sz="2400" b="1" dirty="0">
              <a:solidFill>
                <a:srgbClr val="00CC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1519723"/>
            <a:ext cx="10032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 hay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limites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para lo que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puedas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ser,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excepto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lo que pones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mente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Las personas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fracasan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no se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creen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creativas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disciplinadas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organizadas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puntuales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capaces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aprender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nuevas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3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738650" y="1519723"/>
            <a:ext cx="10032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exito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unicamente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lo que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estas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haciendo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momento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“No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importa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que tan lento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vayas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lo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deternerse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”.(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Confucio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Tus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habitos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determinan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el 95% de lo que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haces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positivos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negativos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450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HABITOS NEGATIVOS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2163665"/>
            <a:ext cx="1003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El mayor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obstaculo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para el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exito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inconcientes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Basados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creencias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autolimitantes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desaprender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y ser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reemplazados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habitos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positivos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25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HABITOS NUEVOS SE DESARROLLAN POR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2228051"/>
            <a:ext cx="100326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Adopcion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practica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nueva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Repeticion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hasta que se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automatico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“CUESTIONA TUS SUPOSICIONES AUTOMATICAS”</a:t>
            </a:r>
          </a:p>
        </p:txBody>
      </p:sp>
    </p:spTree>
    <p:extLst>
      <p:ext uri="{BB962C8B-B14F-4D97-AF65-F5344CB8AC3E}">
        <p14:creationId xmlns:p14="http://schemas.microsoft.com/office/powerpoint/2010/main" val="15905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MIEDO AL FRACASO COMO PEOR CREENCIA AUTOLIMITANTE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2369724"/>
            <a:ext cx="10032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la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perdida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pobreza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errores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a no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alcanzar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una meta.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excusas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Piensa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lo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negativo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Piensa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inconveniente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podria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pasar.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Nubla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pensamiento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7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MIEDO AL FRACASO TE IMPIDE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2343963"/>
            <a:ext cx="10032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Intentar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nuevas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Tomar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zona de comfort.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Pensar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fuera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 lo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establecido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37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82EB45-8999-4631-A951-C7FA79264D23}"/>
              </a:ext>
            </a:extLst>
          </p:cNvPr>
          <p:cNvSpPr txBox="1"/>
          <p:nvPr/>
        </p:nvSpPr>
        <p:spPr>
          <a:xfrm>
            <a:off x="1661374" y="631061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 ACCIONES</a:t>
            </a:r>
            <a:endParaRPr lang="es-ES" sz="3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4DA23A-C160-46FF-86FA-3C10FC8C903C}"/>
              </a:ext>
            </a:extLst>
          </p:cNvPr>
          <p:cNvSpPr txBox="1"/>
          <p:nvPr/>
        </p:nvSpPr>
        <p:spPr>
          <a:xfrm>
            <a:off x="1519707" y="1661384"/>
            <a:ext cx="10032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Dicen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4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verdad</a:t>
            </a:r>
            <a:endParaRPr lang="en-US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Hora a hora,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minuto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minuto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US" sz="4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dicen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 </a:t>
            </a:r>
            <a:r>
              <a:rPr lang="en-US" sz="4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y “a </a:t>
            </a:r>
            <a:r>
              <a:rPr lang="en-US" sz="4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Quien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realmente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eres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Que es lo que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quieres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4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493</Words>
  <Application>Microsoft Office PowerPoint</Application>
  <PresentationFormat>Panorámica</PresentationFormat>
  <Paragraphs>79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Candara</vt:lpstr>
      <vt:lpstr>Lato Black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MARJORIE</dc:creator>
  <cp:lastModifiedBy>Manuel Tenorio</cp:lastModifiedBy>
  <cp:revision>60</cp:revision>
  <dcterms:created xsi:type="dcterms:W3CDTF">2019-12-09T23:41:15Z</dcterms:created>
  <dcterms:modified xsi:type="dcterms:W3CDTF">2020-03-28T13:44:50Z</dcterms:modified>
</cp:coreProperties>
</file>