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7" d="100"/>
          <a:sy n="167" d="100"/>
        </p:scale>
        <p:origin x="-1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B510A-5F81-8144-BA84-2B77B231AF1D}" type="datetimeFigureOut">
              <a:rPr lang="de-DE" smtClean="0"/>
              <a:t>01.11.10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543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B510A-5F81-8144-BA84-2B77B231AF1D}" type="datetimeFigureOut">
              <a:rPr lang="de-DE" smtClean="0"/>
              <a:t>01.11.10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E47D1-3AFD-5649-9E4E-CBABDDC871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8162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B510A-5F81-8144-BA84-2B77B231AF1D}" type="datetimeFigureOut">
              <a:rPr lang="de-DE" smtClean="0"/>
              <a:t>01.11.10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E47D1-3AFD-5649-9E4E-CBABDDC871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2238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B510A-5F81-8144-BA84-2B77B231AF1D}" type="datetimeFigureOut">
              <a:rPr lang="de-DE" smtClean="0"/>
              <a:t>01.11.10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E47D1-3AFD-5649-9E4E-CBABDDC871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4475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B510A-5F81-8144-BA84-2B77B231AF1D}" type="datetimeFigureOut">
              <a:rPr lang="de-DE" smtClean="0"/>
              <a:t>01.11.10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E47D1-3AFD-5649-9E4E-CBABDDC871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9831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B510A-5F81-8144-BA84-2B77B231AF1D}" type="datetimeFigureOut">
              <a:rPr lang="de-DE" smtClean="0"/>
              <a:t>01.11.10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E47D1-3AFD-5649-9E4E-CBABDDC871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042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B510A-5F81-8144-BA84-2B77B231AF1D}" type="datetimeFigureOut">
              <a:rPr lang="de-DE" smtClean="0"/>
              <a:t>01.11.10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E47D1-3AFD-5649-9E4E-CBABDDC871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6226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B510A-5F81-8144-BA84-2B77B231AF1D}" type="datetimeFigureOut">
              <a:rPr lang="de-DE" smtClean="0"/>
              <a:t>01.11.10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E47D1-3AFD-5649-9E4E-CBABDDC871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2416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B510A-5F81-8144-BA84-2B77B231AF1D}" type="datetimeFigureOut">
              <a:rPr lang="de-DE" smtClean="0"/>
              <a:t>01.11.10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E47D1-3AFD-5649-9E4E-CBABDDC871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828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B510A-5F81-8144-BA84-2B77B231AF1D}" type="datetimeFigureOut">
              <a:rPr lang="de-DE" smtClean="0"/>
              <a:t>01.11.10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416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B510A-5F81-8144-BA84-2B77B231AF1D}" type="datetimeFigureOut">
              <a:rPr lang="de-DE" smtClean="0"/>
              <a:t>01.11.10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E47D1-3AFD-5649-9E4E-CBABDDC871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6050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B510A-5F81-8144-BA84-2B77B231AF1D}" type="datetimeFigureOut">
              <a:rPr lang="de-DE" smtClean="0"/>
              <a:t>01.11.10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E47D1-3AFD-5649-9E4E-CBABDDC871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1987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16002" y="2981243"/>
            <a:ext cx="1764348" cy="24716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latin typeface="Gill Sans"/>
                <a:cs typeface="Gill Sans"/>
              </a:rPr>
              <a:t>sqlite</a:t>
            </a:r>
            <a:r>
              <a:rPr lang="de-DE" sz="1200" dirty="0" smtClean="0">
                <a:latin typeface="Gill Sans"/>
                <a:cs typeface="Gill Sans"/>
              </a:rPr>
              <a:t/>
            </a:r>
            <a:br>
              <a:rPr lang="de-DE" sz="1200" dirty="0" smtClean="0">
                <a:latin typeface="Gill Sans"/>
                <a:cs typeface="Gill Sans"/>
              </a:rPr>
            </a:br>
            <a:r>
              <a:rPr lang="de-DE" sz="1200" dirty="0" smtClean="0">
                <a:latin typeface="Gill Sans"/>
                <a:cs typeface="Gill Sans"/>
              </a:rPr>
              <a:t>Event-Queue</a:t>
            </a:r>
            <a:br>
              <a:rPr lang="de-DE" sz="1200" dirty="0" smtClean="0">
                <a:latin typeface="Gill Sans"/>
                <a:cs typeface="Gill Sans"/>
              </a:rPr>
            </a:br>
            <a:r>
              <a:rPr lang="de-DE" sz="1200" dirty="0" smtClean="0">
                <a:latin typeface="Gill Sans"/>
                <a:cs typeface="Gill Sans"/>
              </a:rPr>
              <a:t/>
            </a:r>
            <a:br>
              <a:rPr lang="de-DE" sz="1200" dirty="0" smtClean="0">
                <a:latin typeface="Gill Sans"/>
                <a:cs typeface="Gill Sans"/>
              </a:rPr>
            </a:br>
            <a:r>
              <a:rPr lang="de-DE" sz="700" dirty="0" smtClean="0">
                <a:latin typeface="Gill Sans"/>
                <a:cs typeface="Gill Sans"/>
              </a:rPr>
              <a:t>12345,cron01,cpu_load,1.80</a:t>
            </a:r>
            <a:br>
              <a:rPr lang="de-DE" sz="700" dirty="0" smtClean="0">
                <a:latin typeface="Gill Sans"/>
                <a:cs typeface="Gill Sans"/>
              </a:rPr>
            </a:br>
            <a:r>
              <a:rPr lang="de-DE" sz="700" dirty="0" smtClean="0">
                <a:latin typeface="Gill Sans"/>
                <a:cs typeface="Gill Sans"/>
              </a:rPr>
              <a:t>12346,cron02,ram_free,10%</a:t>
            </a:r>
            <a:br>
              <a:rPr lang="de-DE" sz="700" dirty="0" smtClean="0">
                <a:latin typeface="Gill Sans"/>
                <a:cs typeface="Gill Sans"/>
              </a:rPr>
            </a:br>
            <a:r>
              <a:rPr lang="de-DE" sz="700" dirty="0" smtClean="0">
                <a:latin typeface="Gill Sans"/>
                <a:cs typeface="Gill Sans"/>
              </a:rPr>
              <a:t>12347,web_de,searchresult,1</a:t>
            </a:r>
            <a:endParaRPr lang="de-DE" sz="700" dirty="0">
              <a:latin typeface="Gill Sans"/>
              <a:cs typeface="Gill Sans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927805" y="1916514"/>
            <a:ext cx="1140742" cy="790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latin typeface="Gill Sans"/>
                <a:cs typeface="Gill Sans"/>
              </a:rPr>
              <a:t>node</a:t>
            </a:r>
            <a:endParaRPr lang="de-DE" sz="1200" dirty="0">
              <a:latin typeface="Gill Sans"/>
              <a:cs typeface="Gill Sans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989062" y="1171202"/>
            <a:ext cx="1018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latin typeface="Gill Sans"/>
                <a:cs typeface="Gill Sans"/>
              </a:rPr>
              <a:t>GET Request</a:t>
            </a:r>
            <a:endParaRPr lang="de-DE" sz="1200" dirty="0">
              <a:latin typeface="Gill Sans"/>
              <a:cs typeface="Gill Sans"/>
            </a:endParaRPr>
          </a:p>
        </p:txBody>
      </p:sp>
      <p:cxnSp>
        <p:nvCxnSpPr>
          <p:cNvPr id="8" name="Gerade Verbindung mit Pfeil 7"/>
          <p:cNvCxnSpPr>
            <a:stCxn id="6" idx="2"/>
            <a:endCxn id="5" idx="0"/>
          </p:cNvCxnSpPr>
          <p:nvPr/>
        </p:nvCxnSpPr>
        <p:spPr>
          <a:xfrm>
            <a:off x="1498176" y="1448201"/>
            <a:ext cx="0" cy="4683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" name="Gerade Verbindung mit Pfeil 9"/>
          <p:cNvCxnSpPr>
            <a:stCxn id="5" idx="2"/>
            <a:endCxn id="4" idx="0"/>
          </p:cNvCxnSpPr>
          <p:nvPr/>
        </p:nvCxnSpPr>
        <p:spPr>
          <a:xfrm>
            <a:off x="1498176" y="2707456"/>
            <a:ext cx="0" cy="273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" name="Rechteck 10"/>
          <p:cNvSpPr/>
          <p:nvPr/>
        </p:nvSpPr>
        <p:spPr>
          <a:xfrm>
            <a:off x="2380350" y="1916514"/>
            <a:ext cx="1140742" cy="790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Gill Sans"/>
                <a:cs typeface="Gill Sans"/>
              </a:rPr>
              <a:t>Queue </a:t>
            </a:r>
            <a:r>
              <a:rPr lang="de-DE" sz="1200" dirty="0" err="1" smtClean="0">
                <a:latin typeface="Gill Sans"/>
                <a:cs typeface="Gill Sans"/>
              </a:rPr>
              <a:t>Cron</a:t>
            </a:r>
            <a:endParaRPr lang="de-DE" sz="1200" dirty="0">
              <a:latin typeface="Gill Sans"/>
              <a:cs typeface="Gill Sans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3521092" y="4403418"/>
            <a:ext cx="1764348" cy="10495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latin typeface="Gill Sans"/>
                <a:cs typeface="Gill Sans"/>
              </a:rPr>
              <a:t>sqlite</a:t>
            </a:r>
            <a:r>
              <a:rPr lang="de-DE" sz="1200" dirty="0" smtClean="0">
                <a:latin typeface="Gill Sans"/>
                <a:cs typeface="Gill Sans"/>
              </a:rPr>
              <a:t/>
            </a:r>
            <a:br>
              <a:rPr lang="de-DE" sz="1200" dirty="0" smtClean="0">
                <a:latin typeface="Gill Sans"/>
                <a:cs typeface="Gill Sans"/>
              </a:rPr>
            </a:br>
            <a:r>
              <a:rPr lang="de-DE" sz="1200" dirty="0" smtClean="0">
                <a:latin typeface="Gill Sans"/>
                <a:cs typeface="Gill Sans"/>
              </a:rPr>
              <a:t>Events</a:t>
            </a:r>
            <a:br>
              <a:rPr lang="de-DE" sz="1200" dirty="0" smtClean="0">
                <a:latin typeface="Gill Sans"/>
                <a:cs typeface="Gill Sans"/>
              </a:rPr>
            </a:br>
            <a:r>
              <a:rPr lang="de-DE" sz="700" dirty="0" smtClean="0">
                <a:latin typeface="Gill Sans"/>
                <a:cs typeface="Gill Sans"/>
              </a:rPr>
              <a:t>12345,event_type1,1.80</a:t>
            </a:r>
            <a:br>
              <a:rPr lang="de-DE" sz="700" dirty="0" smtClean="0">
                <a:latin typeface="Gill Sans"/>
                <a:cs typeface="Gill Sans"/>
              </a:rPr>
            </a:br>
            <a:r>
              <a:rPr lang="de-DE" sz="700" dirty="0" smtClean="0">
                <a:latin typeface="Gill Sans"/>
                <a:cs typeface="Gill Sans"/>
              </a:rPr>
              <a:t>12346,event_type2,10%</a:t>
            </a:r>
            <a:br>
              <a:rPr lang="de-DE" sz="700" dirty="0" smtClean="0">
                <a:latin typeface="Gill Sans"/>
                <a:cs typeface="Gill Sans"/>
              </a:rPr>
            </a:br>
            <a:r>
              <a:rPr lang="de-DE" sz="700" dirty="0" smtClean="0">
                <a:latin typeface="Gill Sans"/>
                <a:cs typeface="Gill Sans"/>
              </a:rPr>
              <a:t>12347,event_type3,1</a:t>
            </a:r>
            <a:endParaRPr lang="de-DE" sz="700" dirty="0">
              <a:latin typeface="Gill Sans"/>
              <a:cs typeface="Gill Sans"/>
            </a:endParaRPr>
          </a:p>
        </p:txBody>
      </p:sp>
      <p:cxnSp>
        <p:nvCxnSpPr>
          <p:cNvPr id="14" name="Gerade Verbindung mit Pfeil 13"/>
          <p:cNvCxnSpPr>
            <a:stCxn id="4" idx="3"/>
            <a:endCxn id="11" idx="2"/>
          </p:cNvCxnSpPr>
          <p:nvPr/>
        </p:nvCxnSpPr>
        <p:spPr>
          <a:xfrm flipV="1">
            <a:off x="2380350" y="2707456"/>
            <a:ext cx="570371" cy="15096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Gerade Verbindung mit Pfeil 15"/>
          <p:cNvCxnSpPr>
            <a:stCxn id="11" idx="2"/>
            <a:endCxn id="12" idx="1"/>
          </p:cNvCxnSpPr>
          <p:nvPr/>
        </p:nvCxnSpPr>
        <p:spPr>
          <a:xfrm>
            <a:off x="2950721" y="2707456"/>
            <a:ext cx="570371" cy="22207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8" name="Rechteck 17"/>
          <p:cNvSpPr/>
          <p:nvPr/>
        </p:nvSpPr>
        <p:spPr>
          <a:xfrm>
            <a:off x="3521092" y="2981244"/>
            <a:ext cx="1764348" cy="12700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latin typeface="Gill Sans"/>
                <a:cs typeface="Gill Sans"/>
              </a:rPr>
              <a:t>sqlite</a:t>
            </a:r>
            <a:r>
              <a:rPr lang="de-DE" sz="1200" dirty="0" smtClean="0">
                <a:latin typeface="Gill Sans"/>
                <a:cs typeface="Gill Sans"/>
              </a:rPr>
              <a:t/>
            </a:r>
            <a:br>
              <a:rPr lang="de-DE" sz="1200" dirty="0" smtClean="0">
                <a:latin typeface="Gill Sans"/>
                <a:cs typeface="Gill Sans"/>
              </a:rPr>
            </a:br>
            <a:r>
              <a:rPr lang="de-DE" sz="1200" dirty="0" smtClean="0">
                <a:latin typeface="Gill Sans"/>
                <a:cs typeface="Gill Sans"/>
              </a:rPr>
              <a:t>Event-</a:t>
            </a:r>
            <a:r>
              <a:rPr lang="de-DE" sz="1200" dirty="0" err="1" smtClean="0">
                <a:latin typeface="Gill Sans"/>
                <a:cs typeface="Gill Sans"/>
              </a:rPr>
              <a:t>Types</a:t>
            </a:r>
            <a:r>
              <a:rPr lang="de-DE" sz="1200" dirty="0" smtClean="0">
                <a:latin typeface="Gill Sans"/>
                <a:cs typeface="Gill Sans"/>
              </a:rPr>
              <a:t/>
            </a:r>
            <a:br>
              <a:rPr lang="de-DE" sz="1200" dirty="0" smtClean="0">
                <a:latin typeface="Gill Sans"/>
                <a:cs typeface="Gill Sans"/>
              </a:rPr>
            </a:br>
            <a:r>
              <a:rPr lang="de-DE" sz="700" dirty="0" smtClean="0">
                <a:latin typeface="Gill Sans"/>
                <a:cs typeface="Gill Sans"/>
              </a:rPr>
              <a:t>1,cron01,cpu_load</a:t>
            </a:r>
            <a:br>
              <a:rPr lang="de-DE" sz="700" dirty="0" smtClean="0">
                <a:latin typeface="Gill Sans"/>
                <a:cs typeface="Gill Sans"/>
              </a:rPr>
            </a:br>
            <a:r>
              <a:rPr lang="de-DE" sz="700" dirty="0" smtClean="0">
                <a:latin typeface="Gill Sans"/>
                <a:cs typeface="Gill Sans"/>
              </a:rPr>
              <a:t>2,cron02,ram_free</a:t>
            </a:r>
            <a:br>
              <a:rPr lang="de-DE" sz="700" dirty="0" smtClean="0">
                <a:latin typeface="Gill Sans"/>
                <a:cs typeface="Gill Sans"/>
              </a:rPr>
            </a:br>
            <a:r>
              <a:rPr lang="de-DE" sz="700" dirty="0" smtClean="0">
                <a:latin typeface="Gill Sans"/>
                <a:cs typeface="Gill Sans"/>
              </a:rPr>
              <a:t>3,web_de,searchresult</a:t>
            </a:r>
            <a:endParaRPr lang="de-DE" sz="700" dirty="0">
              <a:latin typeface="Gill Sans"/>
              <a:cs typeface="Gill Sans"/>
            </a:endParaRPr>
          </a:p>
        </p:txBody>
      </p:sp>
      <p:cxnSp>
        <p:nvCxnSpPr>
          <p:cNvPr id="22" name="Gerade Verbindung mit Pfeil 21"/>
          <p:cNvCxnSpPr>
            <a:stCxn id="11" idx="2"/>
            <a:endCxn id="18" idx="1"/>
          </p:cNvCxnSpPr>
          <p:nvPr/>
        </p:nvCxnSpPr>
        <p:spPr>
          <a:xfrm>
            <a:off x="2950721" y="2707456"/>
            <a:ext cx="570371" cy="9088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3" name="Nach links gekrümmter Pfeil 22"/>
          <p:cNvSpPr/>
          <p:nvPr/>
        </p:nvSpPr>
        <p:spPr>
          <a:xfrm>
            <a:off x="3388005" y="1764408"/>
            <a:ext cx="266174" cy="349842"/>
          </a:xfrm>
          <a:prstGeom prst="curved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tx1"/>
              </a:solidFill>
              <a:latin typeface="Gill Sans"/>
              <a:cs typeface="Gill Sans"/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6114379" y="950651"/>
            <a:ext cx="2578379" cy="2137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latin typeface="Gill Sans"/>
                <a:cs typeface="Gill Sans"/>
              </a:rPr>
              <a:t>CouchDB</a:t>
            </a:r>
            <a:r>
              <a:rPr lang="de-DE" sz="1200" dirty="0" smtClean="0">
                <a:latin typeface="Gill Sans"/>
                <a:cs typeface="Gill Sans"/>
              </a:rPr>
              <a:t/>
            </a:r>
            <a:br>
              <a:rPr lang="de-DE" sz="1200" dirty="0" smtClean="0">
                <a:latin typeface="Gill Sans"/>
                <a:cs typeface="Gill Sans"/>
              </a:rPr>
            </a:br>
            <a:r>
              <a:rPr lang="de-DE" sz="1200" dirty="0" smtClean="0">
                <a:latin typeface="Gill Sans"/>
                <a:cs typeface="Gill Sans"/>
              </a:rPr>
              <a:t>Tags</a:t>
            </a:r>
            <a:br>
              <a:rPr lang="de-DE" sz="1200" dirty="0" smtClean="0">
                <a:latin typeface="Gill Sans"/>
                <a:cs typeface="Gill Sans"/>
              </a:rPr>
            </a:br>
            <a:r>
              <a:rPr lang="de-DE" sz="1200" dirty="0" smtClean="0">
                <a:latin typeface="Gill Sans"/>
                <a:cs typeface="Gill Sans"/>
              </a:rPr>
              <a:t/>
            </a:r>
            <a:br>
              <a:rPr lang="de-DE" sz="1200" dirty="0" smtClean="0">
                <a:latin typeface="Gill Sans"/>
                <a:cs typeface="Gill Sans"/>
              </a:rPr>
            </a:br>
            <a:endParaRPr lang="de-DE" sz="1200" dirty="0">
              <a:latin typeface="Gill Sans"/>
              <a:cs typeface="Gill Sans"/>
            </a:endParaRPr>
          </a:p>
        </p:txBody>
      </p:sp>
      <p:sp>
        <p:nvSpPr>
          <p:cNvPr id="25" name="Eine Ecke des Rechtecks schneiden 24"/>
          <p:cNvSpPr/>
          <p:nvPr/>
        </p:nvSpPr>
        <p:spPr>
          <a:xfrm>
            <a:off x="6308303" y="2213120"/>
            <a:ext cx="977237" cy="730102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500" dirty="0" err="1" smtClean="0">
                <a:latin typeface="Gill Sans"/>
                <a:cs typeface="Gill Sans"/>
              </a:rPr>
              <a:t>all_cpu</a:t>
            </a:r>
            <a:r>
              <a:rPr lang="de-DE" sz="500" dirty="0" smtClean="0">
                <a:latin typeface="Gill Sans"/>
                <a:cs typeface="Gill Sans"/>
              </a:rPr>
              <a:t>: {</a:t>
            </a:r>
            <a:r>
              <a:rPr lang="de-DE" sz="500" dirty="0" err="1" smtClean="0">
                <a:latin typeface="Gill Sans"/>
                <a:cs typeface="Gill Sans"/>
              </a:rPr>
              <a:t>name:cpu_load</a:t>
            </a:r>
            <a:r>
              <a:rPr lang="de-DE" sz="500" dirty="0" smtClean="0">
                <a:latin typeface="Gill Sans"/>
                <a:cs typeface="Gill Sans"/>
              </a:rPr>
              <a:t>}</a:t>
            </a:r>
            <a:endParaRPr lang="de-DE" sz="500" dirty="0">
              <a:latin typeface="Gill Sans"/>
              <a:cs typeface="Gill Sans"/>
            </a:endParaRPr>
          </a:p>
        </p:txBody>
      </p:sp>
      <p:sp>
        <p:nvSpPr>
          <p:cNvPr id="26" name="Eine Ecke des Rechtecks schneiden 25"/>
          <p:cNvSpPr/>
          <p:nvPr/>
        </p:nvSpPr>
        <p:spPr>
          <a:xfrm>
            <a:off x="7506085" y="2213120"/>
            <a:ext cx="1057388" cy="730102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500" dirty="0" err="1" smtClean="0">
                <a:latin typeface="Gill Sans"/>
                <a:cs typeface="Gill Sans"/>
              </a:rPr>
              <a:t>crons_free_mem</a:t>
            </a:r>
            <a:r>
              <a:rPr lang="de-DE" sz="500" dirty="0" smtClean="0">
                <a:latin typeface="Gill Sans"/>
                <a:cs typeface="Gill Sans"/>
              </a:rPr>
              <a:t>: {</a:t>
            </a:r>
            <a:r>
              <a:rPr lang="de-DE" sz="500" dirty="0" err="1" smtClean="0">
                <a:latin typeface="Gill Sans"/>
                <a:cs typeface="Gill Sans"/>
              </a:rPr>
              <a:t>name:free_mem</a:t>
            </a:r>
            <a:r>
              <a:rPr lang="de-DE" sz="500" dirty="0" smtClean="0">
                <a:latin typeface="Gill Sans"/>
                <a:cs typeface="Gill Sans"/>
              </a:rPr>
              <a:t>, </a:t>
            </a:r>
            <a:r>
              <a:rPr lang="de-DE" sz="500" dirty="0" err="1" smtClean="0">
                <a:latin typeface="Gill Sans"/>
                <a:cs typeface="Gill Sans"/>
              </a:rPr>
              <a:t>source</a:t>
            </a:r>
            <a:r>
              <a:rPr lang="de-DE" sz="500" dirty="0" smtClean="0">
                <a:latin typeface="Gill Sans"/>
                <a:cs typeface="Gill Sans"/>
              </a:rPr>
              <a:t>:[cron01,cron02,cron03,...]}</a:t>
            </a:r>
            <a:endParaRPr lang="de-DE" sz="500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390646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</Words>
  <Application>Microsoft Macintosh PowerPoint</Application>
  <PresentationFormat>Bildschirmpräsentation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Office-Design</vt:lpstr>
      <vt:lpstr>PowerPoint-Präsentation</vt:lpstr>
    </vt:vector>
  </TitlesOfParts>
  <Company>MY-HAMMER Aktiengesellschaft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Manuel Kiessling</dc:creator>
  <cp:lastModifiedBy>Manuel Kiessling</cp:lastModifiedBy>
  <cp:revision>9</cp:revision>
  <dcterms:created xsi:type="dcterms:W3CDTF">2010-11-01T08:22:47Z</dcterms:created>
  <dcterms:modified xsi:type="dcterms:W3CDTF">2010-11-01T10:04:00Z</dcterms:modified>
</cp:coreProperties>
</file>