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6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4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8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2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2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8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6002" y="2981243"/>
            <a:ext cx="1764348" cy="247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sqlite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Event-Queue</a:t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12345,cron01,cpu_load,1.80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12346,cron02,ram_free,10%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12347,web_de,searchresult,1</a:t>
            </a:r>
            <a:endParaRPr lang="de-DE" sz="700" dirty="0">
              <a:latin typeface="Gill Sans"/>
              <a:cs typeface="Gill San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27805" y="1916514"/>
            <a:ext cx="1140742" cy="790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node</a:t>
            </a:r>
            <a:endParaRPr lang="de-DE" sz="1200" dirty="0">
              <a:latin typeface="Gill Sans"/>
              <a:cs typeface="Gill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89062" y="117120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Gill Sans"/>
                <a:cs typeface="Gill Sans"/>
              </a:rPr>
              <a:t>GET Request</a:t>
            </a:r>
            <a:endParaRPr lang="de-DE" sz="1200" dirty="0">
              <a:latin typeface="Gill Sans"/>
              <a:cs typeface="Gill Sans"/>
            </a:endParaRPr>
          </a:p>
        </p:txBody>
      </p:sp>
      <p:cxnSp>
        <p:nvCxnSpPr>
          <p:cNvPr id="8" name="Gerade Verbindung mit Pfeil 7"/>
          <p:cNvCxnSpPr>
            <a:stCxn id="6" idx="2"/>
            <a:endCxn id="5" idx="0"/>
          </p:cNvCxnSpPr>
          <p:nvPr/>
        </p:nvCxnSpPr>
        <p:spPr>
          <a:xfrm>
            <a:off x="1498176" y="1448201"/>
            <a:ext cx="0" cy="468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/>
          <p:cNvCxnSpPr>
            <a:stCxn id="5" idx="2"/>
            <a:endCxn id="4" idx="0"/>
          </p:cNvCxnSpPr>
          <p:nvPr/>
        </p:nvCxnSpPr>
        <p:spPr>
          <a:xfrm>
            <a:off x="1498176" y="2707456"/>
            <a:ext cx="0" cy="27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hteck 10"/>
          <p:cNvSpPr/>
          <p:nvPr/>
        </p:nvSpPr>
        <p:spPr>
          <a:xfrm>
            <a:off x="2380350" y="1916514"/>
            <a:ext cx="1140742" cy="790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Gill Sans"/>
                <a:cs typeface="Gill Sans"/>
              </a:rPr>
              <a:t>Queue </a:t>
            </a:r>
            <a:r>
              <a:rPr lang="de-DE" sz="1200" dirty="0" err="1" smtClean="0">
                <a:latin typeface="Gill Sans"/>
                <a:cs typeface="Gill Sans"/>
              </a:rPr>
              <a:t>Cron</a:t>
            </a:r>
            <a:endParaRPr lang="de-DE" sz="1200" dirty="0">
              <a:latin typeface="Gill Sans"/>
              <a:cs typeface="Gill San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521092" y="4403418"/>
            <a:ext cx="1764348" cy="104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sqlite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Events</a:t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12345,event_type1,1.80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12346,event_type2,10%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12347,event_type3,1</a:t>
            </a:r>
            <a:endParaRPr lang="de-DE" sz="700" dirty="0">
              <a:latin typeface="Gill Sans"/>
              <a:cs typeface="Gill Sans"/>
            </a:endParaRPr>
          </a:p>
        </p:txBody>
      </p:sp>
      <p:cxnSp>
        <p:nvCxnSpPr>
          <p:cNvPr id="14" name="Gerade Verbindung mit Pfeil 13"/>
          <p:cNvCxnSpPr>
            <a:stCxn id="4" idx="3"/>
            <a:endCxn id="11" idx="2"/>
          </p:cNvCxnSpPr>
          <p:nvPr/>
        </p:nvCxnSpPr>
        <p:spPr>
          <a:xfrm flipV="1">
            <a:off x="2380350" y="2707456"/>
            <a:ext cx="570371" cy="1509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stCxn id="11" idx="2"/>
            <a:endCxn id="12" idx="1"/>
          </p:cNvCxnSpPr>
          <p:nvPr/>
        </p:nvCxnSpPr>
        <p:spPr>
          <a:xfrm>
            <a:off x="2950721" y="2707456"/>
            <a:ext cx="570371" cy="222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hteck 17"/>
          <p:cNvSpPr/>
          <p:nvPr/>
        </p:nvSpPr>
        <p:spPr>
          <a:xfrm>
            <a:off x="3521092" y="2981244"/>
            <a:ext cx="1764348" cy="1270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sqlite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Event-</a:t>
            </a:r>
            <a:r>
              <a:rPr lang="de-DE" sz="1200" dirty="0" err="1" smtClean="0">
                <a:latin typeface="Gill Sans"/>
                <a:cs typeface="Gill Sans"/>
              </a:rPr>
              <a:t>Types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1,cron01,cpu_load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2,cron02,ram_free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3,web_de,searchresult</a:t>
            </a:r>
            <a:endParaRPr lang="de-DE" sz="700" dirty="0">
              <a:latin typeface="Gill Sans"/>
              <a:cs typeface="Gill Sans"/>
            </a:endParaRPr>
          </a:p>
        </p:txBody>
      </p:sp>
      <p:cxnSp>
        <p:nvCxnSpPr>
          <p:cNvPr id="22" name="Gerade Verbindung mit Pfeil 21"/>
          <p:cNvCxnSpPr>
            <a:stCxn id="11" idx="2"/>
            <a:endCxn id="18" idx="1"/>
          </p:cNvCxnSpPr>
          <p:nvPr/>
        </p:nvCxnSpPr>
        <p:spPr>
          <a:xfrm>
            <a:off x="2950721" y="2707456"/>
            <a:ext cx="570371" cy="90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Nach links gekrümmter Pfeil 22"/>
          <p:cNvSpPr/>
          <p:nvPr/>
        </p:nvSpPr>
        <p:spPr>
          <a:xfrm>
            <a:off x="3388005" y="1764408"/>
            <a:ext cx="266174" cy="34984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114379" y="950651"/>
            <a:ext cx="2578379" cy="213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CouchDB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Tags</a:t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endParaRPr lang="de-DE" sz="1200" dirty="0">
              <a:latin typeface="Gill Sans"/>
              <a:cs typeface="Gill Sans"/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6308303" y="2213120"/>
            <a:ext cx="977237" cy="73010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00" dirty="0" err="1" smtClean="0">
                <a:latin typeface="Gill Sans"/>
                <a:cs typeface="Gill Sans"/>
              </a:rPr>
              <a:t>all_cpu</a:t>
            </a:r>
            <a:r>
              <a:rPr lang="de-DE" sz="500" dirty="0" smtClean="0">
                <a:latin typeface="Gill Sans"/>
                <a:cs typeface="Gill Sans"/>
              </a:rPr>
              <a:t>: {</a:t>
            </a:r>
            <a:r>
              <a:rPr lang="de-DE" sz="500" dirty="0" err="1" smtClean="0">
                <a:latin typeface="Gill Sans"/>
                <a:cs typeface="Gill Sans"/>
              </a:rPr>
              <a:t>name:cpu_load</a:t>
            </a:r>
            <a:r>
              <a:rPr lang="de-DE" sz="500" dirty="0" smtClean="0">
                <a:latin typeface="Gill Sans"/>
                <a:cs typeface="Gill Sans"/>
              </a:rPr>
              <a:t>}</a:t>
            </a:r>
            <a:endParaRPr lang="de-DE" sz="500" dirty="0">
              <a:latin typeface="Gill Sans"/>
              <a:cs typeface="Gill Sans"/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7506085" y="2213120"/>
            <a:ext cx="1057388" cy="73010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00" dirty="0" err="1" smtClean="0">
                <a:latin typeface="Gill Sans"/>
                <a:cs typeface="Gill Sans"/>
              </a:rPr>
              <a:t>crons_free_mem</a:t>
            </a:r>
            <a:r>
              <a:rPr lang="de-DE" sz="500" dirty="0" smtClean="0">
                <a:latin typeface="Gill Sans"/>
                <a:cs typeface="Gill Sans"/>
              </a:rPr>
              <a:t>: {</a:t>
            </a:r>
            <a:r>
              <a:rPr lang="de-DE" sz="500" dirty="0" err="1" smtClean="0">
                <a:latin typeface="Gill Sans"/>
                <a:cs typeface="Gill Sans"/>
              </a:rPr>
              <a:t>name:free_mem</a:t>
            </a:r>
            <a:r>
              <a:rPr lang="de-DE" sz="500" dirty="0" smtClean="0">
                <a:latin typeface="Gill Sans"/>
                <a:cs typeface="Gill Sans"/>
              </a:rPr>
              <a:t>, </a:t>
            </a:r>
            <a:r>
              <a:rPr lang="de-DE" sz="500" dirty="0" err="1" smtClean="0">
                <a:latin typeface="Gill Sans"/>
                <a:cs typeface="Gill Sans"/>
              </a:rPr>
              <a:t>source</a:t>
            </a:r>
            <a:r>
              <a:rPr lang="de-DE" sz="500" dirty="0" smtClean="0">
                <a:latin typeface="Gill Sans"/>
                <a:cs typeface="Gill Sans"/>
              </a:rPr>
              <a:t>:[cron01,cron02,cron03,...]}</a:t>
            </a:r>
            <a:endParaRPr lang="de-DE" sz="5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9064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MY-HAMMER Aktiengesellschaft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Kiessling</dc:creator>
  <cp:lastModifiedBy>Manuel Kiessling</cp:lastModifiedBy>
  <cp:revision>9</cp:revision>
  <dcterms:created xsi:type="dcterms:W3CDTF">2010-11-01T08:22:47Z</dcterms:created>
  <dcterms:modified xsi:type="dcterms:W3CDTF">2010-11-01T17:32:29Z</dcterms:modified>
</cp:coreProperties>
</file>