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F35-5FB3-40DE-944D-C55F6EDD2489}" type="datetimeFigureOut">
              <a:rPr lang="LID4096" smtClean="0"/>
              <a:t>02/22/2021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66E5-8CE4-448C-9942-1537A10722A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49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F35-5FB3-40DE-944D-C55F6EDD2489}" type="datetimeFigureOut">
              <a:rPr lang="LID4096" smtClean="0"/>
              <a:t>02/22/2021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66E5-8CE4-448C-9942-1537A10722A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530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F35-5FB3-40DE-944D-C55F6EDD2489}" type="datetimeFigureOut">
              <a:rPr lang="LID4096" smtClean="0"/>
              <a:t>02/22/2021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66E5-8CE4-448C-9942-1537A10722A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657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F35-5FB3-40DE-944D-C55F6EDD2489}" type="datetimeFigureOut">
              <a:rPr lang="LID4096" smtClean="0"/>
              <a:t>02/22/2021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66E5-8CE4-448C-9942-1537A10722A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9296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F35-5FB3-40DE-944D-C55F6EDD2489}" type="datetimeFigureOut">
              <a:rPr lang="LID4096" smtClean="0"/>
              <a:t>02/22/2021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66E5-8CE4-448C-9942-1537A10722A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28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F35-5FB3-40DE-944D-C55F6EDD2489}" type="datetimeFigureOut">
              <a:rPr lang="LID4096" smtClean="0"/>
              <a:t>02/22/2021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66E5-8CE4-448C-9942-1537A10722A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652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F35-5FB3-40DE-944D-C55F6EDD2489}" type="datetimeFigureOut">
              <a:rPr lang="LID4096" smtClean="0"/>
              <a:t>02/22/2021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66E5-8CE4-448C-9942-1537A10722A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547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F35-5FB3-40DE-944D-C55F6EDD2489}" type="datetimeFigureOut">
              <a:rPr lang="LID4096" smtClean="0"/>
              <a:t>02/22/2021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66E5-8CE4-448C-9942-1537A10722A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112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F35-5FB3-40DE-944D-C55F6EDD2489}" type="datetimeFigureOut">
              <a:rPr lang="LID4096" smtClean="0"/>
              <a:t>02/22/2021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66E5-8CE4-448C-9942-1537A10722A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025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7990F35-5FB3-40DE-944D-C55F6EDD2489}" type="datetimeFigureOut">
              <a:rPr lang="LID4096" smtClean="0"/>
              <a:t>02/22/2021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8466E5-8CE4-448C-9942-1537A10722A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613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F35-5FB3-40DE-944D-C55F6EDD2489}" type="datetimeFigureOut">
              <a:rPr lang="LID4096" smtClean="0"/>
              <a:t>02/22/2021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66E5-8CE4-448C-9942-1537A10722A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514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990F35-5FB3-40DE-944D-C55F6EDD2489}" type="datetimeFigureOut">
              <a:rPr lang="LID4096" smtClean="0"/>
              <a:t>02/22/2021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8466E5-8CE4-448C-9942-1537A10722A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84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D342-494F-4CD8-8CD1-A4AB46BFF0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EF Core - MySQL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ED69C-4B45-418D-B150-0657C92B00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Manuel </a:t>
            </a:r>
            <a:r>
              <a:rPr lang="de-AT" dirty="0" err="1"/>
              <a:t>kommenda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3944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960DD-E8F4-48DC-8C33-2FABB1EE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Dependencies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81EB7-D7B5-4D79-AB35-27FCAF77D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0" i="0" dirty="0">
              <a:solidFill>
                <a:srgbClr val="000000"/>
              </a:solidFill>
              <a:effectLst/>
              <a:latin typeface="Liberation Mon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000000"/>
                </a:solidFill>
                <a:effectLst/>
                <a:latin typeface="Liberation Mono"/>
              </a:rPr>
              <a:t>Install-Package </a:t>
            </a:r>
            <a:r>
              <a:rPr lang="en-GB" sz="2800" b="0" i="0" dirty="0" err="1">
                <a:solidFill>
                  <a:srgbClr val="000000"/>
                </a:solidFill>
                <a:effectLst/>
                <a:latin typeface="Liberation Mono"/>
              </a:rPr>
              <a:t>MySql.EntityFrameworkCore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Liberation Mono"/>
              </a:rPr>
              <a:t> -Version 5.0.0-m8.0.23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000000"/>
                </a:solidFill>
                <a:effectLst/>
                <a:latin typeface="Liberation Mono"/>
              </a:rPr>
              <a:t>Install-Package </a:t>
            </a:r>
            <a:r>
              <a:rPr lang="en-GB" sz="2800" b="0" i="0" dirty="0" err="1">
                <a:solidFill>
                  <a:srgbClr val="000000"/>
                </a:solidFill>
                <a:effectLst/>
                <a:latin typeface="Liberation Mono"/>
              </a:rPr>
              <a:t>MySql.EntityFrameworkCore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Liberation Mono"/>
              </a:rPr>
              <a:t> -Version 3.1.10-m8.0.23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0000"/>
              </a:solidFill>
              <a:latin typeface="Liberation Mon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AT" sz="2800" dirty="0"/>
              <a:t> </a:t>
            </a:r>
            <a:r>
              <a:rPr lang="de-AT" sz="2800" dirty="0" err="1"/>
              <a:t>Nuget</a:t>
            </a:r>
            <a:r>
              <a:rPr lang="de-AT" sz="2800" dirty="0"/>
              <a:t> </a:t>
            </a:r>
            <a:r>
              <a:rPr lang="de-AT" sz="2800" dirty="0" err="1"/>
              <a:t>packagemanager</a:t>
            </a:r>
            <a:r>
              <a:rPr lang="de-AT" sz="28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b="0" i="0" dirty="0" err="1">
                <a:solidFill>
                  <a:srgbClr val="000000"/>
                </a:solidFill>
                <a:effectLst/>
                <a:latin typeface="Liberation Mono"/>
              </a:rPr>
              <a:t>MySql.Data.EntityFrameworkCore</a:t>
            </a:r>
            <a:endParaRPr lang="LID4096" sz="2600" dirty="0"/>
          </a:p>
        </p:txBody>
      </p:sp>
    </p:spTree>
    <p:extLst>
      <p:ext uri="{BB962C8B-B14F-4D97-AF65-F5344CB8AC3E}">
        <p14:creationId xmlns:p14="http://schemas.microsoft.com/office/powerpoint/2010/main" val="238549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E269-817D-4789-9320-05A4C2E0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Db-</a:t>
            </a:r>
            <a:r>
              <a:rPr lang="de-AT" dirty="0" err="1"/>
              <a:t>Context</a:t>
            </a:r>
            <a:r>
              <a:rPr lang="de-AT" dirty="0"/>
              <a:t>	</a:t>
            </a:r>
            <a:endParaRPr lang="LID4096" dirty="0"/>
          </a:p>
        </p:txBody>
      </p:sp>
      <p:pic>
        <p:nvPicPr>
          <p:cNvPr id="6" name="Content Placeholder 5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A0B6EBA3-D625-4956-90BE-B7705AE7E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63" y="1861934"/>
            <a:ext cx="7878274" cy="2924583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CCB25D-A02D-4AF8-AA37-13F296B184EE}"/>
              </a:ext>
            </a:extLst>
          </p:cNvPr>
          <p:cNvSpPr txBox="1">
            <a:spLocks/>
          </p:cNvSpPr>
          <p:nvPr/>
        </p:nvSpPr>
        <p:spPr>
          <a:xfrm>
            <a:off x="1097280" y="4786516"/>
            <a:ext cx="10370820" cy="1082577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ConnectionStrings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DefaultConnection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"server=localhost; port=3306; database=devices; user=root; password=root; 			   Persist Security Info=False; Connect Timeout=300"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5928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D207-1E38-4103-9223-06FFB5E4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DataAnnotations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0220-73CC-4742-B67E-B689AD18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0" i="0" dirty="0">
                <a:solidFill>
                  <a:srgbClr val="0077AA"/>
                </a:solidFill>
                <a:effectLst/>
                <a:latin typeface="Liberation Mono"/>
              </a:rPr>
              <a:t>using</a:t>
            </a:r>
            <a:r>
              <a:rPr lang="en-GB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iberation Mono"/>
              </a:rPr>
              <a:t>MySql</a:t>
            </a:r>
            <a:r>
              <a:rPr lang="en-GB" b="0" i="0" dirty="0" err="1">
                <a:solidFill>
                  <a:srgbClr val="999999"/>
                </a:solidFill>
                <a:effectLst/>
                <a:latin typeface="Liberation Mono"/>
              </a:rPr>
              <a:t>.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iberation Mono"/>
              </a:rPr>
              <a:t>EntityFrameworkCore</a:t>
            </a:r>
            <a:r>
              <a:rPr lang="en-GB" b="0" i="0" dirty="0" err="1">
                <a:solidFill>
                  <a:srgbClr val="999999"/>
                </a:solidFill>
                <a:effectLst/>
                <a:latin typeface="Liberation Mono"/>
              </a:rPr>
              <a:t>.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iberation Mono"/>
              </a:rPr>
              <a:t>DataAnnotations</a:t>
            </a:r>
            <a:r>
              <a:rPr lang="en-GB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</a:p>
          <a:p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MySqlCharset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"utf8"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ComplexKey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MySqlCharset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"latin1"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Key1 {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MySqlCharset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"latin1"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Key2 {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MySqlCollation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"latin1_spanish_ci"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CollationColumn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GB" dirty="0">
              <a:solidFill>
                <a:srgbClr val="999999"/>
              </a:solidFill>
              <a:latin typeface="Liberation Mono"/>
            </a:endParaRPr>
          </a:p>
        </p:txBody>
      </p:sp>
    </p:spTree>
    <p:extLst>
      <p:ext uri="{BB962C8B-B14F-4D97-AF65-F5344CB8AC3E}">
        <p14:creationId xmlns:p14="http://schemas.microsoft.com/office/powerpoint/2010/main" val="91895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4813-44C3-4D7A-AB30-671DD6DD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Fluent</a:t>
            </a:r>
            <a:r>
              <a:rPr lang="de-AT" dirty="0"/>
              <a:t> API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0883CB-2C07-401D-94FF-DEB6861D4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502" y="2024208"/>
            <a:ext cx="7960995" cy="3652692"/>
          </a:xfrm>
        </p:spPr>
      </p:pic>
    </p:spTree>
    <p:extLst>
      <p:ext uri="{BB962C8B-B14F-4D97-AF65-F5344CB8AC3E}">
        <p14:creationId xmlns:p14="http://schemas.microsoft.com/office/powerpoint/2010/main" val="83455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1541-F09C-4C39-A246-1935F946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Fluent</a:t>
            </a:r>
            <a:r>
              <a:rPr lang="de-AT" dirty="0"/>
              <a:t> Validation</a:t>
            </a:r>
            <a:endParaRPr lang="LID4096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75CCC46-5CB4-4E62-832E-A56C74D97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062" y="3803333"/>
            <a:ext cx="7381875" cy="157162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072876-D45E-4F58-9806-B58B14CDC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1901614"/>
            <a:ext cx="65341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3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D3EF-630F-4408-9AC1-0A6121C3F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Demo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635830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464</TotalTime>
  <Words>157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Liberation Mono</vt:lpstr>
      <vt:lpstr>Retrospect</vt:lpstr>
      <vt:lpstr>EF Core - MySQL</vt:lpstr>
      <vt:lpstr>Dependencies</vt:lpstr>
      <vt:lpstr>Db-Context </vt:lpstr>
      <vt:lpstr>DataAnnotations</vt:lpstr>
      <vt:lpstr>Fluent API</vt:lpstr>
      <vt:lpstr>Fluent Validation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 - MySQL</dc:title>
  <dc:creator>Kommenda Manuel</dc:creator>
  <cp:lastModifiedBy>Kommenda Manuel</cp:lastModifiedBy>
  <cp:revision>15</cp:revision>
  <dcterms:created xsi:type="dcterms:W3CDTF">2021-02-15T07:08:02Z</dcterms:created>
  <dcterms:modified xsi:type="dcterms:W3CDTF">2021-02-22T17:20:16Z</dcterms:modified>
</cp:coreProperties>
</file>