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E0BA-7F6E-42AD-B839-1C4B6616A795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6D898-6AF0-4BF0-8962-9D13D01452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24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bybreckon/fire-detection-cn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Experimentally defined convolutional neural network architecture variants for non-temporal real-time fire detection.</a:t>
            </a:r>
            <a:endParaRPr lang="es-MX" dirty="0" smtClean="0">
              <a:hlinkClick r:id="rId3"/>
            </a:endParaRPr>
          </a:p>
          <a:p>
            <a:r>
              <a:rPr lang="es-MX" dirty="0" smtClean="0">
                <a:hlinkClick r:id="rId3"/>
              </a:rPr>
              <a:t>https://github.com/tobybreckon/fire-detection-cnn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6D898-6AF0-4BF0-8962-9D13D01452C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69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6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0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7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8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9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1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82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9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7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9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931E-F82D-4CC7-A490-BB1AD06CA94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2B2F-197F-464D-92DB-A765A31794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7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 smtClean="0"/>
              <a:t>FireSpotters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4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24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86190" y="2895878"/>
            <a:ext cx="4705810" cy="3863425"/>
            <a:chOff x="7486190" y="2895878"/>
            <a:chExt cx="4705810" cy="38634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6190" y="4677793"/>
              <a:ext cx="4570773" cy="2081510"/>
            </a:xfrm>
            <a:prstGeom prst="rect">
              <a:avLst/>
            </a:prstGeom>
          </p:spPr>
        </p:pic>
        <p:pic>
          <p:nvPicPr>
            <p:cNvPr id="1026" name="Picture 2" descr="FireN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883" y="3265210"/>
              <a:ext cx="3174157" cy="141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9993962" y="6482304"/>
              <a:ext cx="21980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200" b="0" i="0" dirty="0" err="1" smtClean="0">
                  <a:solidFill>
                    <a:srgbClr val="222222"/>
                  </a:solidFill>
                  <a:effectLst/>
                  <a:latin typeface="AvenirNextLTPro"/>
                </a:rPr>
                <a:t>Dunnings</a:t>
              </a:r>
              <a:r>
                <a:rPr lang="es-MX" sz="1200" b="0" i="0" dirty="0" smtClean="0">
                  <a:solidFill>
                    <a:srgbClr val="222222"/>
                  </a:solidFill>
                  <a:effectLst/>
                  <a:latin typeface="AvenirNextLTPro"/>
                </a:rPr>
                <a:t>, A., y T. P. </a:t>
              </a:r>
              <a:r>
                <a:rPr lang="es-MX" sz="1200" b="0" i="0" dirty="0" err="1" smtClean="0">
                  <a:solidFill>
                    <a:srgbClr val="222222"/>
                  </a:solidFill>
                  <a:effectLst/>
                  <a:latin typeface="AvenirNextLTPro"/>
                </a:rPr>
                <a:t>Breckon</a:t>
              </a:r>
              <a:r>
                <a:rPr lang="es-MX" sz="1200" b="0" i="0" dirty="0" smtClean="0">
                  <a:solidFill>
                    <a:srgbClr val="222222"/>
                  </a:solidFill>
                  <a:effectLst/>
                  <a:latin typeface="AvenirNextLTPro"/>
                </a:rPr>
                <a:t>.</a:t>
              </a:r>
              <a:endParaRPr lang="es-MX" sz="12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9038715" y="2895878"/>
              <a:ext cx="2081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CNN</a:t>
              </a:r>
              <a:r>
                <a:rPr lang="en-US" dirty="0" smtClean="0"/>
                <a:t> (Red Neuronal)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540344" y="4862459"/>
              <a:ext cx="1159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89% - 93%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882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</Words>
  <Application>Microsoft Office PowerPoint</Application>
  <PresentationFormat>Panorámica</PresentationFormat>
  <Paragraphs>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AvenirNextLTPro</vt:lpstr>
      <vt:lpstr>Calibri</vt:lpstr>
      <vt:lpstr>Calibri Light</vt:lpstr>
      <vt:lpstr>Tema de Office</vt:lpstr>
      <vt:lpstr>FireSpotters</vt:lpstr>
      <vt:lpstr>Presentación de PowerPoint</vt:lpstr>
      <vt:lpstr>Presentación de PowerPoint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Avendaño</dc:creator>
  <cp:lastModifiedBy>Allan Avendaño</cp:lastModifiedBy>
  <cp:revision>5</cp:revision>
  <dcterms:created xsi:type="dcterms:W3CDTF">2019-10-19T19:49:16Z</dcterms:created>
  <dcterms:modified xsi:type="dcterms:W3CDTF">2019-10-19T22:14:33Z</dcterms:modified>
</cp:coreProperties>
</file>