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05DEA-649B-4E04-B9E7-BB43A84DC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Ejercicios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9CFDB3-23AB-4280-B41F-B51CD7BF9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06/06/2018</a:t>
            </a:r>
          </a:p>
        </p:txBody>
      </p:sp>
    </p:spTree>
    <p:extLst>
      <p:ext uri="{BB962C8B-B14F-4D97-AF65-F5344CB8AC3E}">
        <p14:creationId xmlns:p14="http://schemas.microsoft.com/office/powerpoint/2010/main" val="90619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3977-50E2-42C8-8321-6E1F74FB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identificación, nombre, apellido, el ciudadano padre y el ciudadano madre.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014416-4902-40FB-869A-7FF268213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Usted trabaja para el Registro Civil del Ecuador y su supervisor le encarga la tarea de generar el listado de los hijos de una pareja de ciudadanos a partir de una lista que contiene a todos los ciudadanos ecuatorianos. Como información adicional le dice que de un ciudadano se conoce su identificación, nombre, apellido, el ciudadano padre y el ciudadano madre.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90F3DAA-28F7-492E-88BC-E4CB3471FB22}"/>
              </a:ext>
            </a:extLst>
          </p:cNvPr>
          <p:cNvSpPr/>
          <p:nvPr/>
        </p:nvSpPr>
        <p:spPr>
          <a:xfrm>
            <a:off x="3950481" y="341521"/>
            <a:ext cx="3548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Ejercicio 1</a:t>
            </a:r>
          </a:p>
        </p:txBody>
      </p:sp>
    </p:spTree>
    <p:extLst>
      <p:ext uri="{BB962C8B-B14F-4D97-AF65-F5344CB8AC3E}">
        <p14:creationId xmlns:p14="http://schemas.microsoft.com/office/powerpoint/2010/main" val="333791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D615BD-F761-402C-9FFB-C47F6F11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339C06-755E-4B75-A9EF-348BE1C7A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72B190B-8B0D-4004-B60E-EF20BD8F5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2DA77DC-B810-428E-A1CC-2FA9BD2A4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B0311D2-C06B-4E44-9731-6638A3287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773EEFA-F4D6-4080-9798-EB34A5E9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CD4AEFD-ABA1-4BDD-AA06-587AC7042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4F91B73-3E14-4924-8C86-0C2220CDC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259BFDF-B4C8-472D-890F-E51D3327A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647038D-66B9-41C1-917E-322D6A6E8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B6284EB-3C71-4A05-B5C1-FB7A66760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1D60F0E-96C4-4851-96A0-6FBDBCDC9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3360417-75A4-4A7A-AD4E-01FB71AE9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69EFC4A-1AFE-4136-B688-28E2713E1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5E9F922-2BBA-4FC7-AA30-1FCB644EC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EFB3D6-576F-4DD8-89C8-53B9EFBF0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9A2F58E-003D-4106-8A53-12FD5B67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8BBCD57-1744-4519-8DEF-4B4E4016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D541280-E3F7-431D-8B7C-32FE91C82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605BFB-55AA-451B-8375-7C78ED77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B93B191B-FA7F-4A8A-955E-3E03CA202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3D879DF8-1B50-4C8F-81A7-887F63FEC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0726ECBE-53E3-4C32-B912-7056C3594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D00603-AF66-483B-8A37-EF4FB27B5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FF2716E-8C1F-4BFB-8314-F923DAE1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D57E0FA4-F289-4A4A-BFCA-0BAB4EBD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84988A4-A6D5-42C6-9F65-B62AD07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38">
            <a:extLst>
              <a:ext uri="{FF2B5EF4-FFF2-40B4-BE49-F238E27FC236}">
                <a16:creationId xmlns:a16="http://schemas.microsoft.com/office/drawing/2014/main" id="{B43E3F57-8521-4C38-8B54-70B06426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017" y="3097161"/>
            <a:ext cx="6272264" cy="2960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76621C-768E-4DD1-86D7-BB852A3AB523}"/>
              </a:ext>
            </a:extLst>
          </p:cNvPr>
          <p:cNvPicPr/>
          <p:nvPr/>
        </p:nvPicPr>
        <p:blipFill rotWithShape="1">
          <a:blip r:embed="rId2"/>
          <a:srcRect l="30769" t="28791" r="28045" b="43843"/>
          <a:stretch/>
        </p:blipFill>
        <p:spPr bwMode="auto">
          <a:xfrm>
            <a:off x="5275007" y="3471322"/>
            <a:ext cx="5948930" cy="2223425"/>
          </a:xfrm>
          <a:prstGeom prst="rect">
            <a:avLst/>
          </a:prstGeom>
          <a:ln w="9525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E4953B-62F0-4A66-A6CE-D1E027DC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 err="1"/>
              <a:t>Ejercicio</a:t>
            </a:r>
            <a:r>
              <a:rPr lang="en-US" dirty="0"/>
              <a:t>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607B66-6BF4-4528-8F01-4FADBACA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5"/>
            <a:ext cx="6281873" cy="1812876"/>
          </a:xfrm>
        </p:spPr>
        <p:txBody>
          <a:bodyPr>
            <a:normAutofit/>
          </a:bodyPr>
          <a:lstStyle/>
          <a:p>
            <a:r>
              <a:rPr lang="es-MX" sz="1700"/>
              <a:t>Implemente la función </a:t>
            </a:r>
            <a:r>
              <a:rPr lang="es-MX" sz="1700" err="1"/>
              <a:t>List_RemoveLastOcurrence</a:t>
            </a:r>
            <a:r>
              <a:rPr lang="es-MX" sz="1700"/>
              <a:t> (o </a:t>
            </a:r>
            <a:r>
              <a:rPr lang="es-MX" sz="1700" err="1"/>
              <a:t>Lista_RemoverUltimaOcurrencia</a:t>
            </a:r>
            <a:r>
              <a:rPr lang="es-MX" sz="1700"/>
              <a:t>) que, dada una lista con posibles elementos repetidos, remueva el último nodo que contiene a un elemento indicado. Como ejemplo ilustrativo, considere la siguiente lista de Personas: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98454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8D4B6-1654-4A32-BDE4-CF1F7AA7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21A71-4906-4AE0-801F-4FCED83EB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Encontrar</a:t>
            </a:r>
            <a:r>
              <a:rPr lang="en-US" dirty="0"/>
              <a:t> el valor </a:t>
            </a:r>
            <a:r>
              <a:rPr lang="en-US" dirty="0" err="1"/>
              <a:t>maximo</a:t>
            </a:r>
            <a:r>
              <a:rPr lang="en-US" dirty="0"/>
              <a:t> y </a:t>
            </a:r>
            <a:r>
              <a:rPr lang="en-US" dirty="0" err="1"/>
              <a:t>minimo</a:t>
            </a:r>
            <a:r>
              <a:rPr lang="en-US" dirty="0"/>
              <a:t> del Stack</a:t>
            </a:r>
          </a:p>
        </p:txBody>
      </p:sp>
    </p:spTree>
    <p:extLst>
      <p:ext uri="{BB962C8B-B14F-4D97-AF65-F5344CB8AC3E}">
        <p14:creationId xmlns:p14="http://schemas.microsoft.com/office/powerpoint/2010/main" val="389974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D615BD-F761-402C-9FFB-C47F6F11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339C06-755E-4B75-A9EF-348BE1C7A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72B190B-8B0D-4004-B60E-EF20BD8F5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2DA77DC-B810-428E-A1CC-2FA9BD2A4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B0311D2-C06B-4E44-9731-6638A3287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773EEFA-F4D6-4080-9798-EB34A5E9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CD4AEFD-ABA1-4BDD-AA06-587AC7042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4F91B73-3E14-4924-8C86-0C2220CDC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259BFDF-B4C8-472D-890F-E51D3327A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647038D-66B9-41C1-917E-322D6A6E8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B6284EB-3C71-4A05-B5C1-FB7A66760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1D60F0E-96C4-4851-96A0-6FBDBCDC9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3360417-75A4-4A7A-AD4E-01FB71AE9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69EFC4A-1AFE-4136-B688-28E2713E1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5E9F922-2BBA-4FC7-AA30-1FCB644EC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EFB3D6-576F-4DD8-89C8-53B9EFBF0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9A2F58E-003D-4106-8A53-12FD5B67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8BBCD57-1744-4519-8DEF-4B4E4016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D541280-E3F7-431D-8B7C-32FE91C82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605BFB-55AA-451B-8375-7C78ED77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B93B191B-FA7F-4A8A-955E-3E03CA202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3D879DF8-1B50-4C8F-81A7-887F63FEC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0726ECBE-53E3-4C32-B912-7056C3594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D00603-AF66-483B-8A37-EF4FB27B5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FF2716E-8C1F-4BFB-8314-F923DAE1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D57E0FA4-F289-4A4A-BFCA-0BAB4EBD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84988A4-A6D5-42C6-9F65-B62AD07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43E3F57-8521-4C38-8B54-70B06426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017" y="3097161"/>
            <a:ext cx="6272264" cy="2960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91AB1ABE-082E-4D46-B74C-A622604006FF}"/>
              </a:ext>
            </a:extLst>
          </p:cNvPr>
          <p:cNvPicPr/>
          <p:nvPr/>
        </p:nvPicPr>
        <p:blipFill rotWithShape="1">
          <a:blip r:embed="rId2"/>
          <a:srcRect l="25801" t="27936" r="28205" b="30730"/>
          <a:stretch/>
        </p:blipFill>
        <p:spPr bwMode="auto">
          <a:xfrm>
            <a:off x="5654367" y="3271186"/>
            <a:ext cx="5190209" cy="2623697"/>
          </a:xfrm>
          <a:prstGeom prst="rect">
            <a:avLst/>
          </a:prstGeom>
          <a:ln w="9525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6565F2-D33B-4DF9-9AA5-1155B57F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 err="1"/>
              <a:t>Ejercicio</a:t>
            </a:r>
            <a:r>
              <a:rPr lang="en-US" dirty="0"/>
              <a:t>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62C49C-1770-4B9B-9665-2863EBE16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5"/>
            <a:ext cx="6281873" cy="1812876"/>
          </a:xfrm>
        </p:spPr>
        <p:txBody>
          <a:bodyPr>
            <a:normAutofit/>
          </a:bodyPr>
          <a:lstStyle/>
          <a:p>
            <a:r>
              <a:rPr lang="es-MX" dirty="0"/>
              <a:t>Implemente la función </a:t>
            </a:r>
            <a:r>
              <a:rPr lang="es-MX" dirty="0" err="1"/>
              <a:t>List</a:t>
            </a:r>
            <a:r>
              <a:rPr lang="es-MX" dirty="0"/>
              <a:t> *</a:t>
            </a:r>
            <a:r>
              <a:rPr lang="es-MX" dirty="0" err="1"/>
              <a:t>SumaProducto</a:t>
            </a:r>
            <a:r>
              <a:rPr lang="es-MX" dirty="0"/>
              <a:t>(</a:t>
            </a:r>
            <a:r>
              <a:rPr lang="es-MX" dirty="0" err="1"/>
              <a:t>List</a:t>
            </a:r>
            <a:r>
              <a:rPr lang="es-MX" dirty="0"/>
              <a:t> *A, </a:t>
            </a:r>
            <a:r>
              <a:rPr lang="es-MX" dirty="0" err="1"/>
              <a:t>List</a:t>
            </a:r>
            <a:r>
              <a:rPr lang="es-MX" dirty="0"/>
              <a:t> *B); que recibe dos listas A y B, con las cuales realiza operaciones de producto y suma, cuyos resultados van a formar parte de una tercera lista a retornar. Ejemplo: Sean las listas A y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5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FF9574-4BBE-4B5A-9920-0D96448AB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19D840-F28A-4F4B-9E56-A359BFE1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E4956D5-1308-4A92-84AB-725AC0CEA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4ADD62-39A9-4CFD-83FB-1A2A9E6A3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463B8AB-FFD0-4F4E-97A7-71E7B0750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8624222-B223-42C6-AED9-0DDCC0E9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6402327-B972-405E-86E5-37CA91690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EACDFAD-0B29-4DC7-9558-C7F01D406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18E91E3-D875-4FA6-B04D-5FB3B54CF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A3AB8C62-DE30-44AA-81AA-CA515B9D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6B714CE5-F791-4014-832A-A1A33673E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A0019FA7-A14A-46B0-BA4D-2ECE46F99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9BE6DD9-6F0E-485F-AA13-87368CC19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5E16BC9-44D4-48E9-9796-47D551C6F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C2B231E-335D-4DBC-A3C8-97A3142B6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409A89A-81E0-4970-903A-F1B63A3AE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51E21BD-01CF-4CD7-B2E8-733CCB68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F58A38F-B707-4881-9D52-56A254091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EFC13ED3-F231-46F5-A635-55EC57BA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EA0FBDF-5C64-45F9-8420-0885C978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F89000D-D460-4445-902C-1295BE1C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740DDAD-5A76-4B9C-B759-755C93823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A0A6A5DB-BC5B-418E-82C2-DB209996F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84DC5A-B3A9-4053-AAF4-0187449E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781795C-C365-4C33-A2C9-61361F76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68418604-2B82-460D-9DF0-1E190D436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1EBE07-F4F4-4B31-813B-1104310C7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38">
            <a:extLst>
              <a:ext uri="{FF2B5EF4-FFF2-40B4-BE49-F238E27FC236}">
                <a16:creationId xmlns:a16="http://schemas.microsoft.com/office/drawing/2014/main" id="{44CA19CC-FE96-4CE9-9916-F4E2F70D3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8578" y="4265969"/>
            <a:ext cx="6275702" cy="17839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D862DDF8-438F-4367-ADF7-72D47EA6E0A8}"/>
              </a:ext>
            </a:extLst>
          </p:cNvPr>
          <p:cNvPicPr/>
          <p:nvPr/>
        </p:nvPicPr>
        <p:blipFill rotWithShape="1">
          <a:blip r:embed="rId2"/>
          <a:srcRect l="6891" t="34208" r="1763" b="44127"/>
          <a:stretch/>
        </p:blipFill>
        <p:spPr bwMode="auto">
          <a:xfrm>
            <a:off x="5276943" y="4773512"/>
            <a:ext cx="5949495" cy="793728"/>
          </a:xfrm>
          <a:prstGeom prst="rect">
            <a:avLst/>
          </a:prstGeom>
          <a:ln w="9525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8EA785-6D5B-4A99-B24C-E262FFD1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 err="1"/>
              <a:t>Ejercicio</a:t>
            </a:r>
            <a:r>
              <a:rPr lang="en-US" dirty="0"/>
              <a:t> 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9A5DE4-4ACD-4F08-B5BF-AF37CC19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781" y="797594"/>
            <a:ext cx="6285539" cy="2982051"/>
          </a:xfrm>
        </p:spPr>
        <p:txBody>
          <a:bodyPr>
            <a:normAutofit/>
          </a:bodyPr>
          <a:lstStyle/>
          <a:p>
            <a:r>
              <a:rPr lang="en-US" dirty="0" err="1"/>
              <a:t>Realice</a:t>
            </a:r>
            <a:r>
              <a:rPr lang="en-US" dirty="0"/>
              <a:t> la </a:t>
            </a:r>
            <a:r>
              <a:rPr lang="en-US" dirty="0" err="1"/>
              <a:t>combinacion</a:t>
            </a:r>
            <a:r>
              <a:rPr lang="en-US" dirty="0"/>
              <a:t> de dos </a:t>
            </a:r>
            <a:r>
              <a:rPr lang="en-US" dirty="0" err="1"/>
              <a:t>listas</a:t>
            </a:r>
            <a:r>
              <a:rPr lang="en-US" dirty="0"/>
              <a:t> que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menor</a:t>
            </a:r>
            <a:r>
              <a:rPr lang="en-US" dirty="0"/>
              <a:t> a mayor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sola </a:t>
            </a:r>
            <a:r>
              <a:rPr lang="en-US" dirty="0" err="1"/>
              <a:t>lista</a:t>
            </a:r>
            <a:r>
              <a:rPr lang="en-US" dirty="0"/>
              <a:t> (LinkedList)</a:t>
            </a:r>
          </a:p>
        </p:txBody>
      </p:sp>
    </p:spTree>
    <p:extLst>
      <p:ext uri="{BB962C8B-B14F-4D97-AF65-F5344CB8AC3E}">
        <p14:creationId xmlns:p14="http://schemas.microsoft.com/office/powerpoint/2010/main" val="340524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81E29-4F12-4D8F-8CA5-233958B8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833DCE-B1CD-41B3-81A9-9635F62C6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Invierta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DoubleLinkedList</a:t>
            </a:r>
            <a:r>
              <a:rPr lang="en-US" dirty="0"/>
              <a:t>, </a:t>
            </a:r>
            <a:r>
              <a:rPr lang="en-US" dirty="0" err="1"/>
              <a:t>usando</a:t>
            </a:r>
            <a:r>
              <a:rPr lang="en-US" dirty="0"/>
              <a:t>  las </a:t>
            </a:r>
            <a:r>
              <a:rPr lang="en-US" dirty="0" err="1"/>
              <a:t>referencias</a:t>
            </a:r>
            <a:r>
              <a:rPr lang="en-US" dirty="0"/>
              <a:t> a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nodos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F753D9-28FB-4559-AB55-9E1A14BCC0BB}"/>
              </a:ext>
            </a:extLst>
          </p:cNvPr>
          <p:cNvPicPr/>
          <p:nvPr/>
        </p:nvPicPr>
        <p:blipFill rotWithShape="1">
          <a:blip r:embed="rId2"/>
          <a:srcRect l="5609" t="55872" r="2404" b="8210"/>
          <a:stretch/>
        </p:blipFill>
        <p:spPr bwMode="auto">
          <a:xfrm>
            <a:off x="791680" y="4435751"/>
            <a:ext cx="10511689" cy="21770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080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5661C-471B-4FCF-8B4D-8C25A8D7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7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42A7B-90A1-4BD1-B486-676990326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556591"/>
            <a:ext cx="6281873" cy="5495217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Imagine que las variables S1 y S2 son pilas de enteros ordenadas de mayor a menor, donde el menor elemento está en el tope de la pila.  Escriba el código de la siguiente función: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s-MX" dirty="0"/>
              <a:t>Stack&lt;</a:t>
            </a:r>
            <a:r>
              <a:rPr lang="es-MX" dirty="0" err="1"/>
              <a:t>Integer</a:t>
            </a:r>
            <a:r>
              <a:rPr lang="es-MX" dirty="0"/>
              <a:t>&gt; combinar(Stack&lt;</a:t>
            </a:r>
            <a:r>
              <a:rPr lang="es-MX" dirty="0" err="1"/>
              <a:t>Integer</a:t>
            </a:r>
            <a:r>
              <a:rPr lang="es-MX" dirty="0"/>
              <a:t>&gt; Pila1, Stack&lt;</a:t>
            </a:r>
            <a:r>
              <a:rPr lang="es-MX" dirty="0" err="1"/>
              <a:t>Integer</a:t>
            </a:r>
            <a:r>
              <a:rPr lang="es-MX" dirty="0"/>
              <a:t>&gt; Pila2)</a:t>
            </a:r>
            <a:endParaRPr lang="en-US" dirty="0"/>
          </a:p>
          <a:p>
            <a:pPr marL="0" indent="0">
              <a:buNone/>
            </a:pPr>
            <a:r>
              <a:rPr lang="es-MX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MX" dirty="0"/>
              <a:t>Esta función debe devolver una nueva Pila que contenga los elementos </a:t>
            </a:r>
            <a:r>
              <a:rPr lang="es-MX" dirty="0" err="1"/>
              <a:t>presents</a:t>
            </a:r>
            <a:r>
              <a:rPr lang="es-MX" dirty="0"/>
              <a:t> en Pila1 y Pila 2 y además también este ordenada de mayor a menor.</a:t>
            </a:r>
            <a:endParaRPr lang="en-US" dirty="0"/>
          </a:p>
          <a:p>
            <a:pPr marL="0" indent="0">
              <a:buNone/>
            </a:pPr>
            <a:r>
              <a:rPr lang="es-MX" dirty="0"/>
              <a:t> </a:t>
            </a:r>
            <a:endParaRPr lang="en-US" dirty="0"/>
          </a:p>
          <a:p>
            <a:pPr marL="0" indent="0">
              <a:buNone/>
            </a:pPr>
            <a:r>
              <a:rPr lang="es-MX" dirty="0"/>
              <a:t>Nota: Utilice la función </a:t>
            </a:r>
            <a:r>
              <a:rPr lang="es-MX" dirty="0" err="1"/>
              <a:t>compareTo</a:t>
            </a:r>
            <a:r>
              <a:rPr lang="es-MX" dirty="0"/>
              <a:t> para comparar el valor de los enteros.  La función está definida dentro de la clase </a:t>
            </a:r>
            <a:r>
              <a:rPr lang="es-MX" dirty="0" err="1"/>
              <a:t>Integer</a:t>
            </a:r>
            <a:r>
              <a:rPr lang="es-MX" dirty="0"/>
              <a:t> y se detalla en la hoja de referencias.</a:t>
            </a:r>
            <a:endParaRPr lang="en-US" dirty="0"/>
          </a:p>
          <a:p>
            <a:pPr marL="0" indent="0">
              <a:buNone/>
            </a:pPr>
            <a:r>
              <a:rPr lang="es-MX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5E088-1797-4BE2-81AF-3F21424F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8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CE9AA5-D2FB-408C-8558-8B283635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El término “blog” fue acuñado por </a:t>
            </a:r>
            <a:r>
              <a:rPr lang="es-MX" dirty="0" err="1"/>
              <a:t>Jorn</a:t>
            </a:r>
            <a:r>
              <a:rPr lang="es-MX" dirty="0"/>
              <a:t> </a:t>
            </a:r>
            <a:r>
              <a:rPr lang="es-MX" dirty="0" err="1"/>
              <a:t>Barger</a:t>
            </a:r>
            <a:r>
              <a:rPr lang="es-MX" dirty="0"/>
              <a:t> en 1997. Un blog también conocido como </a:t>
            </a:r>
            <a:r>
              <a:rPr lang="es-MX" dirty="0" err="1"/>
              <a:t>weblog</a:t>
            </a:r>
            <a:r>
              <a:rPr lang="es-MX" dirty="0"/>
              <a:t> o bitácora, es un sitio web que recopila cronológicamente artículos de uno o varios autores, apareciendo primero el más reciente. Habitualmente, en cada artículo, los lectores pueden escribir sus comentarios y el autor darles respuesta, de forma que es posible establecer un diálogo. Para facilitar la búsqueda de artículos en los motores de búsqueda (Google, </a:t>
            </a:r>
            <a:r>
              <a:rPr lang="es-MX" dirty="0" err="1"/>
              <a:t>Yahoo</a:t>
            </a:r>
            <a:r>
              <a:rPr lang="es-MX" dirty="0"/>
              <a:t>, </a:t>
            </a:r>
            <a:r>
              <a:rPr lang="es-MX" dirty="0" err="1"/>
              <a:t>Altavista</a:t>
            </a:r>
            <a:r>
              <a:rPr lang="es-MX" dirty="0"/>
              <a:t>, etc.) se suelen agregar un conjunto de palabras claves a cada articulo, estas palabras claves van en función del contenido, representando o resumiendo en una o dos palabras de que se trata el articulo. Por ejemplo si un articulo aborda el tema de Cómo resolver problemas usando estructuras de datos, las palabras claves podrían ser: “TDA”, “abstracción”. Defina usando lenguaje C, la o las </a:t>
            </a:r>
            <a:r>
              <a:rPr lang="es-MX" dirty="0" err="1"/>
              <a:t>TDA’s</a:t>
            </a:r>
            <a:r>
              <a:rPr lang="es-MX" dirty="0"/>
              <a:t> necesarias para representar el problema anterior.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2467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11</TotalTime>
  <Words>462</Words>
  <Application>Microsoft Office PowerPoint</Application>
  <PresentationFormat>Panorámica</PresentationFormat>
  <Paragraphs>26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Clase de Ejercicios</vt:lpstr>
      <vt:lpstr>identificación, nombre, apellido, el ciudadano padre y el ciudadano madre.</vt:lpstr>
      <vt:lpstr>Ejercicio 2</vt:lpstr>
      <vt:lpstr>Ejercicio 3</vt:lpstr>
      <vt:lpstr>Ejercicio 4</vt:lpstr>
      <vt:lpstr>Ejercicio 5</vt:lpstr>
      <vt:lpstr>Ejercicio 6</vt:lpstr>
      <vt:lpstr>Ejercicio 7</vt:lpstr>
      <vt:lpstr>Ejercicio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de Ejercicios</dc:title>
  <dc:creator>Manuel Nicolas Lecaro Lanchang</dc:creator>
  <cp:lastModifiedBy>Manuel Nicolas Lecaro Lanchang</cp:lastModifiedBy>
  <cp:revision>2</cp:revision>
  <dcterms:created xsi:type="dcterms:W3CDTF">2018-06-06T03:31:20Z</dcterms:created>
  <dcterms:modified xsi:type="dcterms:W3CDTF">2018-06-06T03:43:14Z</dcterms:modified>
</cp:coreProperties>
</file>