
<file path=[Content_Types].xml><?xml version="1.0" encoding="utf-8"?>
<Types xmlns="http://schemas.openxmlformats.org/package/2006/content-types"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70" r:id="rId3"/>
    <p:sldId id="277" r:id="rId4"/>
    <p:sldId id="278" r:id="rId5"/>
    <p:sldId id="273" r:id="rId6"/>
    <p:sldId id="276" r:id="rId7"/>
    <p:sldId id="265" r:id="rId8"/>
  </p:sldIdLst>
  <p:sldSz cx="9144000" cy="5143500" type="screen16x9"/>
  <p:notesSz cx="7559675" cy="106918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2A07B61-FD56-4D73-BC0C-913032BADF79}" v="827" dt="2023-10-31T12:59:21.0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3" autoAdjust="0"/>
    <p:restoredTop sz="94651" autoAdjust="0"/>
  </p:normalViewPr>
  <p:slideViewPr>
    <p:cSldViewPr snapToGrid="0">
      <p:cViewPr varScale="1">
        <p:scale>
          <a:sx n="168" d="100"/>
          <a:sy n="168" d="100"/>
        </p:scale>
        <p:origin x="662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3" d="100"/>
          <a:sy n="73" d="100"/>
        </p:scale>
        <p:origin x="3120" y="3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42764BD7-C38B-83B2-8099-DFC48B33B69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320670A-B0CD-0115-282A-2D1CEC837A8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308C62-CC99-4BA4-9A92-32D4441CC2A2}" type="datetimeFigureOut">
              <a:rPr lang="de-DE" smtClean="0"/>
              <a:t>31.10.2023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8E293A0-EFB7-C851-A25B-CA3F8E1AFDF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de-DE"/>
              <a:t>https://github.com/ManuelLerchner/fpv-tutorial-SS23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EBF0F34-47B4-DA5E-29B8-79F17B9585A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B96850-042C-4E36-AB0A-865DB1DA42E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2392767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B518C5-2081-4569-8AC6-C3C335466D43}" type="datetimeFigureOut">
              <a:rPr lang="de-DE" smtClean="0"/>
              <a:t>31.10.2023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de-DE"/>
              <a:t>https://github.com/ManuelLerchner/fpv-tutorial-SS23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B36BA5-E1B5-4D22-A095-3E60B39144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8768687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80000" y="545760"/>
            <a:ext cx="882000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3200" b="0" u="sng" strike="noStrike" spc="-1">
              <a:uFillTx/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180000" y="1440000"/>
            <a:ext cx="88200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180000" y="3038400"/>
            <a:ext cx="88200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180000" y="545760"/>
            <a:ext cx="882000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3200" b="0" u="sng" strike="noStrike" spc="-1">
              <a:uFillTx/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180000" y="1440000"/>
            <a:ext cx="43038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4699440" y="1440000"/>
            <a:ext cx="43038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180000" y="3038400"/>
            <a:ext cx="43038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4699440" y="3038400"/>
            <a:ext cx="43038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180000" y="545760"/>
            <a:ext cx="882000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3200" b="0" u="sng" strike="noStrike" spc="-1">
              <a:uFillTx/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/>
          </p:nvPr>
        </p:nvSpPr>
        <p:spPr>
          <a:xfrm>
            <a:off x="180000" y="1440000"/>
            <a:ext cx="283968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/>
          </p:nvPr>
        </p:nvSpPr>
        <p:spPr>
          <a:xfrm>
            <a:off x="3161880" y="1440000"/>
            <a:ext cx="283968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/>
          </p:nvPr>
        </p:nvSpPr>
        <p:spPr>
          <a:xfrm>
            <a:off x="6144120" y="1440000"/>
            <a:ext cx="283968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/>
          </p:nvPr>
        </p:nvSpPr>
        <p:spPr>
          <a:xfrm>
            <a:off x="180000" y="3038400"/>
            <a:ext cx="283968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/>
          </p:nvPr>
        </p:nvSpPr>
        <p:spPr>
          <a:xfrm>
            <a:off x="3161880" y="3038400"/>
            <a:ext cx="283968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/>
          </p:nvPr>
        </p:nvSpPr>
        <p:spPr>
          <a:xfrm>
            <a:off x="6144120" y="3038400"/>
            <a:ext cx="283968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528DBB-DBE2-FEF4-EF2B-F12222F87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180000" y="545760"/>
            <a:ext cx="882000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0" anchor="ctr">
            <a:noAutofit/>
          </a:bodyPr>
          <a:lstStyle>
            <a:lvl1pPr>
              <a:defRPr lang="de-DE" sz="3200" b="0" u="sng" strike="noStrike" spc="-1" dirty="0">
                <a:uFillTx/>
                <a:latin typeface="Arial"/>
              </a:defRPr>
            </a:lvl1pPr>
          </a:lstStyle>
          <a:p>
            <a:pPr lvl="0"/>
            <a:endParaRPr lang="de-DE" sz="3200" b="0" u="sng" strike="noStrike" spc="-1" dirty="0">
              <a:uFillTx/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180000" y="1440000"/>
            <a:ext cx="8820000" cy="306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180000" y="545760"/>
            <a:ext cx="882000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3200" b="0" u="sng" strike="noStrike" spc="-1">
              <a:uFillTx/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180000" y="1440000"/>
            <a:ext cx="8820000" cy="306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80000" y="545760"/>
            <a:ext cx="882000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3200" b="0" u="sng" strike="noStrike" spc="-1">
              <a:uFillTx/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180000" y="1440000"/>
            <a:ext cx="4303800" cy="306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4699440" y="1440000"/>
            <a:ext cx="4303800" cy="306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80000" y="545760"/>
            <a:ext cx="882000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3200" b="0" u="sng" strike="noStrike" spc="-1" dirty="0">
              <a:uFillTx/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180000" y="545760"/>
            <a:ext cx="8820000" cy="2477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180000" y="545760"/>
            <a:ext cx="882000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3200" b="0" u="sng" strike="noStrike" spc="-1">
              <a:uFillTx/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180000" y="1440000"/>
            <a:ext cx="43038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4699440" y="1440000"/>
            <a:ext cx="4303800" cy="306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/>
          </p:nvPr>
        </p:nvSpPr>
        <p:spPr>
          <a:xfrm>
            <a:off x="180000" y="3038400"/>
            <a:ext cx="43038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180000" y="545760"/>
            <a:ext cx="882000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3200" b="0" u="sng" strike="noStrike" spc="-1">
              <a:uFillTx/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180000" y="1440000"/>
            <a:ext cx="4303800" cy="306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4699440" y="1440000"/>
            <a:ext cx="43038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4699440" y="3038400"/>
            <a:ext cx="43038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180000" y="545760"/>
            <a:ext cx="882000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3200" b="0" u="sng" strike="noStrike" spc="-1">
              <a:uFillTx/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180000" y="1440000"/>
            <a:ext cx="43038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4699440" y="1440000"/>
            <a:ext cx="43038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/>
          </p:nvPr>
        </p:nvSpPr>
        <p:spPr>
          <a:xfrm>
            <a:off x="180000" y="3038400"/>
            <a:ext cx="88200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18" hidden="1"/>
          <p:cNvSpPr/>
          <p:nvPr/>
        </p:nvSpPr>
        <p:spPr>
          <a:xfrm>
            <a:off x="6228000" y="359640"/>
            <a:ext cx="1838880" cy="22680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algn="r">
              <a:lnSpc>
                <a:spcPct val="100000"/>
              </a:lnSpc>
              <a:buNone/>
            </a:pPr>
            <a:r>
              <a:rPr lang="en-US" sz="900" b="0" strike="noStrike" spc="-1">
                <a:solidFill>
                  <a:srgbClr val="005293"/>
                </a:solidFill>
                <a:latin typeface="Arial"/>
                <a:ea typeface="ＭＳ Ｐゴシック"/>
              </a:rPr>
              <a:t>Technische Universität München</a:t>
            </a:r>
            <a:endParaRPr lang="de-DE" sz="900" b="0" strike="noStrike" spc="-1">
              <a:latin typeface="Arial"/>
            </a:endParaRPr>
          </a:p>
        </p:txBody>
      </p:sp>
      <p:sp>
        <p:nvSpPr>
          <p:cNvPr id="9" name="Line 23"/>
          <p:cNvSpPr/>
          <p:nvPr/>
        </p:nvSpPr>
        <p:spPr>
          <a:xfrm>
            <a:off x="0" y="4743360"/>
            <a:ext cx="9144000" cy="360"/>
          </a:xfrm>
          <a:prstGeom prst="line">
            <a:avLst/>
          </a:prstGeom>
          <a:ln w="9525">
            <a:solidFill>
              <a:srgbClr val="00529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Line 22"/>
          <p:cNvSpPr/>
          <p:nvPr/>
        </p:nvSpPr>
        <p:spPr>
          <a:xfrm>
            <a:off x="0" y="514440"/>
            <a:ext cx="9144000" cy="360"/>
          </a:xfrm>
          <a:prstGeom prst="line">
            <a:avLst/>
          </a:prstGeom>
          <a:ln w="9525">
            <a:solidFill>
              <a:srgbClr val="00529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Text Box 18" hidden="1"/>
          <p:cNvSpPr/>
          <p:nvPr/>
        </p:nvSpPr>
        <p:spPr>
          <a:xfrm>
            <a:off x="871560" y="252000"/>
            <a:ext cx="1893600" cy="36396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900" b="0" strike="noStrike" spc="-1">
                <a:solidFill>
                  <a:srgbClr val="005293"/>
                </a:solidFill>
                <a:latin typeface="Arial"/>
                <a:ea typeface="ＭＳ Ｐゴシック"/>
              </a:rPr>
              <a:t>Chair of Media Technology</a:t>
            </a:r>
            <a:endParaRPr lang="de-DE" sz="9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900" b="0" strike="noStrike" spc="-1">
                <a:solidFill>
                  <a:srgbClr val="005293"/>
                </a:solidFill>
                <a:latin typeface="Arial"/>
                <a:ea typeface="ＭＳ Ｐゴシック"/>
              </a:rPr>
              <a:t>Prof. Dr.-Ing. Eckehard Steinbach</a:t>
            </a:r>
            <a:endParaRPr lang="de-DE" sz="900" b="0" strike="noStrike" spc="-1">
              <a:latin typeface="Arial"/>
            </a:endParaRPr>
          </a:p>
        </p:txBody>
      </p:sp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40000" y="945000"/>
            <a:ext cx="8100000" cy="855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0" anchor="ctr">
            <a:noAutofit/>
          </a:bodyPr>
          <a:lstStyle/>
          <a:p>
            <a:r>
              <a:rPr lang="de-DE" sz="1800" b="0" strike="noStrike" spc="-1" dirty="0">
                <a:solidFill>
                  <a:srgbClr val="005293"/>
                </a:solidFill>
                <a:latin typeface="Arial"/>
              </a:rPr>
              <a:t>Format des Titeltextes durch Klicken bearbeiten</a:t>
            </a:r>
          </a:p>
        </p:txBody>
      </p:sp>
      <p:sp>
        <p:nvSpPr>
          <p:cNvPr id="7" name="PlaceHolder 3"/>
          <p:cNvSpPr>
            <a:spLocks noGrp="1"/>
          </p:cNvSpPr>
          <p:nvPr>
            <p:ph type="body"/>
          </p:nvPr>
        </p:nvSpPr>
        <p:spPr>
          <a:xfrm>
            <a:off x="540000" y="1800000"/>
            <a:ext cx="8100000" cy="270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 algn="ctr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 dirty="0">
                <a:latin typeface="Arial"/>
              </a:rPr>
              <a:t>Format des Gliederungstextes durch Klicken bearbeiten</a:t>
            </a:r>
          </a:p>
          <a:p>
            <a:pPr marL="864000" lvl="1" indent="-324000" algn="ctr"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100" b="0" strike="noStrike" spc="-1" dirty="0">
                <a:latin typeface="Arial"/>
              </a:rPr>
              <a:t>Zweite Gliederungsebene</a:t>
            </a:r>
          </a:p>
          <a:p>
            <a:pPr marL="1296000" lvl="2" indent="-288000" algn="ctr">
              <a:spcBef>
                <a:spcPts val="63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 dirty="0">
                <a:latin typeface="Arial"/>
              </a:rPr>
              <a:t>Dritte Gliederungsebene</a:t>
            </a:r>
          </a:p>
          <a:p>
            <a:pPr marL="1728000" lvl="3" indent="-216000" algn="ctr">
              <a:spcBef>
                <a:spcPts val="422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500" b="0" strike="noStrike" spc="-1" dirty="0">
                <a:latin typeface="Arial"/>
              </a:rPr>
              <a:t>Vierte Gliederungsebene</a:t>
            </a:r>
          </a:p>
          <a:p>
            <a:pPr marL="2160000" lvl="4" indent="-216000" algn="ctr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500" b="0" strike="noStrike" spc="-1" dirty="0">
                <a:latin typeface="Arial"/>
              </a:rPr>
              <a:t>Fünfte Gliederungsebene</a:t>
            </a:r>
          </a:p>
          <a:p>
            <a:pPr marL="2592000" lvl="5" indent="-216000" algn="ctr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500" b="0" strike="noStrike" spc="-1" dirty="0">
                <a:latin typeface="Arial"/>
              </a:rPr>
              <a:t>Sechste Gliederungsebene</a:t>
            </a:r>
          </a:p>
          <a:p>
            <a:pPr marL="3024000" lvl="6" indent="-216000" algn="ctr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500" b="0" strike="noStrike" spc="-1" dirty="0">
                <a:latin typeface="Arial"/>
              </a:rPr>
              <a:t>Siebte Gliederungsebene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E794ABB-0F4E-FDE1-A371-DC5858560C0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3934" y="127634"/>
            <a:ext cx="552131" cy="286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6" r:id="rId13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source1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2322000" y="720000"/>
            <a:ext cx="4500000" cy="855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US" sz="4000" b="0" strike="noStrike" spc="-1" dirty="0" err="1">
                <a:solidFill>
                  <a:srgbClr val="005293"/>
                </a:solidFill>
                <a:latin typeface="Arial"/>
              </a:rPr>
              <a:t>MolSim</a:t>
            </a:r>
            <a:r>
              <a:rPr lang="en-US" sz="4000" b="0" strike="noStrike" spc="-1" dirty="0">
                <a:solidFill>
                  <a:srgbClr val="005293"/>
                </a:solidFill>
                <a:latin typeface="Arial"/>
              </a:rPr>
              <a:t> WS 23/24</a:t>
            </a:r>
          </a:p>
        </p:txBody>
      </p:sp>
      <p:sp>
        <p:nvSpPr>
          <p:cNvPr id="90" name="Rectangle 1"/>
          <p:cNvSpPr/>
          <p:nvPr/>
        </p:nvSpPr>
        <p:spPr>
          <a:xfrm>
            <a:off x="702360" y="2160000"/>
            <a:ext cx="7739640" cy="565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numCol="1" spcCol="0" anchor="t">
            <a:noAutofit/>
          </a:bodyPr>
          <a:lstStyle/>
          <a:p>
            <a:pPr algn="ctr">
              <a:lnSpc>
                <a:spcPct val="115000"/>
              </a:lnSpc>
              <a:spcBef>
                <a:spcPts val="1984"/>
              </a:spcBef>
              <a:spcAft>
                <a:spcPts val="567"/>
              </a:spcAft>
              <a:buNone/>
            </a:pPr>
            <a:r>
              <a:rPr lang="en-US" sz="2800" spc="-1" dirty="0">
                <a:solidFill>
                  <a:srgbClr val="005293"/>
                </a:solidFill>
                <a:latin typeface="Arial"/>
              </a:rPr>
              <a:t>Task1, Task2, Task3 …</a:t>
            </a:r>
            <a:endParaRPr lang="en-US" sz="2800" b="0" strike="noStrike" spc="-1" dirty="0">
              <a:latin typeface="Arial"/>
            </a:endParaRPr>
          </a:p>
        </p:txBody>
      </p:sp>
      <p:sp>
        <p:nvSpPr>
          <p:cNvPr id="91" name="Rechteck 90"/>
          <p:cNvSpPr/>
          <p:nvPr/>
        </p:nvSpPr>
        <p:spPr>
          <a:xfrm>
            <a:off x="3856320" y="4140000"/>
            <a:ext cx="1431720" cy="290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  <a:buNone/>
            </a:pPr>
            <a:fld id="{1D9EEED4-9C4A-4F6B-99F7-A90D6DC8D79B}" type="datetime">
              <a:rPr lang="en-US" sz="1600" b="0" strike="noStrike" spc="-1" smtClean="0">
                <a:latin typeface="Arial"/>
              </a:rPr>
              <a:t>10/31/2023</a:t>
            </a:fld>
            <a:endParaRPr lang="en-US" sz="1600" b="0" strike="noStrike" spc="-1" dirty="0">
              <a:latin typeface="Arial"/>
            </a:endParaRPr>
          </a:p>
        </p:txBody>
      </p:sp>
      <p:sp>
        <p:nvSpPr>
          <p:cNvPr id="92" name="Rectangle 2"/>
          <p:cNvSpPr/>
          <p:nvPr/>
        </p:nvSpPr>
        <p:spPr>
          <a:xfrm>
            <a:off x="3852000" y="1800000"/>
            <a:ext cx="1440000" cy="36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numCol="1" spcCol="0" anchor="t">
            <a:noAutofit/>
          </a:bodyPr>
          <a:lstStyle/>
          <a:p>
            <a:pPr algn="ctr">
              <a:lnSpc>
                <a:spcPct val="115000"/>
              </a:lnSpc>
              <a:spcBef>
                <a:spcPts val="1984"/>
              </a:spcBef>
              <a:spcAft>
                <a:spcPts val="567"/>
              </a:spcAft>
              <a:buNone/>
            </a:pPr>
            <a:r>
              <a:rPr lang="en-US" sz="2000" b="0" strike="noStrike" spc="-1" dirty="0">
                <a:solidFill>
                  <a:srgbClr val="005293"/>
                </a:solidFill>
                <a:latin typeface="Arial"/>
              </a:rPr>
              <a:t>Sheet X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93" name="Textfeld 92"/>
          <p:cNvSpPr txBox="1"/>
          <p:nvPr/>
        </p:nvSpPr>
        <p:spPr>
          <a:xfrm>
            <a:off x="2419350" y="3060000"/>
            <a:ext cx="4305300" cy="715075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50000"/>
              </a:lnSpc>
              <a:buNone/>
            </a:pPr>
            <a:r>
              <a:rPr lang="en-US" sz="1600" b="1" strike="noStrike" spc="-1" dirty="0">
                <a:latin typeface="Arial"/>
              </a:rPr>
              <a:t>Group C </a:t>
            </a:r>
            <a:r>
              <a:rPr lang="en-US" sz="1600" b="0" strike="noStrike" spc="-1" dirty="0">
                <a:latin typeface="Arial"/>
              </a:rPr>
              <a:t>[Manuel, Tobias, Daniel]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feld 13">
            <a:extLst>
              <a:ext uri="{FF2B5EF4-FFF2-40B4-BE49-F238E27FC236}">
                <a16:creationId xmlns:a16="http://schemas.microsoft.com/office/drawing/2014/main" id="{E2826BAB-818A-63E8-F70F-10B72FFFF8A7}"/>
              </a:ext>
            </a:extLst>
          </p:cNvPr>
          <p:cNvSpPr txBox="1"/>
          <p:nvPr/>
        </p:nvSpPr>
        <p:spPr>
          <a:xfrm>
            <a:off x="180000" y="1525033"/>
            <a:ext cx="6295379" cy="294952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Chapter 1</a:t>
            </a:r>
          </a:p>
          <a:p>
            <a:pPr marL="742950" lvl="1" indent="-285750">
              <a:lnSpc>
                <a:spcPct val="150000"/>
              </a:lnSpc>
              <a:buFont typeface="Arial,Sans-Serif" panose="020B0604020202020204" pitchFamily="34" charset="0"/>
              <a:buChar char="•"/>
            </a:pPr>
            <a:r>
              <a:rPr lang="en-US" dirty="0">
                <a:cs typeface="Arial"/>
              </a:rPr>
              <a:t>Point 1</a:t>
            </a:r>
          </a:p>
          <a:p>
            <a:pPr marL="742950" lvl="1" indent="-285750">
              <a:lnSpc>
                <a:spcPct val="150000"/>
              </a:lnSpc>
              <a:buFont typeface="Arial,Sans-Serif" panose="020B0604020202020204" pitchFamily="34" charset="0"/>
              <a:buChar char="•"/>
            </a:pPr>
            <a:r>
              <a:rPr lang="en-US" dirty="0">
                <a:cs typeface="Arial"/>
              </a:rPr>
              <a:t>Point 2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Chapter 2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cs typeface="Arial"/>
              </a:rPr>
              <a:t>Point 1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ACBE43E-3D00-AA07-3769-3FA4513F6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Topic 1</a:t>
            </a:r>
          </a:p>
        </p:txBody>
      </p:sp>
    </p:spTree>
    <p:extLst>
      <p:ext uri="{BB962C8B-B14F-4D97-AF65-F5344CB8AC3E}">
        <p14:creationId xmlns:p14="http://schemas.microsoft.com/office/powerpoint/2010/main" val="3673588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feld 13">
            <a:extLst>
              <a:ext uri="{FF2B5EF4-FFF2-40B4-BE49-F238E27FC236}">
                <a16:creationId xmlns:a16="http://schemas.microsoft.com/office/drawing/2014/main" id="{E2826BAB-818A-63E8-F70F-10B72FFFF8A7}"/>
              </a:ext>
            </a:extLst>
          </p:cNvPr>
          <p:cNvSpPr txBox="1"/>
          <p:nvPr/>
        </p:nvSpPr>
        <p:spPr>
          <a:xfrm>
            <a:off x="180000" y="1525033"/>
            <a:ext cx="6295379" cy="294952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Chapter 1</a:t>
            </a:r>
          </a:p>
          <a:p>
            <a:pPr marL="742950" lvl="1" indent="-285750">
              <a:lnSpc>
                <a:spcPct val="150000"/>
              </a:lnSpc>
              <a:buFont typeface="Arial,Sans-Serif" panose="020B0604020202020204" pitchFamily="34" charset="0"/>
              <a:buChar char="•"/>
            </a:pPr>
            <a:r>
              <a:rPr lang="en-US" dirty="0">
                <a:cs typeface="Arial"/>
              </a:rPr>
              <a:t>Point 1</a:t>
            </a:r>
          </a:p>
          <a:p>
            <a:pPr marL="742950" lvl="1" indent="-285750">
              <a:lnSpc>
                <a:spcPct val="150000"/>
              </a:lnSpc>
              <a:buFont typeface="Arial,Sans-Serif" panose="020B0604020202020204" pitchFamily="34" charset="0"/>
              <a:buChar char="•"/>
            </a:pPr>
            <a:r>
              <a:rPr lang="en-US" dirty="0">
                <a:cs typeface="Arial"/>
              </a:rPr>
              <a:t>Point 2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Chapter 2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cs typeface="Arial"/>
              </a:rPr>
              <a:t>Point 1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ACBE43E-3D00-AA07-3769-3FA4513F6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Topic 2</a:t>
            </a:r>
          </a:p>
        </p:txBody>
      </p:sp>
    </p:spTree>
    <p:extLst>
      <p:ext uri="{BB962C8B-B14F-4D97-AF65-F5344CB8AC3E}">
        <p14:creationId xmlns:p14="http://schemas.microsoft.com/office/powerpoint/2010/main" val="2366204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feld 13">
            <a:extLst>
              <a:ext uri="{FF2B5EF4-FFF2-40B4-BE49-F238E27FC236}">
                <a16:creationId xmlns:a16="http://schemas.microsoft.com/office/drawing/2014/main" id="{E2826BAB-818A-63E8-F70F-10B72FFFF8A7}"/>
              </a:ext>
            </a:extLst>
          </p:cNvPr>
          <p:cNvSpPr txBox="1"/>
          <p:nvPr/>
        </p:nvSpPr>
        <p:spPr>
          <a:xfrm>
            <a:off x="180000" y="1525033"/>
            <a:ext cx="6295379" cy="294952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Chapter 1</a:t>
            </a:r>
          </a:p>
          <a:p>
            <a:pPr marL="742950" lvl="1" indent="-285750">
              <a:lnSpc>
                <a:spcPct val="150000"/>
              </a:lnSpc>
              <a:buFont typeface="Arial,Sans-Serif" panose="020B0604020202020204" pitchFamily="34" charset="0"/>
              <a:buChar char="•"/>
            </a:pPr>
            <a:r>
              <a:rPr lang="en-US" dirty="0">
                <a:cs typeface="Arial"/>
              </a:rPr>
              <a:t>Point 1</a:t>
            </a:r>
          </a:p>
          <a:p>
            <a:pPr marL="742950" lvl="1" indent="-285750">
              <a:lnSpc>
                <a:spcPct val="150000"/>
              </a:lnSpc>
              <a:buFont typeface="Arial,Sans-Serif" panose="020B0604020202020204" pitchFamily="34" charset="0"/>
              <a:buChar char="•"/>
            </a:pPr>
            <a:r>
              <a:rPr lang="en-US" dirty="0">
                <a:cs typeface="Arial"/>
              </a:rPr>
              <a:t>Point 2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Chapter 2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cs typeface="Arial"/>
              </a:rPr>
              <a:t>Point 1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ACBE43E-3D00-AA07-3769-3FA4513F6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Topic 3</a:t>
            </a:r>
          </a:p>
        </p:txBody>
      </p:sp>
    </p:spTree>
    <p:extLst>
      <p:ext uri="{BB962C8B-B14F-4D97-AF65-F5344CB8AC3E}">
        <p14:creationId xmlns:p14="http://schemas.microsoft.com/office/powerpoint/2010/main" val="1605854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2DC78699-9A63-BF58-C56C-4DD05693D74B}"/>
              </a:ext>
            </a:extLst>
          </p:cNvPr>
          <p:cNvSpPr txBox="1"/>
          <p:nvPr/>
        </p:nvSpPr>
        <p:spPr>
          <a:xfrm>
            <a:off x="180000" y="1525033"/>
            <a:ext cx="473206" cy="45653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866E1BE6-845E-1970-909D-DA507B56B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Pretty Picture </a:t>
            </a:r>
          </a:p>
        </p:txBody>
      </p:sp>
      <p:pic>
        <p:nvPicPr>
          <p:cNvPr id="2" name="halleys_comet">
            <a:hlinkClick r:id="" action="ppaction://media"/>
            <a:extLst>
              <a:ext uri="{FF2B5EF4-FFF2-40B4-BE49-F238E27FC236}">
                <a16:creationId xmlns:a16="http://schemas.microsoft.com/office/drawing/2014/main" id="{4A6BDCBA-17D4-03CF-4DC6-6215AFBBED02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955260" y="1181543"/>
            <a:ext cx="5238538" cy="3405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762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76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CBE43E-3D00-AA07-3769-3FA4513F6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cool things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44AAEF4-762E-BC51-0132-88A54468EA49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180000" y="1440000"/>
            <a:ext cx="3755604" cy="1544012"/>
          </a:xfr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de-DE" sz="1800" dirty="0"/>
              <a:t>Cool </a:t>
            </a:r>
            <a:r>
              <a:rPr lang="de-DE" sz="1800" dirty="0" err="1"/>
              <a:t>thing</a:t>
            </a:r>
            <a:r>
              <a:rPr lang="de-DE" sz="1800" dirty="0"/>
              <a:t> 1</a:t>
            </a:r>
          </a:p>
          <a:p>
            <a:pPr marL="285750" indent="-285750">
              <a:lnSpc>
                <a:spcPct val="150000"/>
              </a:lnSpc>
            </a:pPr>
            <a:r>
              <a:rPr lang="de-DE" sz="1800" dirty="0"/>
              <a:t>Cool </a:t>
            </a:r>
            <a:r>
              <a:rPr lang="de-DE" sz="1800" dirty="0" err="1"/>
              <a:t>thing</a:t>
            </a:r>
            <a:r>
              <a:rPr lang="de-DE" sz="1800" dirty="0"/>
              <a:t> 2</a:t>
            </a:r>
          </a:p>
          <a:p>
            <a:pPr marL="285750" indent="-285750">
              <a:lnSpc>
                <a:spcPct val="150000"/>
              </a:lnSpc>
            </a:pPr>
            <a:r>
              <a:rPr lang="de-DE" sz="18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077844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CBE43E-3D00-AA07-3769-3FA4513F6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References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6D31B1C2-0AE2-71E5-DA3F-1E897AEF3A21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180000" y="1440000"/>
            <a:ext cx="8649472" cy="930511"/>
          </a:xfrm>
          <a:noFill/>
          <a:ln w="0">
            <a:noFill/>
          </a:ln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Source1: </a:t>
            </a:r>
            <a:r>
              <a:rPr lang="de-DE" sz="1400" dirty="0">
                <a:hlinkClick r:id="rId2"/>
              </a:rPr>
              <a:t>https://source1</a:t>
            </a:r>
            <a:endParaRPr lang="de-DE" sz="1400" dirty="0">
              <a:ea typeface="+mn-lt"/>
              <a:cs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Source2: </a:t>
            </a:r>
            <a:r>
              <a:rPr lang="de-DE" sz="1400" dirty="0">
                <a:hlinkClick r:id="rId2"/>
              </a:rPr>
              <a:t>https://source2</a:t>
            </a:r>
            <a:endParaRPr lang="de-DE" sz="1400" dirty="0">
              <a:ea typeface="+mn-lt"/>
              <a:cs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40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574842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65BD"/>
      </a:dk2>
      <a:lt2>
        <a:srgbClr val="005293"/>
      </a:lt2>
      <a:accent1>
        <a:srgbClr val="A2AD00"/>
      </a:accent1>
      <a:accent2>
        <a:srgbClr val="E37222"/>
      </a:accent2>
      <a:accent3>
        <a:srgbClr val="AAB8DB"/>
      </a:accent3>
      <a:accent4>
        <a:srgbClr val="DADADA"/>
      </a:accent4>
      <a:accent5>
        <a:srgbClr val="CED3AA"/>
      </a:accent5>
      <a:accent6>
        <a:srgbClr val="CE671E"/>
      </a:accent6>
      <a:hlink>
        <a:srgbClr val="DAD7CB"/>
      </a:hlink>
      <a:folHlink>
        <a:srgbClr val="9C9D9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81</Words>
  <Application>Microsoft Office PowerPoint</Application>
  <PresentationFormat>Bildschirmpräsentation (16:9)</PresentationFormat>
  <Paragraphs>31</Paragraphs>
  <Slides>7</Slides>
  <Notes>0</Notes>
  <HiddenSlides>0</HiddenSlides>
  <MMClips>1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3" baseType="lpstr">
      <vt:lpstr>Arial</vt:lpstr>
      <vt:lpstr>Arial,Sans-Serif</vt:lpstr>
      <vt:lpstr>Calibri</vt:lpstr>
      <vt:lpstr>Symbol</vt:lpstr>
      <vt:lpstr>Wingdings</vt:lpstr>
      <vt:lpstr>Office Theme</vt:lpstr>
      <vt:lpstr>MolSim WS 23/24</vt:lpstr>
      <vt:lpstr>Topic 1</vt:lpstr>
      <vt:lpstr>Topic 2</vt:lpstr>
      <vt:lpstr>Topic 3</vt:lpstr>
      <vt:lpstr>Pretty Picture </vt:lpstr>
      <vt:lpstr>Summary of cool things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subject/>
  <dc:creator>support</dc:creator>
  <dc:description/>
  <cp:lastModifiedBy>Manuel Lerchner</cp:lastModifiedBy>
  <cp:revision>276</cp:revision>
  <dcterms:created xsi:type="dcterms:W3CDTF">2009-06-05T15:14:26Z</dcterms:created>
  <dcterms:modified xsi:type="dcterms:W3CDTF">2023-10-31T20:06:53Z</dcterms:modified>
  <dc:language>de-DE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Bildschirmpräsentation (4:3)</vt:lpwstr>
  </property>
  <property fmtid="{D5CDD505-2E9C-101B-9397-08002B2CF9AE}" pid="3" name="Slides">
    <vt:i4>2</vt:i4>
  </property>
</Properties>
</file>