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70" r:id="rId5"/>
    <p:sldId id="269" r:id="rId6"/>
    <p:sldId id="262" r:id="rId7"/>
    <p:sldId id="268" r:id="rId8"/>
    <p:sldId id="264" r:id="rId9"/>
    <p:sldId id="267" r:id="rId10"/>
    <p:sldId id="265" r:id="rId11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2" autoAdjust="0"/>
  </p:normalViewPr>
  <p:slideViewPr>
    <p:cSldViewPr snapToGrid="0">
      <p:cViewPr varScale="1">
        <p:scale>
          <a:sx n="168" d="100"/>
          <a:sy n="168" d="100"/>
        </p:scale>
        <p:origin x="662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 err="1">
                <a:solidFill>
                  <a:srgbClr val="005293"/>
                </a:solidFill>
                <a:latin typeface="Arial"/>
              </a:rPr>
              <a:t>MolSim</a:t>
            </a: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 WS 23/24</a:t>
            </a:r>
          </a:p>
        </p:txBody>
      </p:sp>
      <p:sp>
        <p:nvSpPr>
          <p:cNvPr id="90" name="Rectangle 1"/>
          <p:cNvSpPr/>
          <p:nvPr/>
        </p:nvSpPr>
        <p:spPr>
          <a:xfrm>
            <a:off x="702360" y="2160000"/>
            <a:ext cx="773964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Project Setup, Planetary Simulation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28.10.2023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Sheet 1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600" b="1" strike="noStrike" spc="-1" dirty="0">
                <a:latin typeface="Arial"/>
              </a:rPr>
              <a:t>Group C </a:t>
            </a:r>
            <a:r>
              <a:rPr lang="de-DE" sz="1600" b="0" strike="noStrike" spc="-1" dirty="0">
                <a:latin typeface="Arial"/>
              </a:rPr>
              <a:t>[Manuel, Tobias, Daniel]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Body Simulation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80000" y="1525033"/>
            <a:ext cx="113588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6735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File Reverse Engineering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4D9695-DD9B-B93A-AEB4-77599A8D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0"/>
          <a:stretch/>
        </p:blipFill>
        <p:spPr>
          <a:xfrm>
            <a:off x="4552929" y="1525033"/>
            <a:ext cx="4411071" cy="18348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80000" y="1525033"/>
            <a:ext cx="4504823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File isn’t labeled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⇒ Reverse engineer each body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Position in AUs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Mass normalized to sun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Therefore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Sun, Earth, Jupiter, Halley's Comet</a:t>
            </a:r>
          </a:p>
        </p:txBody>
      </p:sp>
    </p:spTree>
    <p:extLst>
      <p:ext uri="{BB962C8B-B14F-4D97-AF65-F5344CB8AC3E}">
        <p14:creationId xmlns:p14="http://schemas.microsoft.com/office/powerpoint/2010/main" val="102350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6E1BE6-845E-1970-909D-DA507B5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5ACCC32-2037-A179-F2AD-04147825B9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30"/>
          <a:stretch/>
        </p:blipFill>
        <p:spPr>
          <a:xfrm>
            <a:off x="4828477" y="989085"/>
            <a:ext cx="3991583" cy="354341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DC78699-9A63-BF58-C56C-4DD05693D74B}"/>
              </a:ext>
            </a:extLst>
          </p:cNvPr>
          <p:cNvSpPr txBox="1"/>
          <p:nvPr/>
        </p:nvSpPr>
        <p:spPr>
          <a:xfrm>
            <a:off x="180000" y="1525033"/>
            <a:ext cx="4281941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Added some visuals to the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Color represents planet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 orbit radius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Looks very cool!</a:t>
            </a:r>
          </a:p>
        </p:txBody>
      </p:sp>
    </p:spTree>
    <p:extLst>
      <p:ext uri="{BB962C8B-B14F-4D97-AF65-F5344CB8AC3E}">
        <p14:creationId xmlns:p14="http://schemas.microsoft.com/office/powerpoint/2010/main" val="373741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Refactoring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80000" y="1525033"/>
            <a:ext cx="113588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4288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Project Management</a:t>
            </a:r>
          </a:p>
        </p:txBody>
      </p:sp>
      <p:pic>
        <p:nvPicPr>
          <p:cNvPr id="4" name="Grafik 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2BC4DFFF-D90D-A216-BD59-D1F99DDE8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63" y="1062744"/>
            <a:ext cx="4791737" cy="36231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6243070-1129-381F-9580-E4708360854B}"/>
              </a:ext>
            </a:extLst>
          </p:cNvPr>
          <p:cNvSpPr txBox="1"/>
          <p:nvPr/>
        </p:nvSpPr>
        <p:spPr>
          <a:xfrm>
            <a:off x="180000" y="1525033"/>
            <a:ext cx="344838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Task Planning via </a:t>
            </a:r>
            <a:r>
              <a:rPr lang="en-US" dirty="0" err="1"/>
              <a:t>Github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Kanban Board 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way to see open issues</a:t>
            </a:r>
          </a:p>
        </p:txBody>
      </p:sp>
    </p:spTree>
    <p:extLst>
      <p:ext uri="{BB962C8B-B14F-4D97-AF65-F5344CB8AC3E}">
        <p14:creationId xmlns:p14="http://schemas.microsoft.com/office/powerpoint/2010/main" val="283273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Issues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243070-1129-381F-9580-E4708360854B}"/>
              </a:ext>
            </a:extLst>
          </p:cNvPr>
          <p:cNvSpPr txBox="1"/>
          <p:nvPr/>
        </p:nvSpPr>
        <p:spPr>
          <a:xfrm>
            <a:off x="180000" y="1525033"/>
            <a:ext cx="403289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organize open tasks in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Issues can be assigned to persons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Everyone can work in parallel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Hopefully not many merge conflicts</a:t>
            </a:r>
          </a:p>
        </p:txBody>
      </p:sp>
      <p:pic>
        <p:nvPicPr>
          <p:cNvPr id="6" name="Grafik 5" descr="Ein Bild, das Text, Schrift, Zahl, Reihe enthält.&#10;&#10;Automatisch generierte Beschreibung">
            <a:extLst>
              <a:ext uri="{FF2B5EF4-FFF2-40B4-BE49-F238E27FC236}">
                <a16:creationId xmlns:a16="http://schemas.microsoft.com/office/drawing/2014/main" id="{840882D5-2B7F-8209-8C99-F765288D43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" t="-797" r="22393" b="3559"/>
          <a:stretch/>
        </p:blipFill>
        <p:spPr>
          <a:xfrm>
            <a:off x="4212890" y="1337489"/>
            <a:ext cx="4721629" cy="23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5748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Bildschirmpräsentation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MolSim WS 23/24</vt:lpstr>
      <vt:lpstr>N Body Simulation</vt:lpstr>
      <vt:lpstr>Input File Reverse Engineering</vt:lpstr>
      <vt:lpstr>Visualization </vt:lpstr>
      <vt:lpstr>Code Refactoring</vt:lpstr>
      <vt:lpstr>Github Project Management</vt:lpstr>
      <vt:lpstr>Github Issues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61</cp:revision>
  <dcterms:created xsi:type="dcterms:W3CDTF">2009-06-05T15:14:26Z</dcterms:created>
  <dcterms:modified xsi:type="dcterms:W3CDTF">2023-10-28T09:15:54Z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