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handoutMasterIdLst>
    <p:handoutMasterId r:id="rId10"/>
  </p:handoutMasterIdLst>
  <p:sldIdLst>
    <p:sldId id="256" r:id="rId4"/>
    <p:sldId id="262" r:id="rId5"/>
    <p:sldId id="263" r:id="rId6"/>
    <p:sldId id="264" r:id="rId7"/>
    <p:sldId id="265" r:id="rId8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 varScale="1">
        <p:scale>
          <a:sx n="168" d="100"/>
          <a:sy n="168" d="100"/>
        </p:scale>
        <p:origin x="662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 err="1">
                <a:solidFill>
                  <a:srgbClr val="005293"/>
                </a:solidFill>
                <a:latin typeface="Arial"/>
              </a:rPr>
              <a:t>MolSim</a:t>
            </a: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 WS 23/24</a:t>
            </a:r>
          </a:p>
        </p:txBody>
      </p:sp>
      <p:sp>
        <p:nvSpPr>
          <p:cNvPr id="90" name="Rectangle 1"/>
          <p:cNvSpPr/>
          <p:nvPr/>
        </p:nvSpPr>
        <p:spPr>
          <a:xfrm>
            <a:off x="702360" y="2160000"/>
            <a:ext cx="773964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b="0" strike="noStrike" spc="-1" dirty="0">
                <a:solidFill>
                  <a:srgbClr val="005293"/>
                </a:solidFill>
                <a:latin typeface="Arial"/>
              </a:rPr>
              <a:t>Project Setup, Planetary Simulation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28.10.2023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Sheet 1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600" b="1" strike="noStrike" spc="-1" dirty="0">
                <a:latin typeface="Arial"/>
              </a:rPr>
              <a:t>Group C </a:t>
            </a:r>
            <a:r>
              <a:rPr lang="de-DE" sz="1600" b="0" strike="noStrike" spc="-1" dirty="0">
                <a:latin typeface="Arial"/>
              </a:rPr>
              <a:t>[Manuel, Tobias, Daniel]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6E1BE6-845E-1970-909D-DA507B5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Cool Thing #1</a:t>
            </a:r>
          </a:p>
        </p:txBody>
      </p:sp>
    </p:spTree>
    <p:extLst>
      <p:ext uri="{BB962C8B-B14F-4D97-AF65-F5344CB8AC3E}">
        <p14:creationId xmlns:p14="http://schemas.microsoft.com/office/powerpoint/2010/main" val="37374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Cool Thing #2</a:t>
            </a:r>
          </a:p>
        </p:txBody>
      </p:sp>
    </p:spTree>
    <p:extLst>
      <p:ext uri="{BB962C8B-B14F-4D97-AF65-F5344CB8AC3E}">
        <p14:creationId xmlns:p14="http://schemas.microsoft.com/office/powerpoint/2010/main" val="276654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273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5748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Bildschirmpräsentation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MolSim WS 23/24</vt:lpstr>
      <vt:lpstr>Cool Thing #1</vt:lpstr>
      <vt:lpstr>Cool Thing #2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57</cp:revision>
  <dcterms:created xsi:type="dcterms:W3CDTF">2009-06-05T15:14:26Z</dcterms:created>
  <dcterms:modified xsi:type="dcterms:W3CDTF">2023-10-28T08:47:55Z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