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28.11.2012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cap="small" dirty="0" smtClean="0"/>
              <a:t>Curriculum Vitae</a:t>
            </a:r>
            <a:endParaRPr lang="de-DE" cap="small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Manuel Baumann</a:t>
            </a:r>
            <a:endParaRPr lang="de-DE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-104056" y="6237312"/>
            <a:ext cx="3523928" cy="648072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November 28</a:t>
            </a:r>
            <a:r>
              <a:rPr kumimoji="0" lang="de-DE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2012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600" dirty="0" smtClean="0"/>
              <a:t>Born on </a:t>
            </a:r>
            <a:r>
              <a:rPr lang="de-DE" sz="2600" dirty="0" err="1" smtClean="0"/>
              <a:t>October</a:t>
            </a:r>
            <a:r>
              <a:rPr lang="de-DE" sz="2600" dirty="0" smtClean="0"/>
              <a:t> 4</a:t>
            </a:r>
            <a:r>
              <a:rPr lang="de-DE" sz="2600" baseline="30000" dirty="0" smtClean="0"/>
              <a:t>th</a:t>
            </a:r>
            <a:r>
              <a:rPr lang="de-DE" sz="2600" dirty="0" smtClean="0"/>
              <a:t>, 1986 in Berlin (Germany)</a:t>
            </a:r>
          </a:p>
          <a:p>
            <a:r>
              <a:rPr lang="de-DE" sz="2600" dirty="0" smtClean="0"/>
              <a:t>2007 – 2011: Studies </a:t>
            </a:r>
            <a:r>
              <a:rPr lang="de-DE" sz="2600" dirty="0" err="1" smtClean="0"/>
              <a:t>of</a:t>
            </a:r>
            <a:r>
              <a:rPr lang="de-DE" sz="2600" dirty="0" smtClean="0"/>
              <a:t> Scientific Engineering </a:t>
            </a:r>
            <a:r>
              <a:rPr lang="de-DE" sz="2600" dirty="0" err="1" smtClean="0"/>
              <a:t>at</a:t>
            </a:r>
            <a:r>
              <a:rPr lang="de-DE" sz="2600" dirty="0" smtClean="0"/>
              <a:t> TU Berlin</a:t>
            </a:r>
          </a:p>
          <a:p>
            <a:r>
              <a:rPr lang="de-DE" sz="2600" dirty="0" smtClean="0"/>
              <a:t>2008 – 2011: Studies </a:t>
            </a:r>
            <a:r>
              <a:rPr lang="de-DE" sz="2600" dirty="0" err="1" smtClean="0"/>
              <a:t>of</a:t>
            </a:r>
            <a:r>
              <a:rPr lang="de-DE" sz="2600" dirty="0" smtClean="0"/>
              <a:t> Pure </a:t>
            </a:r>
            <a:r>
              <a:rPr lang="de-DE" sz="2600" dirty="0" err="1" smtClean="0"/>
              <a:t>Mathematics</a:t>
            </a:r>
            <a:r>
              <a:rPr lang="de-DE" sz="2600" dirty="0" smtClean="0"/>
              <a:t> </a:t>
            </a:r>
            <a:r>
              <a:rPr lang="de-DE" sz="2600" dirty="0" err="1" smtClean="0"/>
              <a:t>at</a:t>
            </a:r>
            <a:r>
              <a:rPr lang="de-DE" sz="2600" dirty="0" smtClean="0"/>
              <a:t> TU Berlin</a:t>
            </a:r>
          </a:p>
          <a:p>
            <a:r>
              <a:rPr lang="de-DE" sz="2600" dirty="0" smtClean="0"/>
              <a:t>2009 – 2011: Working </a:t>
            </a:r>
            <a:r>
              <a:rPr lang="de-DE" sz="2600" dirty="0" err="1" smtClean="0"/>
              <a:t>as</a:t>
            </a:r>
            <a:r>
              <a:rPr lang="de-DE" sz="2600" dirty="0" smtClean="0"/>
              <a:t> a </a:t>
            </a:r>
            <a:r>
              <a:rPr lang="de-DE" sz="2600" dirty="0" err="1" smtClean="0"/>
              <a:t>student</a:t>
            </a:r>
            <a:r>
              <a:rPr lang="de-DE" sz="2600" dirty="0" smtClean="0"/>
              <a:t> </a:t>
            </a:r>
            <a:r>
              <a:rPr lang="de-DE" sz="2600" dirty="0" err="1" smtClean="0"/>
              <a:t>research</a:t>
            </a:r>
            <a:r>
              <a:rPr lang="de-DE" sz="2600" dirty="0" smtClean="0"/>
              <a:t> </a:t>
            </a:r>
            <a:r>
              <a:rPr lang="de-DE" sz="2600" dirty="0" err="1" smtClean="0"/>
              <a:t>assistant</a:t>
            </a:r>
            <a:r>
              <a:rPr lang="de-DE" sz="2600" dirty="0" smtClean="0"/>
              <a:t> </a:t>
            </a:r>
            <a:r>
              <a:rPr lang="de-DE" sz="2600" dirty="0" err="1" smtClean="0"/>
              <a:t>at</a:t>
            </a:r>
            <a:r>
              <a:rPr lang="de-DE" sz="2600" dirty="0" smtClean="0"/>
              <a:t> TU Berlin</a:t>
            </a:r>
          </a:p>
          <a:p>
            <a:r>
              <a:rPr lang="de-DE" sz="2600" dirty="0" err="1" smtClean="0"/>
              <a:t>Since</a:t>
            </a:r>
            <a:r>
              <a:rPr lang="de-DE" sz="2600" dirty="0" smtClean="0"/>
              <a:t> Aug 2011: Erasmus Mundus </a:t>
            </a:r>
            <a:r>
              <a:rPr lang="de-DE" sz="2600" dirty="0" err="1" smtClean="0"/>
              <a:t>Master‘s</a:t>
            </a:r>
            <a:r>
              <a:rPr lang="de-DE" sz="2600" dirty="0" smtClean="0"/>
              <a:t> Program COSSE </a:t>
            </a:r>
            <a:r>
              <a:rPr lang="de-DE" sz="2600" dirty="0" err="1" smtClean="0"/>
              <a:t>at</a:t>
            </a:r>
            <a:r>
              <a:rPr lang="de-DE" sz="2600" dirty="0" smtClean="0"/>
              <a:t> KTH Stockholm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</a:p>
          <a:p>
            <a:pPr>
              <a:buNone/>
            </a:pPr>
            <a:r>
              <a:rPr lang="de-DE" sz="2600" dirty="0" smtClean="0"/>
              <a:t>	TU Delft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Academic </a:t>
            </a:r>
            <a:r>
              <a:rPr lang="de-DE" dirty="0" smtClean="0"/>
              <a:t>Background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de-DE" dirty="0" smtClean="0"/>
              <a:t>Sound </a:t>
            </a:r>
            <a:r>
              <a:rPr lang="de-DE" dirty="0" err="1" smtClean="0"/>
              <a:t>knowledge</a:t>
            </a:r>
            <a:r>
              <a:rPr lang="de-DE" dirty="0" smtClean="0"/>
              <a:t> in different </a:t>
            </a:r>
            <a:r>
              <a:rPr lang="de-DE" dirty="0" err="1" smtClean="0"/>
              <a:t>disciplines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Engineering Science, such </a:t>
            </a:r>
            <a:r>
              <a:rPr lang="de-DE" dirty="0" err="1" smtClean="0"/>
              <a:t>as</a:t>
            </a:r>
            <a:endParaRPr lang="de-DE" dirty="0" smtClean="0"/>
          </a:p>
          <a:p>
            <a:pPr>
              <a:buNone/>
            </a:pPr>
            <a:endParaRPr lang="de-DE" sz="800" dirty="0" smtClean="0"/>
          </a:p>
          <a:p>
            <a:pPr lvl="1"/>
            <a:r>
              <a:rPr lang="de-DE" dirty="0" err="1" smtClean="0"/>
              <a:t>Mechanics</a:t>
            </a:r>
            <a:endParaRPr lang="de-DE" dirty="0" smtClean="0"/>
          </a:p>
          <a:p>
            <a:pPr lvl="1"/>
            <a:r>
              <a:rPr lang="de-DE" dirty="0" smtClean="0"/>
              <a:t>Fluid Dynamics</a:t>
            </a:r>
          </a:p>
          <a:p>
            <a:pPr lvl="1"/>
            <a:r>
              <a:rPr lang="de-DE" dirty="0" err="1" smtClean="0"/>
              <a:t>Electrical</a:t>
            </a:r>
            <a:r>
              <a:rPr lang="de-DE" dirty="0" smtClean="0"/>
              <a:t> Engineering</a:t>
            </a:r>
          </a:p>
          <a:p>
            <a:pPr lvl="1">
              <a:buNone/>
            </a:pPr>
            <a:endParaRPr lang="de-DE" sz="1200" dirty="0" smtClean="0"/>
          </a:p>
          <a:p>
            <a:r>
              <a:rPr lang="de-DE" dirty="0" err="1" smtClean="0"/>
              <a:t>Specialization</a:t>
            </a:r>
            <a:r>
              <a:rPr lang="de-DE" smtClean="0"/>
              <a:t> in </a:t>
            </a:r>
            <a:r>
              <a:rPr lang="de-DE" dirty="0" smtClean="0"/>
              <a:t>CFD</a:t>
            </a:r>
          </a:p>
          <a:p>
            <a:pPr>
              <a:buNone/>
            </a:pPr>
            <a:endParaRPr lang="de-DE" sz="1200" dirty="0" smtClean="0"/>
          </a:p>
          <a:p>
            <a:r>
              <a:rPr lang="de-DE" dirty="0" smtClean="0"/>
              <a:t>Bachelor </a:t>
            </a:r>
            <a:r>
              <a:rPr lang="de-DE" dirty="0" err="1" smtClean="0"/>
              <a:t>thesis</a:t>
            </a:r>
            <a:r>
              <a:rPr lang="de-DE" dirty="0" smtClean="0"/>
              <a:t>: </a:t>
            </a:r>
            <a:r>
              <a:rPr lang="de-DE" i="1" dirty="0" err="1" smtClean="0"/>
              <a:t>Numerical</a:t>
            </a:r>
            <a:r>
              <a:rPr lang="de-DE" i="1" dirty="0" smtClean="0"/>
              <a:t> Solution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the</a:t>
            </a:r>
            <a:r>
              <a:rPr lang="de-DE" i="1" dirty="0" smtClean="0"/>
              <a:t> </a:t>
            </a:r>
            <a:r>
              <a:rPr lang="de-DE" i="1" dirty="0" err="1" smtClean="0"/>
              <a:t>Vorticity</a:t>
            </a:r>
            <a:r>
              <a:rPr lang="de-DE" i="1" dirty="0" smtClean="0"/>
              <a:t> Transport </a:t>
            </a:r>
            <a:r>
              <a:rPr lang="de-DE" i="1" dirty="0" err="1" smtClean="0"/>
              <a:t>Equation</a:t>
            </a:r>
            <a:r>
              <a:rPr lang="de-DE" i="1" dirty="0" smtClean="0"/>
              <a:t> on </a:t>
            </a:r>
            <a:r>
              <a:rPr lang="de-DE" i="1" dirty="0" err="1" smtClean="0"/>
              <a:t>Nvidia</a:t>
            </a:r>
            <a:r>
              <a:rPr lang="de-DE" i="1" dirty="0" smtClean="0"/>
              <a:t> GPUs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Bachelor Studies in Scientific Engineering </a:t>
            </a:r>
            <a:r>
              <a:rPr lang="de-DE" sz="3200" dirty="0" err="1" smtClean="0"/>
              <a:t>at</a:t>
            </a:r>
            <a:r>
              <a:rPr lang="de-DE" sz="3200" dirty="0" smtClean="0"/>
              <a:t> TU Berlin</a:t>
            </a:r>
            <a:endParaRPr lang="de-DE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204864"/>
            <a:ext cx="2161883" cy="253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www.chem.tu-berlin.de/Logo_TU-Berli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28091"/>
            <a:ext cx="1485901" cy="12566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536" y="1639341"/>
            <a:ext cx="8229600" cy="4525963"/>
          </a:xfrm>
        </p:spPr>
        <p:txBody>
          <a:bodyPr/>
          <a:lstStyle/>
          <a:p>
            <a:r>
              <a:rPr lang="de-DE" dirty="0" err="1" smtClean="0"/>
              <a:t>Specialization</a:t>
            </a:r>
            <a:r>
              <a:rPr lang="de-DE" dirty="0" smtClean="0"/>
              <a:t> in </a:t>
            </a:r>
            <a:r>
              <a:rPr lang="de-DE" dirty="0" err="1" smtClean="0"/>
              <a:t>Functional</a:t>
            </a:r>
            <a:r>
              <a:rPr lang="de-DE" dirty="0" smtClean="0"/>
              <a:t> Analysis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Numerical</a:t>
            </a:r>
            <a:r>
              <a:rPr lang="de-DE" dirty="0" smtClean="0"/>
              <a:t> Linear Algebra</a:t>
            </a:r>
          </a:p>
          <a:p>
            <a:pPr>
              <a:buNone/>
            </a:pPr>
            <a:endParaRPr lang="de-DE" sz="800" dirty="0" smtClean="0"/>
          </a:p>
          <a:p>
            <a:r>
              <a:rPr lang="de-DE" dirty="0" smtClean="0"/>
              <a:t>First Price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i="1" dirty="0" smtClean="0"/>
              <a:t>Dies Mathematicus </a:t>
            </a:r>
            <a:r>
              <a:rPr lang="de-DE" dirty="0" err="1" smtClean="0"/>
              <a:t>of</a:t>
            </a:r>
            <a:r>
              <a:rPr lang="de-DE" dirty="0" smtClean="0"/>
              <a:t> TU Berlin </a:t>
            </a:r>
            <a:r>
              <a:rPr lang="de-DE" dirty="0" err="1" smtClean="0"/>
              <a:t>for</a:t>
            </a:r>
            <a:r>
              <a:rPr lang="de-DE" dirty="0" smtClean="0"/>
              <a:t> Best Bachelor </a:t>
            </a:r>
            <a:r>
              <a:rPr lang="de-DE" dirty="0" err="1" smtClean="0"/>
              <a:t>Degree</a:t>
            </a:r>
            <a:r>
              <a:rPr lang="de-DE" dirty="0" smtClean="0"/>
              <a:t> in </a:t>
            </a:r>
            <a:r>
              <a:rPr lang="de-DE" dirty="0" err="1" smtClean="0"/>
              <a:t>Mathematics</a:t>
            </a:r>
            <a:endParaRPr lang="de-DE" dirty="0" smtClean="0"/>
          </a:p>
          <a:p>
            <a:pPr>
              <a:buNone/>
            </a:pPr>
            <a:endParaRPr lang="de-DE" sz="800" dirty="0" smtClean="0"/>
          </a:p>
          <a:p>
            <a:r>
              <a:rPr lang="de-DE" dirty="0" smtClean="0"/>
              <a:t>Bachelor Thesis: </a:t>
            </a:r>
            <a:r>
              <a:rPr lang="de-DE" i="1" dirty="0" smtClean="0"/>
              <a:t>Modelling </a:t>
            </a:r>
            <a:r>
              <a:rPr lang="de-DE" i="1" dirty="0" err="1" smtClean="0"/>
              <a:t>and</a:t>
            </a:r>
            <a:r>
              <a:rPr lang="de-DE" i="1" dirty="0" smtClean="0"/>
              <a:t> Simulation </a:t>
            </a:r>
            <a:r>
              <a:rPr lang="de-DE" i="1" dirty="0" err="1" smtClean="0"/>
              <a:t>of</a:t>
            </a:r>
            <a:r>
              <a:rPr lang="de-DE" i="1" dirty="0" smtClean="0"/>
              <a:t> </a:t>
            </a:r>
            <a:r>
              <a:rPr lang="de-DE" i="1" dirty="0" err="1" smtClean="0"/>
              <a:t>Dispersions</a:t>
            </a:r>
            <a:r>
              <a:rPr lang="de-DE" i="1" dirty="0" smtClean="0"/>
              <a:t> in Turbulent </a:t>
            </a:r>
            <a:r>
              <a:rPr lang="de-DE" i="1" dirty="0" err="1" smtClean="0"/>
              <a:t>Flows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Bachelor Studies in </a:t>
            </a:r>
            <a:r>
              <a:rPr lang="de-DE" sz="3200" dirty="0" err="1" smtClean="0"/>
              <a:t>Mathematics</a:t>
            </a:r>
            <a:endParaRPr lang="de-DE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4236254"/>
            <a:ext cx="2707776" cy="250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ttp://www.chem.tu-berlin.de/Logo_TU-Berli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228091"/>
            <a:ext cx="1485901" cy="12566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/>
          <p:cNvSpPr txBox="1">
            <a:spLocks/>
          </p:cNvSpPr>
          <p:nvPr/>
        </p:nvSpPr>
        <p:spPr>
          <a:xfrm>
            <a:off x="395536" y="148478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Eras</a:t>
            </a:r>
            <a:r>
              <a:rPr lang="de-DE" sz="2700" dirty="0" err="1" smtClean="0"/>
              <a:t>mus</a:t>
            </a:r>
            <a:r>
              <a:rPr lang="de-DE" sz="2700" dirty="0" smtClean="0"/>
              <a:t> Mundus </a:t>
            </a:r>
            <a:r>
              <a:rPr lang="de-DE" sz="2700" dirty="0" err="1" smtClean="0"/>
              <a:t>scholarship</a:t>
            </a:r>
            <a:r>
              <a:rPr lang="de-DE" sz="2700" dirty="0" smtClean="0"/>
              <a:t>, </a:t>
            </a:r>
            <a:r>
              <a:rPr lang="de-DE" sz="2700" dirty="0" err="1" smtClean="0"/>
              <a:t>category</a:t>
            </a:r>
            <a:r>
              <a:rPr lang="de-DE" sz="2700" dirty="0" smtClean="0"/>
              <a:t> B</a:t>
            </a: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de-DE" sz="27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de-D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</a:t>
            </a:r>
            <a:r>
              <a:rPr kumimoji="0" lang="de-D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0" lang="de-D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KTH Stockholm: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de-DE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Numerical</a:t>
            </a:r>
            <a:r>
              <a:rPr kumimoji="0" lang="de-DE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Analysis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de-DE" sz="2700" baseline="0" dirty="0" smtClean="0"/>
              <a:t>Parallel Programming</a:t>
            </a:r>
            <a:endParaRPr lang="de-DE" sz="2700" b="1" baseline="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de-DE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de-DE" sz="27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</a:t>
            </a: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</a:t>
            </a: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TU Delft: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de-DE" sz="2700" dirty="0" err="1" smtClean="0"/>
              <a:t>Stochastic</a:t>
            </a:r>
            <a:r>
              <a:rPr lang="de-DE" sz="2700" dirty="0" smtClean="0"/>
              <a:t> </a:t>
            </a:r>
            <a:r>
              <a:rPr lang="de-DE" sz="2700" dirty="0" err="1" smtClean="0"/>
              <a:t>Processes</a:t>
            </a:r>
            <a:endParaRPr lang="de-DE" sz="2700" dirty="0" smtClean="0"/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de-DE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 </a:t>
            </a:r>
            <a:r>
              <a:rPr kumimoji="0" lang="de-DE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Theory</a:t>
            </a: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de-DE" sz="8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de-DE" sz="2700" dirty="0" smtClean="0"/>
              <a:t>Master Thesis (Outline): </a:t>
            </a:r>
            <a:r>
              <a:rPr lang="de-DE" sz="2700" i="1" dirty="0" smtClean="0"/>
              <a:t>Model Order </a:t>
            </a:r>
            <a:r>
              <a:rPr lang="de-DE" sz="2700" i="1" dirty="0" err="1" smtClean="0"/>
              <a:t>Reduction</a:t>
            </a:r>
            <a:r>
              <a:rPr lang="de-DE" sz="2700" i="1" dirty="0" smtClean="0"/>
              <a:t> </a:t>
            </a:r>
            <a:r>
              <a:rPr lang="de-DE" sz="2700" i="1" dirty="0" err="1" smtClean="0"/>
              <a:t>for</a:t>
            </a:r>
            <a:r>
              <a:rPr lang="de-DE" sz="2700" i="1" dirty="0" smtClean="0"/>
              <a:t> </a:t>
            </a:r>
            <a:r>
              <a:rPr lang="de-DE" sz="2700" i="1" dirty="0" err="1" smtClean="0"/>
              <a:t>Nonlinear</a:t>
            </a:r>
            <a:r>
              <a:rPr lang="de-DE" sz="2700" i="1" dirty="0" smtClean="0"/>
              <a:t> </a:t>
            </a:r>
            <a:r>
              <a:rPr lang="de-DE" sz="2700" i="1" dirty="0" err="1" smtClean="0"/>
              <a:t>Dynamical</a:t>
            </a:r>
            <a:r>
              <a:rPr lang="de-DE" sz="2700" i="1" dirty="0" smtClean="0"/>
              <a:t> Systems</a:t>
            </a: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 Studies: COSSE</a:t>
            </a:r>
            <a:endParaRPr lang="de-D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2060848"/>
            <a:ext cx="120013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7" y="3573016"/>
            <a:ext cx="3024336" cy="124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3659" y="1916832"/>
            <a:ext cx="1166813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800" dirty="0" smtClean="0"/>
              <a:t>2 </a:t>
            </a:r>
            <a:r>
              <a:rPr lang="de-DE" sz="2800" dirty="0" err="1" smtClean="0"/>
              <a:t>years</a:t>
            </a:r>
            <a:r>
              <a:rPr lang="de-DE" sz="2800" dirty="0" smtClean="0"/>
              <a:t> </a:t>
            </a:r>
            <a:r>
              <a:rPr lang="de-DE" sz="2800" dirty="0" err="1" smtClean="0"/>
              <a:t>working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student</a:t>
            </a:r>
            <a:r>
              <a:rPr lang="de-DE" sz="2800" dirty="0" smtClean="0"/>
              <a:t> </a:t>
            </a:r>
            <a:r>
              <a:rPr lang="de-DE" sz="2800" dirty="0" err="1" smtClean="0"/>
              <a:t>research</a:t>
            </a:r>
            <a:r>
              <a:rPr lang="de-DE" sz="2800" dirty="0" smtClean="0"/>
              <a:t> </a:t>
            </a:r>
            <a:r>
              <a:rPr lang="de-DE" sz="2800" dirty="0" err="1" smtClean="0"/>
              <a:t>assistant</a:t>
            </a:r>
            <a:r>
              <a:rPr lang="de-DE" sz="2800" dirty="0" smtClean="0"/>
              <a:t> in </a:t>
            </a:r>
            <a:r>
              <a:rPr lang="de-DE" sz="2800" dirty="0" err="1" smtClean="0"/>
              <a:t>in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working</a:t>
            </a:r>
            <a:r>
              <a:rPr lang="de-DE" sz="2800" dirty="0" smtClean="0"/>
              <a:t> </a:t>
            </a:r>
            <a:r>
              <a:rPr lang="de-DE" sz="2800" dirty="0" err="1" smtClean="0"/>
              <a:t>group</a:t>
            </a:r>
            <a:r>
              <a:rPr lang="de-DE" sz="2800" dirty="0" smtClean="0"/>
              <a:t> </a:t>
            </a:r>
            <a:r>
              <a:rPr lang="de-DE" sz="2800" i="1" dirty="0" smtClean="0"/>
              <a:t>Modelling, </a:t>
            </a:r>
            <a:r>
              <a:rPr lang="de-DE" sz="2800" i="1" dirty="0" err="1" smtClean="0"/>
              <a:t>Numerics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and</a:t>
            </a:r>
            <a:r>
              <a:rPr lang="de-DE" sz="2800" i="1" dirty="0" smtClean="0"/>
              <a:t> Differential </a:t>
            </a:r>
            <a:r>
              <a:rPr lang="de-DE" sz="2800" i="1" dirty="0" err="1" smtClean="0"/>
              <a:t>Equations</a:t>
            </a:r>
            <a:r>
              <a:rPr lang="de-DE" sz="2800" i="1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TU Berlin</a:t>
            </a:r>
          </a:p>
          <a:p>
            <a:pPr>
              <a:buNone/>
            </a:pPr>
            <a:endParaRPr lang="de-DE" sz="500" dirty="0" smtClean="0"/>
          </a:p>
          <a:p>
            <a:pPr lvl="1"/>
            <a:r>
              <a:rPr lang="de-DE" sz="2000" dirty="0" smtClean="0"/>
              <a:t>Simulation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Control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fluid/fluid </a:t>
            </a:r>
            <a:r>
              <a:rPr lang="de-DE" sz="2000" dirty="0" err="1" smtClean="0"/>
              <a:t>dispersions</a:t>
            </a:r>
            <a:endParaRPr lang="de-DE" sz="2000" dirty="0" smtClean="0"/>
          </a:p>
          <a:p>
            <a:pPr lvl="1"/>
            <a:r>
              <a:rPr lang="de-DE" sz="2000" dirty="0" err="1" smtClean="0"/>
              <a:t>Participant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4</a:t>
            </a:r>
            <a:r>
              <a:rPr lang="de-DE" sz="2000" baseline="30000" dirty="0" smtClean="0"/>
              <a:t>th</a:t>
            </a:r>
            <a:r>
              <a:rPr lang="de-DE" sz="2000" dirty="0" smtClean="0"/>
              <a:t> International Conference on </a:t>
            </a:r>
            <a:br>
              <a:rPr lang="de-DE" sz="2000" dirty="0" smtClean="0"/>
            </a:br>
            <a:r>
              <a:rPr lang="de-DE" sz="2000" dirty="0" smtClean="0"/>
              <a:t>Population Balance Modelling, MPI Magdeburg</a:t>
            </a:r>
          </a:p>
          <a:p>
            <a:endParaRPr lang="de-DE" sz="1700" dirty="0" smtClean="0"/>
          </a:p>
          <a:p>
            <a:r>
              <a:rPr lang="de-DE" sz="2800" dirty="0" smtClean="0"/>
              <a:t>3 </a:t>
            </a:r>
            <a:r>
              <a:rPr lang="de-DE" sz="2800" dirty="0" err="1" smtClean="0"/>
              <a:t>months</a:t>
            </a:r>
            <a:r>
              <a:rPr lang="de-DE" sz="2800" dirty="0" smtClean="0"/>
              <a:t> </a:t>
            </a:r>
            <a:r>
              <a:rPr lang="de-DE" sz="2800" dirty="0" err="1" smtClean="0"/>
              <a:t>internship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DLR Braunschweig</a:t>
            </a:r>
          </a:p>
          <a:p>
            <a:endParaRPr lang="de-DE" sz="500" dirty="0" smtClean="0"/>
          </a:p>
          <a:p>
            <a:pPr lvl="1"/>
            <a:r>
              <a:rPr lang="de-DE" sz="2000" dirty="0" err="1" smtClean="0"/>
              <a:t>Coupled</a:t>
            </a:r>
            <a:r>
              <a:rPr lang="de-DE" sz="2000" dirty="0" smtClean="0"/>
              <a:t> </a:t>
            </a:r>
            <a:r>
              <a:rPr lang="de-DE" sz="2000" dirty="0" err="1" smtClean="0"/>
              <a:t>flow-structure</a:t>
            </a:r>
            <a:r>
              <a:rPr lang="de-DE" sz="2000" dirty="0" smtClean="0"/>
              <a:t> </a:t>
            </a:r>
            <a:r>
              <a:rPr lang="de-DE" sz="2000" dirty="0" err="1" smtClean="0"/>
              <a:t>simulations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MPI</a:t>
            </a:r>
          </a:p>
          <a:p>
            <a:endParaRPr lang="de-DE" sz="1700" dirty="0" smtClean="0"/>
          </a:p>
          <a:p>
            <a:r>
              <a:rPr lang="de-DE" sz="2800" dirty="0" smtClean="0"/>
              <a:t>2 </a:t>
            </a:r>
            <a:r>
              <a:rPr lang="de-DE" sz="2800" dirty="0" err="1" smtClean="0"/>
              <a:t>years</a:t>
            </a:r>
            <a:r>
              <a:rPr lang="de-DE" sz="2800" dirty="0" smtClean="0"/>
              <a:t> </a:t>
            </a:r>
            <a:r>
              <a:rPr lang="de-DE" sz="2800" dirty="0" err="1" smtClean="0"/>
              <a:t>leading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student</a:t>
            </a:r>
            <a:r>
              <a:rPr lang="de-DE" sz="2800" dirty="0" smtClean="0"/>
              <a:t> </a:t>
            </a:r>
            <a:r>
              <a:rPr lang="de-DE" sz="2800" dirty="0" err="1" smtClean="0"/>
              <a:t>working</a:t>
            </a:r>
            <a:r>
              <a:rPr lang="de-DE" sz="2800" dirty="0" smtClean="0"/>
              <a:t> </a:t>
            </a:r>
            <a:r>
              <a:rPr lang="de-DE" sz="2800" dirty="0" err="1" smtClean="0"/>
              <a:t>group</a:t>
            </a:r>
            <a:r>
              <a:rPr lang="de-DE" sz="2800" dirty="0" smtClean="0"/>
              <a:t> </a:t>
            </a:r>
            <a:r>
              <a:rPr lang="de-DE" sz="2800" i="1" dirty="0" smtClean="0"/>
              <a:t>Development Politics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Friedrich Ebert </a:t>
            </a:r>
            <a:r>
              <a:rPr lang="de-DE" sz="2800" dirty="0" err="1" smtClean="0"/>
              <a:t>Foundation</a:t>
            </a:r>
            <a:endParaRPr lang="de-DE" sz="2800" dirty="0" smtClean="0"/>
          </a:p>
          <a:p>
            <a:pPr>
              <a:buNone/>
            </a:pPr>
            <a:r>
              <a:rPr lang="de-DE" i="1" dirty="0" smtClean="0"/>
              <a:t>  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Professional Experience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 do I </a:t>
            </a:r>
            <a:r>
              <a:rPr lang="de-DE" dirty="0" err="1" smtClean="0"/>
              <a:t>like</a:t>
            </a:r>
            <a:r>
              <a:rPr lang="de-DE" dirty="0" smtClean="0"/>
              <a:t>…</a:t>
            </a:r>
            <a:endParaRPr lang="de-DE" dirty="0"/>
          </a:p>
        </p:txBody>
      </p:sp>
      <p:pic>
        <p:nvPicPr>
          <p:cNvPr id="5121" name="Picture 1" descr="C:\Users\Manuel\Pictures\jana\Kalendar2012\nov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068960"/>
            <a:ext cx="4343939" cy="2641499"/>
          </a:xfrm>
          <a:prstGeom prst="rect">
            <a:avLst/>
          </a:prstGeom>
          <a:noFill/>
        </p:spPr>
      </p:pic>
      <p:sp>
        <p:nvSpPr>
          <p:cNvPr id="5" name="Inhaltsplatzhalter 1"/>
          <p:cNvSpPr txBox="1">
            <a:spLocks/>
          </p:cNvSpPr>
          <p:nvPr/>
        </p:nvSpPr>
        <p:spPr>
          <a:xfrm>
            <a:off x="395536" y="1484784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de-DE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Skiing</a:t>
            </a: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smtClean="0"/>
              <a:t>Tennis</a:t>
            </a:r>
            <a:endParaRPr lang="de-DE" sz="27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de-DE" sz="2700" dirty="0" smtClean="0"/>
              <a:t>Politics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de-DE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234</Words>
  <Application>Microsoft Office PowerPoint</Application>
  <PresentationFormat>Bildschirmpräsentation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Deimos</vt:lpstr>
      <vt:lpstr>Curriculum Vitae</vt:lpstr>
      <vt:lpstr>Academic Background</vt:lpstr>
      <vt:lpstr>Bachelor Studies in Scientific Engineering at TU Berlin</vt:lpstr>
      <vt:lpstr>Bachelor Studies in Mathematics</vt:lpstr>
      <vt:lpstr>Master Studies: COSSE</vt:lpstr>
      <vt:lpstr>Professional Experience</vt:lpstr>
      <vt:lpstr>What else do I like…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Manuel</dc:creator>
  <cp:lastModifiedBy>Manuel</cp:lastModifiedBy>
  <cp:revision>24</cp:revision>
  <dcterms:created xsi:type="dcterms:W3CDTF">2012-11-27T12:58:47Z</dcterms:created>
  <dcterms:modified xsi:type="dcterms:W3CDTF">2012-11-28T10:34:10Z</dcterms:modified>
</cp:coreProperties>
</file>