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sldIdLst>
    <p:sldId id="278" r:id="rId2"/>
    <p:sldId id="292" r:id="rId3"/>
    <p:sldId id="295" r:id="rId4"/>
    <p:sldId id="296" r:id="rId5"/>
    <p:sldId id="298" r:id="rId6"/>
    <p:sldId id="299" r:id="rId7"/>
    <p:sldId id="300" r:id="rId8"/>
    <p:sldId id="279" r:id="rId9"/>
    <p:sldId id="280" r:id="rId10"/>
    <p:sldId id="281" r:id="rId11"/>
    <p:sldId id="293" r:id="rId12"/>
    <p:sldId id="282" r:id="rId13"/>
    <p:sldId id="289" r:id="rId14"/>
    <p:sldId id="297" r:id="rId15"/>
    <p:sldId id="294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0952" autoAdjust="0"/>
  </p:normalViewPr>
  <p:slideViewPr>
    <p:cSldViewPr>
      <p:cViewPr varScale="1">
        <p:scale>
          <a:sx n="104" d="100"/>
          <a:sy n="104" d="100"/>
        </p:scale>
        <p:origin x="16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7E43BBA-2583-4188-A544-7A69760883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33D99DB-53C4-46C6-932A-D60DC6BA20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0F9FFF8-1E52-467B-B430-79B57A33FD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816D76FF-28AD-42C6-A8F9-BD3A3827DB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21B0750F-421D-4C5E-B322-4FD9189A8D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3C0788DD-AAAA-4578-B93A-CF243823C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E31099-CFA5-4A7A-8F23-8606AA476421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">
            <a:extLst>
              <a:ext uri="{FF2B5EF4-FFF2-40B4-BE49-F238E27FC236}">
                <a16:creationId xmlns:a16="http://schemas.microsoft.com/office/drawing/2014/main" id="{75B6BEF2-AC11-4400-8E3A-189FB59F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utfsm2">
            <a:extLst>
              <a:ext uri="{FF2B5EF4-FFF2-40B4-BE49-F238E27FC236}">
                <a16:creationId xmlns:a16="http://schemas.microsoft.com/office/drawing/2014/main" id="{3722FC3C-21A7-4097-8752-8027C6AD7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9626D05-984A-40D8-8740-CDE768B3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27570" r="10559" b="26166"/>
          <a:stretch>
            <a:fillRect/>
          </a:stretch>
        </p:blipFill>
        <p:spPr bwMode="auto">
          <a:xfrm>
            <a:off x="0" y="243840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439EA721-C00A-4B59-9F36-7F24E6984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6129338"/>
            <a:ext cx="50292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CL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.::TDSW::.</a:t>
            </a:r>
            <a:endParaRPr lang="es-ES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s-MX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.::</a:t>
            </a:r>
            <a:r>
              <a:rPr lang="es-E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Universidad Técnica Federico Santa María</a:t>
            </a:r>
            <a:r>
              <a:rPr lang="es-MX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::.</a:t>
            </a:r>
            <a:endParaRPr lang="es-CL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CL"/>
              <a:t>Haga clic para modificar el estilo de título del patrón</a:t>
            </a:r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C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5259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B35F4E-7312-4EC1-B594-52CBFCF18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F14F66-D95A-4AA3-BA1E-E5001D714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9D933E-33FD-4E9F-8663-07E0DBD59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05450-68B2-4C8B-8688-1026A6B25EFB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96119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1981200" cy="6019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91200" cy="6019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3A867E-A3E3-48A9-919F-065A6850F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AE0570-AF49-493C-8979-C3F963A27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26DCCE-5C48-4B2D-B862-0BF67E5C60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86B8B-1F2C-45C0-A666-15CF1F88E83D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416802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0" y="76200"/>
            <a:ext cx="70866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95C1D-A79E-4AB1-A1D1-5BC785F90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8BF29-E68A-49B8-B120-EB1B78E17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9D551-0B44-4D0D-B3C6-7461217D7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9C89-8459-4340-B931-816EAA25955A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65085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686800" cy="7858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990600"/>
            <a:ext cx="4267200" cy="532923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267200" cy="5329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D701F8-6134-48B5-9F84-272264DDCD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CptS 464/564 Spring 2016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5C2108-D18A-44C6-9C2C-3CDBF6538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Middleware in Context:  © 2016 David E. Bakken</a:t>
            </a:r>
          </a:p>
        </p:txBody>
      </p:sp>
    </p:spTree>
    <p:extLst>
      <p:ext uri="{BB962C8B-B14F-4D97-AF65-F5344CB8AC3E}">
        <p14:creationId xmlns:p14="http://schemas.microsoft.com/office/powerpoint/2010/main" val="66771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664A8E-137D-464D-8B9A-60002855B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C4CC6-EB22-4D0C-9240-C7B06F9BFC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83772C-DB35-47B9-866B-93CC1520E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D82B1-342D-4F2C-AE66-66FAF6C43A6A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0708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80E9E7-9431-499B-BED4-86F126E72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0DC763-F2F7-4637-BD64-DCEC29FD5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B34FE1-55A0-4B32-B2A6-F6551A8C0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692F5-1F8F-464C-85B2-C4EBDF80C34C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111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F95BE-7E42-4088-8294-F4A04C1A5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E3479-B6F9-4CE5-9711-4FB4BD08F3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A0C49-CCFA-4D11-AA10-7258B32A3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509D-F36C-4449-A518-D9F2037AD3E4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5688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76FE58-888B-4E7E-BB86-D3A706BEB1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480B25-BA42-4A14-B9FA-5456FCC089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08B8E3-7E51-4BA2-80A2-4C12779EE7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F94CB-AB87-4D50-AD45-795CB6E5C9B4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08493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BC32F8-54C0-45D0-AEE7-2777A8451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3CD03E-921E-4A84-BD5E-87B4E5329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98FB76-44C2-43E7-A66B-895C73B2A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F5B7-3C2C-4937-A0FB-A38075CE2E96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247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9A3687-505D-4F45-B7CD-E7BCAF91D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79E241-A4E4-448D-B0C8-30069DC3A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EF881F-F980-4F0E-B796-4696405C2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20EB7-3111-487D-BF58-B2540B829F14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40494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DEAEB-31DA-43EE-849C-7DAAA50C8F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20BB0-8EF3-4B50-8022-26D3B23252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3FA0F-7356-46BB-BE84-DBE38746F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BC7C9-1167-4957-8439-44C0B23259BD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7737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6D9C6-C756-4C3A-95DD-8F0DA13C03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3D422-7F98-4FAD-850A-0A4151E8E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F88ED-EBF4-4088-BFD0-2D09F7240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404A6-73BB-410D-ACD9-B8A76B7B6E42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44914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">
            <a:extLst>
              <a:ext uri="{FF2B5EF4-FFF2-40B4-BE49-F238E27FC236}">
                <a16:creationId xmlns:a16="http://schemas.microsoft.com/office/drawing/2014/main" id="{541322FE-7B3D-4A68-B295-E0BE8D8C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C64BA18-F27B-4B64-A877-47DBE888A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L" altLang="es-CL"/>
              <a:t>Haga clic para modificar el estilo de texto del patrón</a:t>
            </a:r>
          </a:p>
          <a:p>
            <a:pPr lvl="1"/>
            <a:r>
              <a:rPr lang="es-CL" altLang="es-CL"/>
              <a:t>Segundo nivel</a:t>
            </a:r>
          </a:p>
          <a:p>
            <a:pPr lvl="2"/>
            <a:r>
              <a:rPr lang="es-CL" altLang="es-CL"/>
              <a:t>Tercer nivel</a:t>
            </a:r>
          </a:p>
          <a:p>
            <a:pPr lvl="3"/>
            <a:r>
              <a:rPr lang="es-CL" altLang="es-CL"/>
              <a:t>Cuarto nivel</a:t>
            </a:r>
          </a:p>
          <a:p>
            <a:pPr lvl="4"/>
            <a:r>
              <a:rPr lang="es-CL" altLang="es-CL"/>
              <a:t>Quinto nivel</a:t>
            </a:r>
          </a:p>
        </p:txBody>
      </p:sp>
      <p:sp>
        <p:nvSpPr>
          <p:cNvPr id="417796" name="Rectangle 4">
            <a:extLst>
              <a:ext uri="{FF2B5EF4-FFF2-40B4-BE49-F238E27FC236}">
                <a16:creationId xmlns:a16="http://schemas.microsoft.com/office/drawing/2014/main" id="{BD25E3D4-E49D-4046-AEE9-A985BB7BF0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4008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BBE67557-26F6-4B75-B67A-EC85145860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A898DEB2-1695-4BE7-A503-FD661D3C3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D33BE154-D3A3-4CE5-9092-7192476B5709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  <p:pic>
        <p:nvPicPr>
          <p:cNvPr id="1031" name="Picture 7" descr="utfsm2">
            <a:extLst>
              <a:ext uri="{FF2B5EF4-FFF2-40B4-BE49-F238E27FC236}">
                <a16:creationId xmlns:a16="http://schemas.microsoft.com/office/drawing/2014/main" id="{F935CEDD-3D80-4C84-A6FC-39869916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7800" name="Rectangle 8">
            <a:extLst>
              <a:ext uri="{FF2B5EF4-FFF2-40B4-BE49-F238E27FC236}">
                <a16:creationId xmlns:a16="http://schemas.microsoft.com/office/drawing/2014/main" id="{9C4E63B4-C992-47D3-9C63-512B2AC1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CL"/>
              <a:t>Haga clic para modificar el estilo de título del patrón</a:t>
            </a:r>
          </a:p>
        </p:txBody>
      </p:sp>
      <p:sp>
        <p:nvSpPr>
          <p:cNvPr id="417801" name="Text Box 9">
            <a:extLst>
              <a:ext uri="{FF2B5EF4-FFF2-40B4-BE49-F238E27FC236}">
                <a16:creationId xmlns:a16="http://schemas.microsoft.com/office/drawing/2014/main" id="{6F4D8F6C-CEF4-491C-9AB4-B2F07611CA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19200" y="152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MX" sz="28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::</a:t>
            </a:r>
            <a:endParaRPr lang="es-ES" sz="28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25/consultaventa/12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25/consultaventa/12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27/pagarBole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uelMarinRodriguez/TiaCarm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C5BFD08D-01B9-4F9D-A5D2-D99F14328EE4}"/>
              </a:ext>
            </a:extLst>
          </p:cNvPr>
          <p:cNvSpPr txBox="1"/>
          <p:nvPr/>
        </p:nvSpPr>
        <p:spPr>
          <a:xfrm>
            <a:off x="611560" y="2132856"/>
            <a:ext cx="7560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Carnicería Tía Carmen</a:t>
            </a:r>
            <a:endParaRPr lang="es-CL" sz="6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6144F2-FEEE-4E1B-BC3E-EC1A841D94BC}"/>
              </a:ext>
            </a:extLst>
          </p:cNvPr>
          <p:cNvSpPr txBox="1"/>
          <p:nvPr/>
        </p:nvSpPr>
        <p:spPr>
          <a:xfrm>
            <a:off x="2195736" y="4509120"/>
            <a:ext cx="4572000" cy="1550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Manuel Marín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Mauricio Sagredo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Ricardo Rojas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D2706B-C9F2-468E-BB54-8EB4CF172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764704"/>
            <a:ext cx="768312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Venta, puerto 8027.</a:t>
            </a:r>
            <a:endParaRPr kumimoji="0" lang="es-CL" altLang="es-CL" b="0" i="0" u="non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Microservicio para poder rescatar las ventas que se realizan.</a:t>
            </a:r>
            <a:endParaRPr kumimoji="0" lang="es-CL" altLang="es-CL" b="0" i="0" u="non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802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/consultaventa</a:t>
            </a:r>
            <a:r>
              <a:rPr kumimoji="0" lang="es-CL" altLang="es-CL" b="0" i="0" u="non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/123</a:t>
            </a:r>
            <a:endParaRPr kumimoji="0" lang="es-CL" altLang="es-CL" b="0" i="0" u="non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C6887CE-0DA5-4D09-B883-22B1A23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61760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5818FCE-CB1A-401A-A758-D8F6E14DC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071017"/>
            <a:ext cx="4183930" cy="43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D2706B-C9F2-468E-BB54-8EB4CF172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03203"/>
            <a:ext cx="83381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Venta, puerto 8027.</a:t>
            </a:r>
            <a:endParaRPr kumimoji="0" lang="es-CL" altLang="es-CL" b="0" i="0" u="non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Microservicio para poder agregar una venta al ingresar el </a:t>
            </a:r>
            <a:r>
              <a:rPr kumimoji="0" lang="es-CL" altLang="es-CL" b="0" i="0" u="non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voucher</a:t>
            </a: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s-CL" altLang="es-CL" b="0" i="0" u="non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802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/agregarventa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C6887CE-0DA5-4D09-B883-22B1A23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61760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2C83308-6CA3-4A26-9134-B310900E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5" y="2339530"/>
            <a:ext cx="4151933" cy="38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3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8CC84EE-54E7-4C7B-8941-FBA6AFF6A384}"/>
              </a:ext>
            </a:extLst>
          </p:cNvPr>
          <p:cNvSpPr txBox="1"/>
          <p:nvPr/>
        </p:nvSpPr>
        <p:spPr>
          <a:xfrm>
            <a:off x="251520" y="980728"/>
            <a:ext cx="8280920" cy="146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Venta, puerto 8027.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Microservicio para poder pagar Boletas en estado impaga.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http://localhost:8027/pagarBoleta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3D40E3-EF9D-4FE0-A488-FFCBB67A96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2564904"/>
            <a:ext cx="4290839" cy="35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3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59B9D60-2B50-4A85-B247-4756447B0223}"/>
              </a:ext>
            </a:extLst>
          </p:cNvPr>
          <p:cNvSpPr txBox="1"/>
          <p:nvPr/>
        </p:nvSpPr>
        <p:spPr>
          <a:xfrm>
            <a:off x="467544" y="2421295"/>
            <a:ext cx="756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Front Carnicería</a:t>
            </a:r>
            <a:endParaRPr lang="es-CL" sz="6000" b="1" dirty="0"/>
          </a:p>
        </p:txBody>
      </p:sp>
    </p:spTree>
    <p:extLst>
      <p:ext uri="{BB962C8B-B14F-4D97-AF65-F5344CB8AC3E}">
        <p14:creationId xmlns:p14="http://schemas.microsoft.com/office/powerpoint/2010/main" val="134273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2F31-51BE-457C-B765-A7E97E0C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96752"/>
            <a:ext cx="7086600" cy="685800"/>
          </a:xfrm>
        </p:spPr>
        <p:txBody>
          <a:bodyPr/>
          <a:lstStyle/>
          <a:p>
            <a:r>
              <a:rPr lang="es-CL" dirty="0"/>
              <a:t>Aporte de cada uno de los miembros.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511669-713A-4613-AFF5-FC420FFF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C562D2-E088-4DD8-9CE6-E2EB9DB5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D82B1-342D-4F2C-AE66-66FAF6C43A6A}" type="slidenum">
              <a:rPr lang="es-CL" altLang="es-CL" smtClean="0"/>
              <a:pPr>
                <a:defRPr/>
              </a:pPr>
              <a:t>14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90262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59B9D60-2B50-4A85-B247-4756447B0223}"/>
              </a:ext>
            </a:extLst>
          </p:cNvPr>
          <p:cNvSpPr txBox="1"/>
          <p:nvPr/>
        </p:nvSpPr>
        <p:spPr>
          <a:xfrm>
            <a:off x="467544" y="980728"/>
            <a:ext cx="756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Conclusión</a:t>
            </a:r>
            <a:endParaRPr lang="es-CL" sz="6000" b="1" dirty="0"/>
          </a:p>
        </p:txBody>
      </p:sp>
      <p:pic>
        <p:nvPicPr>
          <p:cNvPr id="3074" name="Picture 2" descr="África feliz celebración carnicero carne fresca en la carnicería Fotografía  de stock - Alamy">
            <a:extLst>
              <a:ext uri="{FF2B5EF4-FFF2-40B4-BE49-F238E27FC236}">
                <a16:creationId xmlns:a16="http://schemas.microsoft.com/office/drawing/2014/main" id="{EE666342-CCF7-41E9-BF7F-D10C509E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785168" cy="35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76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E8A4B3-C940-43BE-A340-EAEF04778AD3}"/>
              </a:ext>
            </a:extLst>
          </p:cNvPr>
          <p:cNvSpPr txBox="1"/>
          <p:nvPr/>
        </p:nvSpPr>
        <p:spPr>
          <a:xfrm>
            <a:off x="467544" y="2421295"/>
            <a:ext cx="756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FIN</a:t>
            </a:r>
            <a:endParaRPr lang="es-CL" sz="6000" b="1" dirty="0"/>
          </a:p>
        </p:txBody>
      </p:sp>
    </p:spTree>
    <p:extLst>
      <p:ext uri="{BB962C8B-B14F-4D97-AF65-F5344CB8AC3E}">
        <p14:creationId xmlns:p14="http://schemas.microsoft.com/office/powerpoint/2010/main" val="27821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C5BFD08D-01B9-4F9D-A5D2-D99F14328EE4}"/>
              </a:ext>
            </a:extLst>
          </p:cNvPr>
          <p:cNvSpPr txBox="1"/>
          <p:nvPr/>
        </p:nvSpPr>
        <p:spPr>
          <a:xfrm>
            <a:off x="467544" y="1196752"/>
            <a:ext cx="756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Introducción</a:t>
            </a:r>
            <a:endParaRPr lang="es-CL" sz="6000" b="1" dirty="0"/>
          </a:p>
        </p:txBody>
      </p:sp>
      <p:pic>
        <p:nvPicPr>
          <p:cNvPr id="2050" name="Picture 2" descr="Como potenciar tu Carnicería">
            <a:extLst>
              <a:ext uri="{FF2B5EF4-FFF2-40B4-BE49-F238E27FC236}">
                <a16:creationId xmlns:a16="http://schemas.microsoft.com/office/drawing/2014/main" id="{29A3652A-E8F3-41E5-A5AC-177953C8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672042" cy="31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F61D9-88D8-4855-A2E5-51CF6F12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C4EB-0EE3-4956-A2AB-CD573D14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C94C65-9930-4DA1-8C85-674DACD3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D82B1-342D-4F2C-AE66-66FAF6C43A6A}" type="slidenum">
              <a:rPr lang="es-CL" altLang="es-CL" smtClean="0"/>
              <a:pPr>
                <a:defRPr/>
              </a:pPr>
              <a:t>3</a:t>
            </a:fld>
            <a:endParaRPr lang="es-CL" altLang="es-CL"/>
          </a:p>
        </p:txBody>
      </p:sp>
      <p:pic>
        <p:nvPicPr>
          <p:cNvPr id="6146" name="Picture 2" descr="Carnicero En El Trabajo Él Está Triste Foto de stock y más banco de  imágenes de 20 a 29 años - iStock">
            <a:extLst>
              <a:ext uri="{FF2B5EF4-FFF2-40B4-BE49-F238E27FC236}">
                <a16:creationId xmlns:a16="http://schemas.microsoft.com/office/drawing/2014/main" id="{711DA8EF-54D0-42A2-9359-5106E33A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69826"/>
            <a:ext cx="6731116" cy="448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0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F61D9-88D8-4855-A2E5-51CF6F12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7584504" cy="685800"/>
          </a:xfrm>
        </p:spPr>
        <p:txBody>
          <a:bodyPr/>
          <a:lstStyle/>
          <a:p>
            <a:r>
              <a:rPr lang="es-CL" dirty="0"/>
              <a:t>Desafíos en Implementación del proyecto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C4EB-0EE3-4956-A2AB-CD573D14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C94C65-9930-4DA1-8C85-674DACD3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D82B1-342D-4F2C-AE66-66FAF6C43A6A}" type="slidenum">
              <a:rPr lang="es-CL" altLang="es-CL" smtClean="0"/>
              <a:pPr>
                <a:defRPr/>
              </a:pPr>
              <a:t>4</a:t>
            </a:fld>
            <a:endParaRPr lang="es-CL" alt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88F1A8-C6A4-4B08-8E90-EDDEBE345E3C}"/>
              </a:ext>
            </a:extLst>
          </p:cNvPr>
          <p:cNvSpPr txBox="1">
            <a:spLocks/>
          </p:cNvSpPr>
          <p:nvPr/>
        </p:nvSpPr>
        <p:spPr bwMode="auto">
          <a:xfrm>
            <a:off x="395536" y="1700808"/>
            <a:ext cx="70866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kern="0" dirty="0">
                <a:solidFill>
                  <a:schemeClr val="bg1">
                    <a:lumMod val="50000"/>
                  </a:schemeClr>
                </a:solidFill>
              </a:rPr>
              <a:t>Desconocimiento del Front.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kern="0" dirty="0">
                <a:solidFill>
                  <a:schemeClr val="bg1">
                    <a:lumMod val="50000"/>
                  </a:schemeClr>
                </a:solidFill>
              </a:rPr>
              <a:t>Curva de aprendizaje de cada uno.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603385-C931-4543-B918-1939ABC21206}"/>
              </a:ext>
            </a:extLst>
          </p:cNvPr>
          <p:cNvSpPr txBox="1"/>
          <p:nvPr/>
        </p:nvSpPr>
        <p:spPr>
          <a:xfrm>
            <a:off x="2352964" y="2877087"/>
            <a:ext cx="4705926" cy="914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L" sz="2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Planificación Carta Gantt / Estructura de </a:t>
            </a:r>
            <a:r>
              <a:rPr lang="es-CL" sz="24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endParaRPr lang="es-C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F61D9-88D8-4855-A2E5-51CF6F12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7584504" cy="6858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L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Planificación Carta Gantt / Estructura de </a:t>
            </a:r>
            <a:r>
              <a:rPr lang="es-CL" sz="3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endParaRPr lang="es-CL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C4EB-0EE3-4956-A2AB-CD573D14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C94C65-9930-4DA1-8C85-674DACD3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D82B1-342D-4F2C-AE66-66FAF6C43A6A}" type="slidenum">
              <a:rPr lang="es-CL" altLang="es-CL" smtClean="0"/>
              <a:pPr>
                <a:defRPr/>
              </a:pPr>
              <a:t>5</a:t>
            </a:fld>
            <a:endParaRPr lang="es-CL" altLang="es-CL"/>
          </a:p>
        </p:txBody>
      </p:sp>
      <p:pic>
        <p:nvPicPr>
          <p:cNvPr id="9" name="Imagen 8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E7BF47C4-386B-4E85-9212-AC164FDF3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75" y="980728"/>
            <a:ext cx="5872131" cy="46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F61D9-88D8-4855-A2E5-51CF6F12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7584504" cy="6858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L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Planificación Carta Gantt / Estructura de </a:t>
            </a:r>
            <a:r>
              <a:rPr lang="es-CL" sz="3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endParaRPr lang="es-CL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C4EB-0EE3-4956-A2AB-CD573D14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C94C65-9930-4DA1-8C85-674DACD3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D82B1-342D-4F2C-AE66-66FAF6C43A6A}" type="slidenum">
              <a:rPr lang="es-CL" altLang="es-CL" smtClean="0"/>
              <a:pPr>
                <a:defRPr/>
              </a:pPr>
              <a:t>6</a:t>
            </a:fld>
            <a:endParaRPr lang="es-CL" altLang="es-CL"/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9E5E3CB6-CD4B-47DD-9B04-1B5956DF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30070"/>
            <a:ext cx="7380312" cy="45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2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F61D9-88D8-4855-A2E5-51CF6F12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7584504" cy="6858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L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Planificación Carta Gantt / Estructura de </a:t>
            </a:r>
            <a:r>
              <a:rPr lang="es-CL" sz="3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endParaRPr lang="es-CL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C4EB-0EE3-4956-A2AB-CD573D14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C94C65-9930-4DA1-8C85-674DACD3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D82B1-342D-4F2C-AE66-66FAF6C43A6A}" type="slidenum">
              <a:rPr lang="es-CL" altLang="es-CL" smtClean="0"/>
              <a:pPr>
                <a:defRPr/>
              </a:pPr>
              <a:t>7</a:t>
            </a:fld>
            <a:endParaRPr lang="es-CL" altLang="es-CL"/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08F6E99A-FCFD-45B4-A323-1060C558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811"/>
            <a:ext cx="9144000" cy="34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783D7D8-E585-4975-8440-6379EA6979FD}"/>
              </a:ext>
            </a:extLst>
          </p:cNvPr>
          <p:cNvSpPr txBox="1"/>
          <p:nvPr/>
        </p:nvSpPr>
        <p:spPr>
          <a:xfrm>
            <a:off x="179512" y="908720"/>
            <a:ext cx="8496944" cy="4144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continuación, se presentaran los detalles de los software con que se realizo en proyecto de la carnicería Tía Carmen.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Front: Angular 12 con ionic versión 5, echo para Android y </a:t>
            </a:r>
            <a:r>
              <a:rPr lang="es-C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Datos: Oracle 11G.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Back: Sprint con JPA, IDE SpringToolSuite4, consideración debe tener correctamente configurado lombok en el IDE, se adjunta página de referencia.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es-C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https://projectlombok.org/download</a:t>
            </a:r>
            <a:endParaRPr lang="es-C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1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F13D860-74D4-4701-9ED6-66B5D2AAC256}"/>
              </a:ext>
            </a:extLst>
          </p:cNvPr>
          <p:cNvSpPr txBox="1"/>
          <p:nvPr/>
        </p:nvSpPr>
        <p:spPr>
          <a:xfrm>
            <a:off x="395536" y="836712"/>
            <a:ext cx="8064896" cy="464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 GIT: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https://github.com/ManuelMarinRodriguez/TiaCarmen</a:t>
            </a:r>
            <a:endParaRPr lang="es-CL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Puertos de los MS: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dirty="0">
                <a:latin typeface="Calibri" panose="020F0502020204030204" pitchFamily="34" charset="0"/>
                <a:cs typeface="Times New Roman" panose="02020603050405020304" pitchFamily="18" charset="0"/>
              </a:rPr>
              <a:t>Clientes, puerto 8024.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Voucher, puerto 8025.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Producto, puerto 8026.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Venta, puerto 8027.</a:t>
            </a:r>
          </a:p>
        </p:txBody>
      </p:sp>
    </p:spTree>
    <p:extLst>
      <p:ext uri="{BB962C8B-B14F-4D97-AF65-F5344CB8AC3E}">
        <p14:creationId xmlns:p14="http://schemas.microsoft.com/office/powerpoint/2010/main" val="3638841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0000FF"/>
      </a:folHlink>
    </a:clrScheme>
    <a:fontScheme name="Tema 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</TotalTime>
  <Words>293</Words>
  <Application>Microsoft Office PowerPoint</Application>
  <PresentationFormat>Presentación en pantalla (4:3)</PresentationFormat>
  <Paragraphs>54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Symbol</vt:lpstr>
      <vt:lpstr>Tahoma</vt:lpstr>
      <vt:lpstr>Verdana</vt:lpstr>
      <vt:lpstr>Tema 1</vt:lpstr>
      <vt:lpstr>Presentación de PowerPoint</vt:lpstr>
      <vt:lpstr>Presentación de PowerPoint</vt:lpstr>
      <vt:lpstr>Contexto</vt:lpstr>
      <vt:lpstr>Desafíos en Implementación del proyecto</vt:lpstr>
      <vt:lpstr>Planificación Carta Gantt / Estructura de Sprints</vt:lpstr>
      <vt:lpstr>Planificación Carta Gantt / Estructura de Sprints</vt:lpstr>
      <vt:lpstr>Planificación Carta Gantt / Estructura de Sprints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Aporte de cada uno de los miembros.</vt:lpstr>
      <vt:lpstr>Presentación de PowerPoint</vt:lpstr>
      <vt:lpstr>Presentación de PowerPoint</vt:lpstr>
    </vt:vector>
  </TitlesOfParts>
  <Company>1/2 Poniente #1075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“Middleware” by David Bakken</dc:title>
  <dc:creator>Kafiche</dc:creator>
  <cp:lastModifiedBy>Manuel Marin Rodriguez</cp:lastModifiedBy>
  <cp:revision>76</cp:revision>
  <cp:lastPrinted>1601-01-01T00:00:00Z</cp:lastPrinted>
  <dcterms:created xsi:type="dcterms:W3CDTF">2003-08-17T04:55:20Z</dcterms:created>
  <dcterms:modified xsi:type="dcterms:W3CDTF">2021-08-03T23:27:27Z</dcterms:modified>
</cp:coreProperties>
</file>