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2_wondershaper\Tes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17727947050097E-2"/>
          <c:y val="4.195589660775826E-2"/>
          <c:w val="0.88325473582106584"/>
          <c:h val="0.7552162571814221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Tabelle1!$C$2:$C$3</c:f>
              <c:strCache>
                <c:ptCount val="2"/>
                <c:pt idx="1">
                  <c:v>Egress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Tabelle1!$C$4:$C$13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C-4E1A-A57A-4C2971635D4B}"/>
            </c:ext>
          </c:extLst>
        </c:ser>
        <c:ser>
          <c:idx val="3"/>
          <c:order val="3"/>
          <c:tx>
            <c:strRef>
              <c:f>Tabelle1!$E$2:$E$3</c:f>
              <c:strCache>
                <c:ptCount val="2"/>
                <c:pt idx="1">
                  <c:v>Ingress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Tabelle1!$E$4:$E$13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7</c:v>
                </c:pt>
                <c:pt idx="6">
                  <c:v>5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C-4E1A-A57A-4C2971635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"/>
        <c:axId val="467103344"/>
        <c:axId val="467104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Tabelle1!$B$2:$B$3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Tabelle1!$B$4:$B$13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491.9</c:v>
                      </c:pt>
                      <c:pt idx="1">
                        <c:v>502.3</c:v>
                      </c:pt>
                      <c:pt idx="2">
                        <c:v>508.7</c:v>
                      </c:pt>
                      <c:pt idx="3">
                        <c:v>508.8</c:v>
                      </c:pt>
                      <c:pt idx="4">
                        <c:v>514.49599999999998</c:v>
                      </c:pt>
                      <c:pt idx="5">
                        <c:v>540.5440000000001</c:v>
                      </c:pt>
                      <c:pt idx="6">
                        <c:v>490.08800000000002</c:v>
                      </c:pt>
                      <c:pt idx="7">
                        <c:v>485.23400000000004</c:v>
                      </c:pt>
                      <c:pt idx="8">
                        <c:v>488.72799999999995</c:v>
                      </c:pt>
                      <c:pt idx="9">
                        <c:v>486.92200000000003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7AC-4E1A-A57A-4C2971635D4B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Tabelle1!$D$2:$D$3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Tabelle1!$D$4:$D$13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447.2</c:v>
                      </c:pt>
                      <c:pt idx="1">
                        <c:v>411.2</c:v>
                      </c:pt>
                      <c:pt idx="2">
                        <c:v>338.4</c:v>
                      </c:pt>
                      <c:pt idx="3">
                        <c:v>86.4</c:v>
                      </c:pt>
                      <c:pt idx="4">
                        <c:v>363.9</c:v>
                      </c:pt>
                      <c:pt idx="5">
                        <c:v>120</c:v>
                      </c:pt>
                      <c:pt idx="6">
                        <c:v>100.78999999999999</c:v>
                      </c:pt>
                      <c:pt idx="7">
                        <c:v>44.7</c:v>
                      </c:pt>
                      <c:pt idx="8">
                        <c:v>43.2</c:v>
                      </c:pt>
                      <c:pt idx="9">
                        <c:v>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7AC-4E1A-A57A-4C2971635D4B}"/>
                  </c:ext>
                </c:extLst>
              </c15:ser>
            </c15:filteredBarSeries>
          </c:ext>
        </c:extLst>
      </c:barChart>
      <c:catAx>
        <c:axId val="46710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 dirty="0"/>
                  <a:t>Buffer </a:t>
                </a:r>
                <a:r>
                  <a:rPr lang="de-CH" sz="1600"/>
                  <a:t>Size [Bytes]</a:t>
                </a:r>
                <a:endParaRPr lang="de-CH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4000"/>
        <c:crosses val="autoZero"/>
        <c:auto val="1"/>
        <c:lblAlgn val="ctr"/>
        <c:lblOffset val="100"/>
        <c:noMultiLvlLbl val="0"/>
      </c:catAx>
      <c:valAx>
        <c:axId val="46710400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Number of Drops</a:t>
                </a:r>
                <a:r>
                  <a:rPr lang="de-CH" sz="1600" baseline="0"/>
                  <a:t> to Zero per 10 Samples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510AB-9CD4-47F2-8A87-3E98F8C7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548150-F586-43BC-86C9-11AFE3F42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91D05-04F7-4684-B969-38D43B50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C57E1-38E9-46F0-9CC4-A52B906F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2928BD-C5A8-4D1B-BE28-7A53CC50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47486-588B-49B1-8668-C3357CF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0FD0A0-BC63-4F7E-97FB-2A54C320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9F3C6-AE83-4121-B000-C89CAB82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09336-27A0-4403-996F-32C61BC8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856AC-2B81-4F21-87C0-9C3FA7CB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F63D0C-2D13-49A6-8900-ABEF67BB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5C5A86-BD5A-4918-A11F-1261A9AE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E3A34-04DE-47B1-B1F4-76A6207A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B4664-5B1F-482A-A8EC-0613C0C0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C95B-721F-4EED-848F-BC846DB1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6502E-11D3-41FB-8C4A-F3A7B1AB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FBB93-F72F-4175-93E6-4A8B3BE1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A3843-E7B8-42A6-BEED-AE0A74B0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A9D2A-3F22-4D96-A446-C271E426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E7BE5-E57F-4B14-8C09-4770688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2D2E6-EC0D-4795-9D90-C7B5EE65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73FC40-A178-48BA-81E0-4ED962AB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A993C-16C5-41EE-84A4-2543D9A6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4EFFC-C3BC-4494-BA6D-0B265A36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AEE5C-9367-4AB8-9112-46C4CA05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F2E26-69EA-4AF1-BFC3-431317CA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53C5C-085E-44A2-9F38-A1C93872C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1AEBD2-72BA-49B2-9080-50DF977E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D47ED2-E1F3-41A0-901B-F81A0BD3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6CF75D-B762-42CD-A03A-A6E4D2F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A6E987-9ED3-4F1B-8938-472C407B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F1273-2CAA-47E0-9B1F-AB2BFF92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B2E09-89C3-40C7-AC57-E58351ED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23810B-AE03-4507-9CD1-67D49FA4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EA5FA0-40EC-4C4E-AECB-BB305A44F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349E8-A5B9-4974-828A-DC33DB07F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798CD8-1675-48D9-8EAB-A3826201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4786BE-D302-4CCC-A246-476F7207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61CF1D-7C7F-4FA2-A2EA-74AD7FDF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CE5F-B5F3-46F6-B7EB-51DB2291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7B74A3-7E62-451E-8029-47E378CA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9C5B48-B527-4FE6-BA3B-AE32388B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64F1DB-5FB6-4CCF-855A-6870C63D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F2B61C-0B01-4992-8A61-31EF0C2B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7D6506-4332-495F-AD8D-320CD663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D4772-BFFD-405D-AC89-DA47C9C3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1F086-FDD6-436E-BC85-6E619122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75BEA-CDCD-40FC-A1E6-D76B22DE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DF43A3-C2B5-4CB4-AFFD-BB890D14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88084-B489-46F3-AC24-61696046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FE074A-A1F1-415C-8062-6CAC1858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DE40FE-8992-4EE7-BEE0-10672B22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F57FA-AC95-4F63-B7B9-407C3E9C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D5F62E-5639-42CD-A463-A39455E69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956F3-E86B-4003-8CC8-694881D4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DEE694-7D70-44F6-A265-8CC0444C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88A3D8-5405-4039-A5BB-22B329E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D5D4D-78B5-4365-8D9C-ADC32345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DC350A-3BAC-4110-BE9D-7F5390F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AC008-A161-45BE-9E0F-D15257BA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9776B-C76F-491A-83DE-63EF4FEA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BF81-54C2-483B-B5A2-14281B5872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A093A-F70F-4D7B-A53A-3EC1BF1E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44285-E007-46A6-99F0-31F78B4EB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1DEF-FF1E-431B-8F50-8B25585CD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897A2C7-7D77-45B9-B173-4B863C3D2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969845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5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2</cp:revision>
  <dcterms:created xsi:type="dcterms:W3CDTF">2019-06-16T13:46:57Z</dcterms:created>
  <dcterms:modified xsi:type="dcterms:W3CDTF">2019-07-01T08:32:25Z</dcterms:modified>
</cp:coreProperties>
</file>