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04C83-2792-484A-8D49-AB7BF267B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E7D9F-48D4-47C0-83E7-72BE6281D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3845B-9169-498C-B4EA-4930811D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7A658-A8E0-4012-A0A6-DF08243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3FA68-25CF-4892-9E66-39FC368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B5FF8-AF6B-4065-B285-3D9AE2EA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BB81EC-9BE3-426C-8B5A-8868E0380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22397-3577-4B7E-B462-1B93720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E8194-C77E-47CD-9D83-0D68973B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6979C-1DA5-4A78-859F-AE994B9E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9F1B1E-CC92-4621-8591-5B8291441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0DB27E-7592-431F-A4F8-E7B679D3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73AD5-E0E6-4B35-967F-F3C3AA7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B50EC-403E-410E-97CE-36E6165B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44ADB-8440-4769-8663-AAD8F99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F75D-ABA4-47F2-9395-29AB00A2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BDF13-CBE0-43E7-9CF2-B4563B5A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20F2-D20D-4DAE-B68F-82697505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DE6A51-B410-432D-A2C3-7CC08DA4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6350F-3656-4540-AF73-B3D2CE0F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1B072-722A-43E7-A68D-C6277C87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B00E0-8F4D-4637-8311-186676DD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C577B-03E2-4A52-8652-AD9B79C5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9B634-D49F-451F-9E4D-08362103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8BAF5A-CB82-4FB3-BAED-4550A20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A2070-94BB-4D9A-9939-4232674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2E663-4180-4801-BC7F-393D5256C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E0C4C0-7A4A-4AD9-A500-89F9AE82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5E896-AEB8-4C03-BC1A-06377F51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E5171E-149F-42F6-AEF2-AFA0BDAB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6D6C8-F9D2-464F-AFED-5D771374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763F6-3557-4C7A-92A8-3660E6F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3FD73-092E-41F0-978C-ACB3EA83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CCC377-B51C-4F4D-A2F3-87CBA068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08321B-FA6C-4B03-88C7-D4B09EC34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373375-6D3E-499B-AEC7-F9D5B527A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31375A-3EB1-4676-89FC-FE78A334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1077AE-4D54-4288-8259-90C80E4E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F3E84D-A9B5-4735-856C-B77FC5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A7494-7EE6-436C-A37C-66FC2612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2CA271-E218-44AB-A3AC-DC0C2B80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780D4-C16B-4C56-A571-15EEE911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00ADD6-353B-4DEA-BEC8-F9294FB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37530-2997-459B-BC42-09F7DB76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F05335-5B35-4926-8877-EDF399F9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6479A-7050-49CD-BF38-8AB8D524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D1CBB-1AF5-4A16-89D4-B22CD148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B3FD5-1874-48D6-9656-2D216BC3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5CCB2-05AE-4A8C-B733-8C7C6853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A662D-D8A9-4916-9857-FE2D98E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3702DA-600B-4B01-BCCF-A65D8ACC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0F535-6BE5-45B5-8AC3-38F00485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ED270-DC99-4FB2-A3DB-DB1565CF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1A0117-0D02-4035-B7EE-09C5EE33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A5EAC-BE0D-41D9-81ED-357EC24C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7A7002-70E3-4926-941F-4E02E92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638B7-6535-4CCB-8B8F-411009F4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68C90F-C2A7-4913-B934-256219C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6BA341-1DA4-41BA-A2F8-E2FBF113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07B42-E3A5-41B8-803C-3360B1F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6073A-58D8-46AC-B001-0E573DC91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17EE-5A5E-4717-82A2-9A9DC535024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0C982-456C-436D-80A8-70B8EE06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3D07A-46D7-4E16-94EB-6549DD07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1E33-2C32-4DAF-9E6C-3C6A8B42FC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8CE850-B190-4059-83CB-DEF04C941537}"/>
              </a:ext>
            </a:extLst>
          </p:cNvPr>
          <p:cNvGrpSpPr/>
          <p:nvPr/>
        </p:nvGrpSpPr>
        <p:grpSpPr>
          <a:xfrm>
            <a:off x="778276" y="506026"/>
            <a:ext cx="10635449" cy="4320000"/>
            <a:chOff x="778276" y="506026"/>
            <a:chExt cx="10635449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9C513FB-B795-422B-8949-91B42F40F1B4}"/>
                </a:ext>
              </a:extLst>
            </p:cNvPr>
            <p:cNvSpPr/>
            <p:nvPr/>
          </p:nvSpPr>
          <p:spPr>
            <a:xfrm>
              <a:off x="778276" y="506026"/>
              <a:ext cx="4320000" cy="432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B603D73-AFF5-42A3-AACD-7BC1EE4FD905}"/>
                </a:ext>
              </a:extLst>
            </p:cNvPr>
            <p:cNvCxnSpPr>
              <a:cxnSpLocks/>
            </p:cNvCxnSpPr>
            <p:nvPr/>
          </p:nvCxnSpPr>
          <p:spPr>
            <a:xfrm>
              <a:off x="4071192" y="1861487"/>
              <a:ext cx="3081252" cy="804539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A001ED-F4D8-49DB-B965-3D1CD0579BF5}"/>
                </a:ext>
              </a:extLst>
            </p:cNvPr>
            <p:cNvGrpSpPr/>
            <p:nvPr/>
          </p:nvGrpSpPr>
          <p:grpSpPr>
            <a:xfrm>
              <a:off x="1674291" y="1501487"/>
              <a:ext cx="2527970" cy="2329078"/>
              <a:chOff x="1269507" y="1819922"/>
              <a:chExt cx="2527970" cy="2329078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4A6F9227-BAA5-4943-A32F-91EF40A49B8E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2169507" y="2179922"/>
                <a:ext cx="7279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07A4647B-2CD0-44AA-A543-9AC948F07CB1}"/>
                  </a:ext>
                </a:extLst>
              </p:cNvPr>
              <p:cNvCxnSpPr>
                <a:stCxn id="8" idx="0"/>
                <a:endCxn id="6" idx="2"/>
              </p:cNvCxnSpPr>
              <p:nvPr/>
            </p:nvCxnSpPr>
            <p:spPr>
              <a:xfrm flipV="1">
                <a:off x="3347477" y="2558586"/>
                <a:ext cx="0" cy="8704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C65E751-7C9D-483E-861A-FB972069C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3999" y="2179922"/>
                <a:ext cx="1194494" cy="145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C67E3B8E-8BCF-4202-91A2-6C3C44788139}"/>
                  </a:ext>
                </a:extLst>
              </p:cNvPr>
              <p:cNvGrpSpPr/>
              <p:nvPr/>
            </p:nvGrpSpPr>
            <p:grpSpPr>
              <a:xfrm>
                <a:off x="1269507" y="1819922"/>
                <a:ext cx="2527970" cy="2329078"/>
                <a:chOff x="1269507" y="1819922"/>
                <a:chExt cx="2527970" cy="2329078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F53C9D13-5D71-40E8-9395-EED523589FF0}"/>
                    </a:ext>
                  </a:extLst>
                </p:cNvPr>
                <p:cNvSpPr/>
                <p:nvPr/>
              </p:nvSpPr>
              <p:spPr>
                <a:xfrm>
                  <a:off x="1269507" y="1819922"/>
                  <a:ext cx="900000" cy="720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BS</a:t>
                  </a:r>
                  <a:endParaRPr lang="en-US" dirty="0"/>
                </a:p>
              </p:txBody>
            </p:sp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F1499A18-93D9-4D8F-A947-1D57891E7063}"/>
                    </a:ext>
                  </a:extLst>
                </p:cNvPr>
                <p:cNvSpPr/>
                <p:nvPr/>
              </p:nvSpPr>
              <p:spPr>
                <a:xfrm>
                  <a:off x="2897477" y="3429000"/>
                  <a:ext cx="900000" cy="72000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CS</a:t>
                  </a:r>
                  <a:endParaRPr lang="en-US" dirty="0"/>
                </a:p>
              </p:txBody>
            </p:sp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C5E5E480-F4AB-4F7E-BBDA-8CAEB5870829}"/>
                    </a:ext>
                  </a:extLst>
                </p:cNvPr>
                <p:cNvSpPr/>
                <p:nvPr/>
              </p:nvSpPr>
              <p:spPr>
                <a:xfrm>
                  <a:off x="1269507" y="3429000"/>
                  <a:ext cx="900000" cy="7200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PS</a:t>
                  </a:r>
                  <a:endParaRPr lang="en-US" dirty="0"/>
                </a:p>
              </p:txBody>
            </p:sp>
            <p:sp>
              <p:nvSpPr>
                <p:cNvPr id="6" name="Rechteck: abgerundete Ecken 5">
                  <a:extLst>
                    <a:ext uri="{FF2B5EF4-FFF2-40B4-BE49-F238E27FC236}">
                      <a16:creationId xmlns:a16="http://schemas.microsoft.com/office/drawing/2014/main" id="{051B7A64-57D6-4491-99D4-603E597E56E3}"/>
                    </a:ext>
                  </a:extLst>
                </p:cNvPr>
                <p:cNvSpPr/>
                <p:nvPr/>
              </p:nvSpPr>
              <p:spPr>
                <a:xfrm>
                  <a:off x="2897477" y="1838586"/>
                  <a:ext cx="900000" cy="7200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BR</a:t>
                  </a:r>
                  <a:endParaRPr lang="en-US" dirty="0"/>
                </a:p>
              </p:txBody>
            </p:sp>
          </p:grpSp>
        </p:grpSp>
        <p:sp>
          <p:nvSpPr>
            <p:cNvPr id="24" name="Wolke 23">
              <a:extLst>
                <a:ext uri="{FF2B5EF4-FFF2-40B4-BE49-F238E27FC236}">
                  <a16:creationId xmlns:a16="http://schemas.microsoft.com/office/drawing/2014/main" id="{E5C1D8F6-7EE5-4A25-93FC-DE61DEC000FF}"/>
                </a:ext>
              </a:extLst>
            </p:cNvPr>
            <p:cNvSpPr/>
            <p:nvPr/>
          </p:nvSpPr>
          <p:spPr>
            <a:xfrm>
              <a:off x="6912747" y="993467"/>
              <a:ext cx="4500978" cy="319596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SCION-Network</a:t>
              </a:r>
              <a:endParaRPr lang="en-US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E082F63-4731-4E4D-893E-78BF232CEE95}"/>
                </a:ext>
              </a:extLst>
            </p:cNvPr>
            <p:cNvSpPr txBox="1"/>
            <p:nvPr/>
          </p:nvSpPr>
          <p:spPr>
            <a:xfrm>
              <a:off x="1964827" y="800151"/>
              <a:ext cx="1946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SCION-AS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2A2F514-4EC2-4DA2-AEB9-1033A555FEF2}"/>
              </a:ext>
            </a:extLst>
          </p:cNvPr>
          <p:cNvGrpSpPr/>
          <p:nvPr/>
        </p:nvGrpSpPr>
        <p:grpSpPr>
          <a:xfrm>
            <a:off x="4489493" y="5086905"/>
            <a:ext cx="3213014" cy="1029686"/>
            <a:chOff x="858178" y="5086905"/>
            <a:chExt cx="3213014" cy="1029686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D53A278-C876-4B2D-9C0B-21D492AA45CA}"/>
                </a:ext>
              </a:extLst>
            </p:cNvPr>
            <p:cNvSpPr txBox="1"/>
            <p:nvPr/>
          </p:nvSpPr>
          <p:spPr>
            <a:xfrm>
              <a:off x="1313895" y="5086905"/>
              <a:ext cx="27572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 internal traffic</a:t>
              </a: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A710742-636C-4D2D-8A85-B68ED0E2E43B}"/>
                </a:ext>
              </a:extLst>
            </p:cNvPr>
            <p:cNvCxnSpPr>
              <a:cxnSpLocks/>
            </p:cNvCxnSpPr>
            <p:nvPr/>
          </p:nvCxnSpPr>
          <p:spPr>
            <a:xfrm>
              <a:off x="858178" y="5854981"/>
              <a:ext cx="360000" cy="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AECBB48C-4A24-44B7-A6EC-5F835BCECBEA}"/>
                </a:ext>
              </a:extLst>
            </p:cNvPr>
            <p:cNvCxnSpPr/>
            <p:nvPr/>
          </p:nvCxnSpPr>
          <p:spPr>
            <a:xfrm>
              <a:off x="858178" y="5348515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EF81CA-53FE-4A8E-B360-A94CA58EC5B6}"/>
                </a:ext>
              </a:extLst>
            </p:cNvPr>
            <p:cNvSpPr/>
            <p:nvPr/>
          </p:nvSpPr>
          <p:spPr>
            <a:xfrm>
              <a:off x="1313895" y="5593371"/>
              <a:ext cx="20375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SCION traffic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72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3</cp:revision>
  <dcterms:created xsi:type="dcterms:W3CDTF">2019-05-21T07:31:05Z</dcterms:created>
  <dcterms:modified xsi:type="dcterms:W3CDTF">2019-05-21T07:56:06Z</dcterms:modified>
</cp:coreProperties>
</file>