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04C83-2792-484A-8D49-AB7BF267B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3E7D9F-48D4-47C0-83E7-72BE6281D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3845B-9169-498C-B4EA-4930811D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27A658-A8E0-4012-A0A6-DF08243E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03FA68-25CF-4892-9E66-39FC368B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5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B5FF8-AF6B-4065-B285-3D9AE2EA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BB81EC-9BE3-426C-8B5A-8868E0380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622397-3577-4B7E-B462-1B93720B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E8194-C77E-47CD-9D83-0D68973B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6979C-1DA5-4A78-859F-AE994B9E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9F1B1E-CC92-4621-8591-5B8291441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0DB27E-7592-431F-A4F8-E7B679D3C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773AD5-E0E6-4B35-967F-F3C3AA7A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5B50EC-403E-410E-97CE-36E6165B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44ADB-8440-4769-8663-AAD8F998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1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DF75D-ABA4-47F2-9395-29AB00A2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BDF13-CBE0-43E7-9CF2-B4563B5A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0820F2-D20D-4DAE-B68F-82697505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DE6A51-B410-432D-A2C3-7CC08DA4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6350F-3656-4540-AF73-B3D2CE0F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1B072-722A-43E7-A68D-C6277C87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4B00E0-8F4D-4637-8311-186676DD9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FC577B-03E2-4A52-8652-AD9B79C5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9B634-D49F-451F-9E4D-08362103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8BAF5A-CB82-4FB3-BAED-4550A208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A2070-94BB-4D9A-9939-4232674D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2E663-4180-4801-BC7F-393D5256C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E0C4C0-7A4A-4AD9-A500-89F9AE821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05E896-AEB8-4C03-BC1A-06377F51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E5171E-149F-42F6-AEF2-AFA0BDAB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46D6C8-F9D2-464F-AFED-5D771374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763F6-3557-4C7A-92A8-3660E6F3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B3FD73-092E-41F0-978C-ACB3EA836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CCC377-B51C-4F4D-A2F3-87CBA068A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08321B-FA6C-4B03-88C7-D4B09EC34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373375-6D3E-499B-AEC7-F9D5B527A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31375A-3EB1-4676-89FC-FE78A334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1077AE-4D54-4288-8259-90C80E4E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F3E84D-A9B5-4735-856C-B77FC5E5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A7494-7EE6-436C-A37C-66FC2612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2CA271-E218-44AB-A3AC-DC0C2B80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780D4-C16B-4C56-A571-15EEE911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00ADD6-353B-4DEA-BEC8-F9294FBB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737530-2997-459B-BC42-09F7DB76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F05335-5B35-4926-8877-EDF399F9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66479A-7050-49CD-BF38-8AB8D524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9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D1CBB-1AF5-4A16-89D4-B22CD148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9B3FD5-1874-48D6-9656-2D216BC3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A5CCB2-05AE-4A8C-B733-8C7C68535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FA662D-D8A9-4916-9857-FE2D98EA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3702DA-600B-4B01-BCCF-A65D8ACC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C0F535-6BE5-45B5-8AC3-38F00485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ED270-DC99-4FB2-A3DB-DB1565CF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1A0117-0D02-4035-B7EE-09C5EE33D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8A5EAC-BE0D-41D9-81ED-357EC24CC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7A7002-70E3-4926-941F-4E02E922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0638B7-6535-4CCB-8B8F-411009F4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68C90F-C2A7-4913-B934-256219C0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6BA341-1DA4-41BA-A2F8-E2FBF113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07B42-E3A5-41B8-803C-3360B1F6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E6073A-58D8-46AC-B001-0E573DC91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17EE-5A5E-4717-82A2-9A9DC535024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0C982-456C-436D-80A8-70B8EE063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3D07A-46D7-4E16-94EB-6549DD07E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9084286E-888E-4AE1-8B85-10E77270D556}"/>
              </a:ext>
            </a:extLst>
          </p:cNvPr>
          <p:cNvSpPr/>
          <p:nvPr/>
        </p:nvSpPr>
        <p:spPr>
          <a:xfrm>
            <a:off x="334393" y="246356"/>
            <a:ext cx="5379868" cy="63652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dirty="0"/>
              <a:t>Host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9C513FB-B795-422B-8949-91B42F40F1B4}"/>
              </a:ext>
            </a:extLst>
          </p:cNvPr>
          <p:cNvSpPr/>
          <p:nvPr/>
        </p:nvSpPr>
        <p:spPr>
          <a:xfrm>
            <a:off x="864327" y="583706"/>
            <a:ext cx="4320000" cy="43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E94B529-9C9D-47CE-8627-F1D431D5F47A}"/>
              </a:ext>
            </a:extLst>
          </p:cNvPr>
          <p:cNvGrpSpPr/>
          <p:nvPr/>
        </p:nvGrpSpPr>
        <p:grpSpPr>
          <a:xfrm rot="598916" flipV="1">
            <a:off x="3793454" y="2145174"/>
            <a:ext cx="3660003" cy="148269"/>
            <a:chOff x="5849191" y="4017742"/>
            <a:chExt cx="3240000" cy="0"/>
          </a:xfrm>
        </p:grpSpPr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72F3E72C-7A62-4872-9A19-97E26BA43B57}"/>
                </a:ext>
              </a:extLst>
            </p:cNvPr>
            <p:cNvCxnSpPr>
              <a:cxnSpLocks/>
            </p:cNvCxnSpPr>
            <p:nvPr/>
          </p:nvCxnSpPr>
          <p:spPr>
            <a:xfrm>
              <a:off x="5849191" y="4017742"/>
              <a:ext cx="3240000" cy="0"/>
            </a:xfrm>
            <a:prstGeom prst="line">
              <a:avLst/>
            </a:prstGeom>
            <a:ln w="152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E8687A2C-9780-4C22-8B68-F49C2FCD9F22}"/>
                </a:ext>
              </a:extLst>
            </p:cNvPr>
            <p:cNvCxnSpPr>
              <a:cxnSpLocks/>
            </p:cNvCxnSpPr>
            <p:nvPr/>
          </p:nvCxnSpPr>
          <p:spPr>
            <a:xfrm>
              <a:off x="5849191" y="4017742"/>
              <a:ext cx="3240000" cy="0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6A001ED-F4D8-49DB-B965-3D1CD0579BF5}"/>
              </a:ext>
            </a:extLst>
          </p:cNvPr>
          <p:cNvGrpSpPr/>
          <p:nvPr/>
        </p:nvGrpSpPr>
        <p:grpSpPr>
          <a:xfrm>
            <a:off x="1467146" y="1579167"/>
            <a:ext cx="2527970" cy="2329078"/>
            <a:chOff x="1269507" y="1819922"/>
            <a:chExt cx="2527970" cy="2329078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4A6F9227-BAA5-4943-A32F-91EF40A49B8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2169507" y="2179922"/>
              <a:ext cx="7279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7A4647B-2CD0-44AA-A543-9AC948F07CB1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3347477" y="2558586"/>
              <a:ext cx="0" cy="8704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8C65E751-7C9D-483E-861A-FB972069C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999" y="2179922"/>
              <a:ext cx="1194494" cy="14599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C67E3B8E-8BCF-4202-91A2-6C3C44788139}"/>
                </a:ext>
              </a:extLst>
            </p:cNvPr>
            <p:cNvGrpSpPr/>
            <p:nvPr/>
          </p:nvGrpSpPr>
          <p:grpSpPr>
            <a:xfrm>
              <a:off x="1269507" y="1819922"/>
              <a:ext cx="2527970" cy="2329078"/>
              <a:chOff x="1269507" y="1819922"/>
              <a:chExt cx="2527970" cy="2329078"/>
            </a:xfrm>
          </p:grpSpPr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F53C9D13-5D71-40E8-9395-EED523589FF0}"/>
                  </a:ext>
                </a:extLst>
              </p:cNvPr>
              <p:cNvSpPr/>
              <p:nvPr/>
            </p:nvSpPr>
            <p:spPr>
              <a:xfrm>
                <a:off x="1269507" y="1819922"/>
                <a:ext cx="900000" cy="720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BS</a:t>
                </a:r>
                <a:endParaRPr lang="en-US" dirty="0"/>
              </a:p>
            </p:txBody>
          </p:sp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1499A18-93D9-4D8F-A947-1D57891E7063}"/>
                  </a:ext>
                </a:extLst>
              </p:cNvPr>
              <p:cNvSpPr/>
              <p:nvPr/>
            </p:nvSpPr>
            <p:spPr>
              <a:xfrm>
                <a:off x="2897477" y="3429000"/>
                <a:ext cx="900000" cy="720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CS</a:t>
                </a:r>
                <a:endParaRPr lang="en-US" dirty="0"/>
              </a:p>
            </p:txBody>
          </p:sp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C5E5E480-F4AB-4F7E-BBDA-8CAEB5870829}"/>
                  </a:ext>
                </a:extLst>
              </p:cNvPr>
              <p:cNvSpPr/>
              <p:nvPr/>
            </p:nvSpPr>
            <p:spPr>
              <a:xfrm>
                <a:off x="1269507" y="3429000"/>
                <a:ext cx="900000" cy="7200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PS</a:t>
                </a:r>
                <a:endParaRPr lang="en-US" dirty="0"/>
              </a:p>
            </p:txBody>
          </p:sp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051B7A64-57D6-4491-99D4-603E597E56E3}"/>
                  </a:ext>
                </a:extLst>
              </p:cNvPr>
              <p:cNvSpPr/>
              <p:nvPr/>
            </p:nvSpPr>
            <p:spPr>
              <a:xfrm>
                <a:off x="2897477" y="1838586"/>
                <a:ext cx="900000" cy="7200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BR</a:t>
                </a:r>
                <a:endParaRPr lang="en-US" dirty="0"/>
              </a:p>
            </p:txBody>
          </p:sp>
        </p:grp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6E082F63-4731-4E4D-893E-78BF232CEE95}"/>
              </a:ext>
            </a:extLst>
          </p:cNvPr>
          <p:cNvSpPr txBox="1"/>
          <p:nvPr/>
        </p:nvSpPr>
        <p:spPr>
          <a:xfrm>
            <a:off x="2050878" y="877831"/>
            <a:ext cx="1946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SCION-AS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Wolke 23">
            <a:extLst>
              <a:ext uri="{FF2B5EF4-FFF2-40B4-BE49-F238E27FC236}">
                <a16:creationId xmlns:a16="http://schemas.microsoft.com/office/drawing/2014/main" id="{E5C1D8F6-7EE5-4A25-93FC-DE61DEC000FF}"/>
              </a:ext>
            </a:extLst>
          </p:cNvPr>
          <p:cNvSpPr/>
          <p:nvPr/>
        </p:nvSpPr>
        <p:spPr>
          <a:xfrm>
            <a:off x="6705602" y="1071147"/>
            <a:ext cx="5152006" cy="319596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SCIONLab</a:t>
            </a:r>
            <a:r>
              <a:rPr lang="en-US" sz="3200" dirty="0"/>
              <a:t>-Network</a:t>
            </a:r>
            <a:endParaRPr lang="en-US" dirty="0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9609602-7748-4BAB-BBC4-6F6B3964B935}"/>
              </a:ext>
            </a:extLst>
          </p:cNvPr>
          <p:cNvGrpSpPr/>
          <p:nvPr/>
        </p:nvGrpSpPr>
        <p:grpSpPr>
          <a:xfrm>
            <a:off x="7675098" y="4729579"/>
            <a:ext cx="3213014" cy="1508911"/>
            <a:chOff x="8437448" y="4651899"/>
            <a:chExt cx="3213014" cy="1508911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2A2F514-4EC2-4DA2-AEB9-1033A555FEF2}"/>
                </a:ext>
              </a:extLst>
            </p:cNvPr>
            <p:cNvGrpSpPr/>
            <p:nvPr/>
          </p:nvGrpSpPr>
          <p:grpSpPr>
            <a:xfrm>
              <a:off x="8437448" y="4651899"/>
              <a:ext cx="3213014" cy="1029686"/>
              <a:chOff x="858178" y="5086905"/>
              <a:chExt cx="3213014" cy="1029686"/>
            </a:xfrm>
          </p:grpSpPr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D53A278-C876-4B2D-9C0B-21D492AA45CA}"/>
                  </a:ext>
                </a:extLst>
              </p:cNvPr>
              <p:cNvSpPr txBox="1"/>
              <p:nvPr/>
            </p:nvSpPr>
            <p:spPr>
              <a:xfrm>
                <a:off x="1313895" y="5086905"/>
                <a:ext cx="27572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AS internal traffic</a:t>
                </a:r>
              </a:p>
            </p:txBody>
          </p: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5A710742-636C-4D2D-8A85-B68ED0E2E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178" y="5854981"/>
                <a:ext cx="360000" cy="0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AECBB48C-4A24-44B7-A6EC-5F835BCECBEA}"/>
                  </a:ext>
                </a:extLst>
              </p:cNvPr>
              <p:cNvCxnSpPr/>
              <p:nvPr/>
            </p:nvCxnSpPr>
            <p:spPr>
              <a:xfrm>
                <a:off x="858178" y="5348515"/>
                <a:ext cx="36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32EF81CA-53FE-4A8E-B360-A94CA58EC5B6}"/>
                  </a:ext>
                </a:extLst>
              </p:cNvPr>
              <p:cNvSpPr/>
              <p:nvPr/>
            </p:nvSpPr>
            <p:spPr>
              <a:xfrm>
                <a:off x="1313895" y="5593371"/>
                <a:ext cx="20375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SCION traffic</a:t>
                </a:r>
              </a:p>
            </p:txBody>
          </p:sp>
        </p:grp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09C4469F-B1BD-4EAE-B030-C1BC92E85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7448" y="5899200"/>
              <a:ext cx="3600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065C3FC-79E5-4421-944B-B181475C3381}"/>
                </a:ext>
              </a:extLst>
            </p:cNvPr>
            <p:cNvSpPr/>
            <p:nvPr/>
          </p:nvSpPr>
          <p:spPr>
            <a:xfrm>
              <a:off x="8893165" y="5637590"/>
              <a:ext cx="13979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IP traffic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72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7</cp:revision>
  <dcterms:created xsi:type="dcterms:W3CDTF">2019-05-21T07:31:05Z</dcterms:created>
  <dcterms:modified xsi:type="dcterms:W3CDTF">2019-05-29T06:50:55Z</dcterms:modified>
</cp:coreProperties>
</file>