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1600-A7FE-46B4-8BB7-9E5432D4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5C727-55B5-4BCF-B75C-84280E8E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B18DB-B90E-4263-B4BC-82EE3EFC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0FD9A-CCA7-4966-9E13-6B13A12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D6918-22C5-4D97-9287-D7F1A66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A8087-FDF5-43AC-BB4F-ECE2360C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858301-A906-472A-8B6F-69D99492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E94E1-E440-4CCE-B173-B77293D1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B1D29-2724-4DE7-84CC-55030A6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E2F88-DCE5-4AE1-92E7-DB41362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F937C-98B1-42F4-A369-4FC41128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CC47E8-A9C1-4548-BE18-CA7A6214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817DD-CE8B-4548-8943-6083FB92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20457-4278-4E28-B21D-D78DB4C8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1D979-68F7-4F9E-B567-9D0C940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19B75-8618-479D-9B51-168012F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98E34-8188-4B13-8571-1AE458A6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08001-4932-46C4-888D-3B06C83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AC928-5091-4ADA-9387-19FE5AE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5704E-9E13-4E01-A991-A602D40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08E0-EABD-432D-8B53-E52AA7E9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2AE78-652C-443B-A4AD-9E9EC735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9C06B-81D0-4584-96F7-B878239B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B136D-674B-4624-ACC6-D06DAFF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5EF5A-0EA3-4A38-B167-44182B00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6FCB2-9B1A-4AA9-ADDF-475B188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66236-85E3-41E7-AE61-2AAF64E6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D1182-1506-4DF6-AF03-09027FAB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C74C1-9380-4C5F-99C1-6556F7CD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97F0F-C227-4ED1-AC80-28B5713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9E69B-7742-49A8-910B-C1E6C6BD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292F-F279-4738-B331-FC3615D8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3353D-BC8E-4547-8DB9-C65C82D2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A96F9C-9B6A-4933-A46B-84E43D0C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0B1BF-4E15-4E0E-B0DA-1E3EA7CE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0AF2F0-C68B-4944-A9D3-9870EEC2E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9AB5D3-F1EE-4BD8-ABC4-65453EC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D32B9D-0077-42A8-BFD3-70FFEE56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2C1419-3ED7-4700-8957-348FAA3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4F121-F64E-4261-8E9E-7946D1D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6B785-0878-4CD5-B31C-E3C2F55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D5BBE7-057C-4842-96BB-58955E00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6E3AF8-9AFE-4576-842E-3E360303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004828-056C-4E63-9CBF-18856FD8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81FAAC-C343-4686-9C4C-D9AC068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4C625C-5E40-46EE-979C-6B5718FC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6797-108A-441F-8DD9-23FD8617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62FB8-DD13-430C-B569-7EE57257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3F5D5-A0E4-412C-8325-72FCF25B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B5B93-C712-4675-9D42-3156BA0F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3DB2-8E59-42B3-9980-231AF4AC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78EB1-998D-423C-886A-7F0D5393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5BEE2-725F-44BD-BC6E-43821D6A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CFBF3E-7032-41A4-BD58-7BE44D191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4E22D3-8FDF-4509-B827-994B3E02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1C7F5F-430D-4457-A1DD-4B07587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0897E3-3243-4735-9896-E0EDB63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845459-B02C-4B8E-A474-9A0B085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E16AE4-FB19-42E5-A983-9FF4C1E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37EF6C-AE93-472E-ACE7-55D0A1DD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71379-5A5C-4DF1-B0FB-8EA63A0A6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E4872-88F8-4330-A463-0306039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E0116-E29D-470E-8BB0-E4105A1C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2A4D4EF-94FF-4CB3-88B3-25DEC5056D3D}"/>
              </a:ext>
            </a:extLst>
          </p:cNvPr>
          <p:cNvGrpSpPr/>
          <p:nvPr/>
        </p:nvGrpSpPr>
        <p:grpSpPr>
          <a:xfrm>
            <a:off x="64665" y="1579162"/>
            <a:ext cx="12062671" cy="3699676"/>
            <a:chOff x="64665" y="1579162"/>
            <a:chExt cx="12062671" cy="3699676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3682056-E98D-4D7D-98FC-5DD1A6FA214E}"/>
                </a:ext>
              </a:extLst>
            </p:cNvPr>
            <p:cNvGrpSpPr/>
            <p:nvPr/>
          </p:nvGrpSpPr>
          <p:grpSpPr>
            <a:xfrm>
              <a:off x="64665" y="1579162"/>
              <a:ext cx="12062671" cy="3699676"/>
              <a:chOff x="4245469" y="4943475"/>
              <a:chExt cx="2888756" cy="1581150"/>
            </a:xfrm>
          </p:grpSpPr>
          <p:sp>
            <p:nvSpPr>
              <p:cNvPr id="90" name="Rechteck: obere Ecken abgerundet 89">
                <a:extLst>
                  <a:ext uri="{FF2B5EF4-FFF2-40B4-BE49-F238E27FC236}">
                    <a16:creationId xmlns:a16="http://schemas.microsoft.com/office/drawing/2014/main" id="{DBAFC06B-AC87-4AF0-9BCE-B13E99202662}"/>
                  </a:ext>
                </a:extLst>
              </p:cNvPr>
              <p:cNvSpPr/>
              <p:nvPr/>
            </p:nvSpPr>
            <p:spPr>
              <a:xfrm>
                <a:off x="4245469" y="4943475"/>
                <a:ext cx="2888756" cy="790575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endParaRPr lang="en-US" dirty="0"/>
              </a:p>
            </p:txBody>
          </p:sp>
          <p:sp>
            <p:nvSpPr>
              <p:cNvPr id="91" name="Rechteck: obere Ecken abgerundet 90">
                <a:extLst>
                  <a:ext uri="{FF2B5EF4-FFF2-40B4-BE49-F238E27FC236}">
                    <a16:creationId xmlns:a16="http://schemas.microsoft.com/office/drawing/2014/main" id="{F3A10155-7D63-47E7-9002-5376616D5A60}"/>
                  </a:ext>
                </a:extLst>
              </p:cNvPr>
              <p:cNvSpPr/>
              <p:nvPr/>
            </p:nvSpPr>
            <p:spPr>
              <a:xfrm flipV="1">
                <a:off x="4245469" y="5734050"/>
                <a:ext cx="2888756" cy="790575"/>
              </a:xfrm>
              <a:prstGeom prst="round2Same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2B8073B3-4FD9-4182-A8C3-C02B51E92A40}"/>
                </a:ext>
              </a:extLst>
            </p:cNvPr>
            <p:cNvGrpSpPr/>
            <p:nvPr/>
          </p:nvGrpSpPr>
          <p:grpSpPr>
            <a:xfrm>
              <a:off x="295276" y="2664735"/>
              <a:ext cx="11601448" cy="1528531"/>
              <a:chOff x="295276" y="2672364"/>
              <a:chExt cx="11601448" cy="1528531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FD815A4-5CB4-46EB-90A4-69B03B43C3FA}"/>
                  </a:ext>
                </a:extLst>
              </p:cNvPr>
              <p:cNvGrpSpPr/>
              <p:nvPr/>
            </p:nvGrpSpPr>
            <p:grpSpPr>
              <a:xfrm>
                <a:off x="295276" y="2672364"/>
                <a:ext cx="11601448" cy="648070"/>
                <a:chOff x="295276" y="1624614"/>
                <a:chExt cx="11601448" cy="648070"/>
              </a:xfrm>
            </p:grpSpPr>
            <p:sp>
              <p:nvSpPr>
                <p:cNvPr id="4" name="Rechteck: abgerundete Ecken 3">
                  <a:extLst>
                    <a:ext uri="{FF2B5EF4-FFF2-40B4-BE49-F238E27FC236}">
                      <a16:creationId xmlns:a16="http://schemas.microsoft.com/office/drawing/2014/main" id="{40AAF607-2049-43F2-8B15-C9A575274009}"/>
                    </a:ext>
                  </a:extLst>
                </p:cNvPr>
                <p:cNvSpPr/>
                <p:nvPr/>
              </p:nvSpPr>
              <p:spPr>
                <a:xfrm>
                  <a:off x="295276" y="1624614"/>
                  <a:ext cx="730096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Send</a:t>
                  </a:r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8A55AD14-5333-4278-B6DB-0F5E778E15AD}"/>
                    </a:ext>
                  </a:extLst>
                </p:cNvPr>
                <p:cNvSpPr/>
                <p:nvPr/>
              </p:nvSpPr>
              <p:spPr>
                <a:xfrm>
                  <a:off x="1516237" y="1624614"/>
                  <a:ext cx="730096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Limit (TC)</a:t>
                  </a:r>
                </a:p>
              </p:txBody>
            </p:sp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1BC6472B-96E3-4683-8288-1304EBEA0910}"/>
                    </a:ext>
                  </a:extLst>
                </p:cNvPr>
                <p:cNvSpPr/>
                <p:nvPr/>
              </p:nvSpPr>
              <p:spPr>
                <a:xfrm>
                  <a:off x="11306174" y="1624614"/>
                  <a:ext cx="59055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</a:t>
                  </a:r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B02E3A5B-AE42-492A-BA97-D7F1CDDF05FE}"/>
                    </a:ext>
                  </a:extLst>
                </p:cNvPr>
                <p:cNvSpPr/>
                <p:nvPr/>
              </p:nvSpPr>
              <p:spPr>
                <a:xfrm>
                  <a:off x="9448799" y="1624614"/>
                  <a:ext cx="137160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Reassemble</a:t>
                  </a:r>
                </a:p>
              </p:txBody>
            </p:sp>
            <p:sp>
              <p:nvSpPr>
                <p:cNvPr id="10" name="Rechteck: abgerundete Ecken 9">
                  <a:extLst>
                    <a:ext uri="{FF2B5EF4-FFF2-40B4-BE49-F238E27FC236}">
                      <a16:creationId xmlns:a16="http://schemas.microsoft.com/office/drawing/2014/main" id="{89ED81C9-D078-480B-8E95-12F6F912B1D9}"/>
                    </a:ext>
                  </a:extLst>
                </p:cNvPr>
                <p:cNvSpPr/>
                <p:nvPr/>
              </p:nvSpPr>
              <p:spPr>
                <a:xfrm>
                  <a:off x="2732108" y="1624614"/>
                  <a:ext cx="1154093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Fragment</a:t>
                  </a:r>
                </a:p>
              </p:txBody>
            </p:sp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31363AA4-67BA-4797-B189-A39397BC2304}"/>
                    </a:ext>
                  </a:extLst>
                </p:cNvPr>
                <p:cNvSpPr/>
                <p:nvPr/>
              </p:nvSpPr>
              <p:spPr>
                <a:xfrm>
                  <a:off x="7972424" y="1624614"/>
                  <a:ext cx="99060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Receive</a:t>
                  </a:r>
                </a:p>
              </p:txBody>
            </p:sp>
            <p:cxnSp>
              <p:nvCxnSpPr>
                <p:cNvPr id="19" name="Gerade Verbindung mit Pfeil 18">
                  <a:extLst>
                    <a:ext uri="{FF2B5EF4-FFF2-40B4-BE49-F238E27FC236}">
                      <a16:creationId xmlns:a16="http://schemas.microsoft.com/office/drawing/2014/main" id="{DEEF425E-ECFA-41B0-AB85-873344E227B7}"/>
                    </a:ext>
                  </a:extLst>
                </p:cNvPr>
                <p:cNvCxnSpPr>
                  <a:cxnSpLocks/>
                  <a:stCxn id="4" idx="3"/>
                  <a:endCxn id="5" idx="1"/>
                </p:cNvCxnSpPr>
                <p:nvPr/>
              </p:nvCxnSpPr>
              <p:spPr>
                <a:xfrm>
                  <a:off x="1025372" y="1948649"/>
                  <a:ext cx="490865" cy="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463E5395-7014-4441-98FA-55228CEA8DB5}"/>
                    </a:ext>
                  </a:extLst>
                </p:cNvPr>
                <p:cNvCxnSpPr>
                  <a:cxnSpLocks/>
                  <a:stCxn id="5" idx="3"/>
                  <a:endCxn id="10" idx="1"/>
                </p:cNvCxnSpPr>
                <p:nvPr/>
              </p:nvCxnSpPr>
              <p:spPr>
                <a:xfrm>
                  <a:off x="2246333" y="1948649"/>
                  <a:ext cx="485775" cy="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>
                  <a:extLst>
                    <a:ext uri="{FF2B5EF4-FFF2-40B4-BE49-F238E27FC236}">
                      <a16:creationId xmlns:a16="http://schemas.microsoft.com/office/drawing/2014/main" id="{90DD75E8-D293-4ADA-8764-793891B0AD01}"/>
                    </a:ext>
                  </a:extLst>
                </p:cNvPr>
                <p:cNvCxnSpPr>
                  <a:cxnSpLocks/>
                  <a:stCxn id="10" idx="3"/>
                  <a:endCxn id="16" idx="1"/>
                </p:cNvCxnSpPr>
                <p:nvPr/>
              </p:nvCxnSpPr>
              <p:spPr>
                <a:xfrm>
                  <a:off x="3886201" y="1948649"/>
                  <a:ext cx="4086223" cy="0"/>
                </a:xfrm>
                <a:prstGeom prst="straightConnector1">
                  <a:avLst/>
                </a:prstGeom>
                <a:ln w="31750"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A736C58F-D6E3-4BBD-990A-C8D8036B58DA}"/>
                    </a:ext>
                  </a:extLst>
                </p:cNvPr>
                <p:cNvCxnSpPr>
                  <a:cxnSpLocks/>
                  <a:stCxn id="16" idx="3"/>
                  <a:endCxn id="9" idx="1"/>
                </p:cNvCxnSpPr>
                <p:nvPr/>
              </p:nvCxnSpPr>
              <p:spPr>
                <a:xfrm>
                  <a:off x="8963024" y="1948649"/>
                  <a:ext cx="485775" cy="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3983AC23-F249-4116-857B-EF912BF54ADC}"/>
                    </a:ext>
                  </a:extLst>
                </p:cNvPr>
                <p:cNvCxnSpPr>
                  <a:cxnSpLocks/>
                  <a:stCxn id="9" idx="3"/>
                  <a:endCxn id="8" idx="1"/>
                </p:cNvCxnSpPr>
                <p:nvPr/>
              </p:nvCxnSpPr>
              <p:spPr>
                <a:xfrm>
                  <a:off x="10820399" y="1948649"/>
                  <a:ext cx="485775" cy="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B42999CF-C0DA-47FE-9197-7A28F3F275B8}"/>
                  </a:ext>
                </a:extLst>
              </p:cNvPr>
              <p:cNvGrpSpPr/>
              <p:nvPr/>
            </p:nvGrpSpPr>
            <p:grpSpPr>
              <a:xfrm>
                <a:off x="295276" y="3552825"/>
                <a:ext cx="11601448" cy="648070"/>
                <a:chOff x="295276" y="3429000"/>
                <a:chExt cx="11601448" cy="648070"/>
              </a:xfrm>
            </p:grpSpPr>
            <p:sp>
              <p:nvSpPr>
                <p:cNvPr id="11" name="Rechteck: abgerundete Ecken 10">
                  <a:extLst>
                    <a:ext uri="{FF2B5EF4-FFF2-40B4-BE49-F238E27FC236}">
                      <a16:creationId xmlns:a16="http://schemas.microsoft.com/office/drawing/2014/main" id="{7033E403-125A-4F18-AA75-EE9D12F74499}"/>
                    </a:ext>
                  </a:extLst>
                </p:cNvPr>
                <p:cNvSpPr/>
                <p:nvPr/>
              </p:nvSpPr>
              <p:spPr>
                <a:xfrm>
                  <a:off x="1292719" y="3429000"/>
                  <a:ext cx="1364756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Reassemble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1B671D7-D10C-47E7-900A-8E79513D67D4}"/>
                    </a:ext>
                  </a:extLst>
                </p:cNvPr>
                <p:cNvSpPr/>
                <p:nvPr/>
              </p:nvSpPr>
              <p:spPr>
                <a:xfrm>
                  <a:off x="3064368" y="3429000"/>
                  <a:ext cx="774208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Limit (TC)</a:t>
                  </a: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79EDF887-EB80-4445-9244-3180CFAC72EF}"/>
                    </a:ext>
                  </a:extLst>
                </p:cNvPr>
                <p:cNvSpPr/>
                <p:nvPr/>
              </p:nvSpPr>
              <p:spPr>
                <a:xfrm>
                  <a:off x="4245469" y="3429000"/>
                  <a:ext cx="974232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Receive</a:t>
                  </a: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AEBF41D6-7441-41C0-B931-1BBF48A43882}"/>
                    </a:ext>
                  </a:extLst>
                </p:cNvPr>
                <p:cNvSpPr/>
                <p:nvPr/>
              </p:nvSpPr>
              <p:spPr>
                <a:xfrm>
                  <a:off x="9448799" y="3429000"/>
                  <a:ext cx="121920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Fragment</a:t>
                  </a: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B87E182B-6808-467E-A4F7-82DBBD9368EF}"/>
                    </a:ext>
                  </a:extLst>
                </p:cNvPr>
                <p:cNvSpPr/>
                <p:nvPr/>
              </p:nvSpPr>
              <p:spPr>
                <a:xfrm>
                  <a:off x="11172824" y="3429000"/>
                  <a:ext cx="72390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Send</a:t>
                  </a:r>
                </a:p>
              </p:txBody>
            </p:sp>
            <p:sp>
              <p:nvSpPr>
                <p:cNvPr id="17" name="Rechteck: abgerundete Ecken 16">
                  <a:extLst>
                    <a:ext uri="{FF2B5EF4-FFF2-40B4-BE49-F238E27FC236}">
                      <a16:creationId xmlns:a16="http://schemas.microsoft.com/office/drawing/2014/main" id="{D275E35B-34F8-454E-98F9-6040A609A9AE}"/>
                    </a:ext>
                  </a:extLst>
                </p:cNvPr>
                <p:cNvSpPr/>
                <p:nvPr/>
              </p:nvSpPr>
              <p:spPr>
                <a:xfrm>
                  <a:off x="295276" y="3429000"/>
                  <a:ext cx="590550" cy="6480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</a:t>
                  </a:r>
                </a:p>
              </p:txBody>
            </p: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1BACE684-7D54-45E6-9487-6302D10D8D57}"/>
                    </a:ext>
                  </a:extLst>
                </p:cNvPr>
                <p:cNvCxnSpPr>
                  <a:cxnSpLocks/>
                  <a:stCxn id="17" idx="3"/>
                  <a:endCxn id="11" idx="1"/>
                </p:cNvCxnSpPr>
                <p:nvPr/>
              </p:nvCxnSpPr>
              <p:spPr>
                <a:xfrm>
                  <a:off x="885826" y="3753035"/>
                  <a:ext cx="406893" cy="0"/>
                </a:xfrm>
                <a:prstGeom prst="straightConnector1">
                  <a:avLst/>
                </a:prstGeom>
                <a:ln w="317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>
                  <a:extLst>
                    <a:ext uri="{FF2B5EF4-FFF2-40B4-BE49-F238E27FC236}">
                      <a16:creationId xmlns:a16="http://schemas.microsoft.com/office/drawing/2014/main" id="{00B7DE1C-9458-4EC3-AB6E-AE8108FF2351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2657475" y="3753035"/>
                  <a:ext cx="406893" cy="0"/>
                </a:xfrm>
                <a:prstGeom prst="straightConnector1">
                  <a:avLst/>
                </a:prstGeom>
                <a:ln w="317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3EC78E00-4433-4BAF-8D54-EC6F318D7DBA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3838576" y="3753035"/>
                  <a:ext cx="406893" cy="0"/>
                </a:xfrm>
                <a:prstGeom prst="straightConnector1">
                  <a:avLst/>
                </a:prstGeom>
                <a:ln w="317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>
                  <a:extLst>
                    <a:ext uri="{FF2B5EF4-FFF2-40B4-BE49-F238E27FC236}">
                      <a16:creationId xmlns:a16="http://schemas.microsoft.com/office/drawing/2014/main" id="{730E6BB1-A488-434B-9145-207F10ABAF0B}"/>
                    </a:ext>
                  </a:extLst>
                </p:cNvPr>
                <p:cNvCxnSpPr>
                  <a:cxnSpLocks/>
                  <a:stCxn id="13" idx="3"/>
                  <a:endCxn id="14" idx="1"/>
                </p:cNvCxnSpPr>
                <p:nvPr/>
              </p:nvCxnSpPr>
              <p:spPr>
                <a:xfrm>
                  <a:off x="5219701" y="3753035"/>
                  <a:ext cx="4229098" cy="0"/>
                </a:xfrm>
                <a:prstGeom prst="straightConnector1">
                  <a:avLst/>
                </a:prstGeom>
                <a:ln w="31750">
                  <a:prstDash val="sysDot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41">
                  <a:extLst>
                    <a:ext uri="{FF2B5EF4-FFF2-40B4-BE49-F238E27FC236}">
                      <a16:creationId xmlns:a16="http://schemas.microsoft.com/office/drawing/2014/main" id="{40CFAD35-0EF8-4CE0-9D64-58E5E9439F56}"/>
                    </a:ext>
                  </a:extLst>
                </p:cNvPr>
                <p:cNvCxnSpPr>
                  <a:cxnSpLocks/>
                  <a:stCxn id="14" idx="3"/>
                  <a:endCxn id="15" idx="1"/>
                </p:cNvCxnSpPr>
                <p:nvPr/>
              </p:nvCxnSpPr>
              <p:spPr>
                <a:xfrm>
                  <a:off x="10667999" y="3753035"/>
                  <a:ext cx="504825" cy="0"/>
                </a:xfrm>
                <a:prstGeom prst="straightConnector1">
                  <a:avLst/>
                </a:prstGeom>
                <a:ln w="317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C1AE848-AC20-40D0-9E34-363B9188272A}"/>
                </a:ext>
              </a:extLst>
            </p:cNvPr>
            <p:cNvSpPr txBox="1"/>
            <p:nvPr/>
          </p:nvSpPr>
          <p:spPr>
            <a:xfrm>
              <a:off x="295276" y="4443695"/>
              <a:ext cx="2182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Ingress Traffic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502F568D-9EA9-4DE0-BE89-80EBA92C6735}"/>
                </a:ext>
              </a:extLst>
            </p:cNvPr>
            <p:cNvSpPr txBox="1"/>
            <p:nvPr/>
          </p:nvSpPr>
          <p:spPr>
            <a:xfrm>
              <a:off x="307148" y="1828662"/>
              <a:ext cx="2077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Egress Traffic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92509D3C-0755-4C46-9006-49688127B895}"/>
                </a:ext>
              </a:extLst>
            </p:cNvPr>
            <p:cNvSpPr txBox="1"/>
            <p:nvPr/>
          </p:nvSpPr>
          <p:spPr>
            <a:xfrm>
              <a:off x="5888790" y="2627906"/>
              <a:ext cx="1088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Transmit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DC437E3-1E5B-498B-BE7F-B01C57553E09}"/>
                </a:ext>
              </a:extLst>
            </p:cNvPr>
            <p:cNvSpPr txBox="1"/>
            <p:nvPr/>
          </p:nvSpPr>
          <p:spPr>
            <a:xfrm>
              <a:off x="5888790" y="3841218"/>
              <a:ext cx="1088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Transmit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91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5</cp:revision>
  <dcterms:created xsi:type="dcterms:W3CDTF">2019-07-01T12:06:35Z</dcterms:created>
  <dcterms:modified xsi:type="dcterms:W3CDTF">2019-07-01T12:50:20Z</dcterms:modified>
</cp:coreProperties>
</file>