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3DA51-2775-433A-9ECE-F9C84162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8D8EF1-CFBA-4B32-A18E-B75DBCA9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B7FFB-851B-46E4-BDB4-68FF651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50542-4C87-437F-A932-090E64B7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64F7C-6287-4EF0-95D9-E0C3FF0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B4F2-C89D-43A4-90C7-9D527E2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047DBA-6D92-4FED-9F2B-C3E7348DE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22C89-3840-4969-89CE-D06DAACB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541DB-D678-4DC3-A786-5A8955EB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4F145-572E-4A4E-86AA-28F81BB7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6EEFD3-8C3B-4D34-AAF9-C0208C4DE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44095B-9A47-499B-8E8F-0B5E35F02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D3DA0-2056-44A9-ACAC-D1F5537F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A1113-2987-4E7E-9554-C0799958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703C3-9420-4B2A-9F0E-0B11E130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81DD9-A6AA-4CBF-92D1-B766B6F6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1078C-75D0-484F-B9B1-961F20B8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932B9-A978-4139-8256-787036CB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F5D53-05E9-47FA-A4F6-B728290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1E7FF7-F6A8-4C14-B7CA-056885BC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16758-4FEC-44FB-A453-948CF770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57705B-3BA3-43FE-AD09-517092B4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C3E27-B527-4443-96E0-29188218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F920C-9309-426F-9C80-89D5F47E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B33B3-6C87-47B9-BE36-E8FD5663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AD87B-8214-4224-BD95-C2B094D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EA68C-844C-41AF-A8D3-58BBE5B0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54420A-584A-48A0-B90E-9A77E543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419D7-C8A6-490E-B72B-986AD8E0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59BBD-12F2-46AB-9E67-B11DB22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D0E3A-F5C7-433C-89D3-8137CA6D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16A6-08BF-44BF-AE55-C5CC814F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BFF96-32BB-4ADF-9870-13197C3B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F6E65E-A036-48AE-91DE-C1E308EAE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190CE2-3027-4F90-B576-D47A9E9CE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967A36-2932-488E-92A8-949DF11E5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A35388-F139-4902-AA15-1C8E4D41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369D86-D1DE-4103-81AF-65D79FC6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B690B1-C694-4192-ABE7-51E573C5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01C4-B640-4FA1-A764-533E97D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408C0-D6B1-40CB-8D35-1EE25FA7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A42DFB-3E4E-4125-A24D-B3873337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1A2FAB-8D98-41C2-88CD-7156728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54C421-A243-46B7-949E-3D352F11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489B62-6E68-41D8-954D-76B50C8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5D7F86-69B1-4916-8B02-212721BB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2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E44A0-9E21-4A5E-AB4E-C31E474F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3096A-F3AF-4FFF-A5EB-A53D1905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FCDE0-AEFD-48B4-B904-290BCF3E7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005E71-03A3-4544-97B0-7FEF0E6F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96CFC-1CD5-4973-ADCF-1EEDCCBE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06EE9-D9D7-4428-BA57-FE39AC4C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E591A-A54C-4977-ACBB-903D8489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EFB8B4-1CDE-47EF-973E-CD680DCC8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A3BF8D-49FE-41A4-A9CE-DF4356DC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0075F-0146-45A4-9F48-EA733EA6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4783E-C7CA-4D6D-B009-6EE6D795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3F1FB-DF06-4FB7-8F27-DECA0B2A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DE13-A53A-4265-A0B7-06A915EA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A6598-C661-4217-AE79-EEA5DB4F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1175D-BE64-4138-8BD5-B4288DB10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AEFF-5130-4BFD-A7BF-8BF0FF8533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8A5A9-CB52-4327-9D39-29E78B03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0702B-083E-4153-B4B5-8DBF5EF7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6B6E-60D9-4ABD-B231-CA428E7A1F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5C81AAB-6822-4180-9A1B-779840301813}"/>
              </a:ext>
            </a:extLst>
          </p:cNvPr>
          <p:cNvGrpSpPr/>
          <p:nvPr/>
        </p:nvGrpSpPr>
        <p:grpSpPr>
          <a:xfrm>
            <a:off x="1707541" y="571232"/>
            <a:ext cx="3819506" cy="5760000"/>
            <a:chOff x="1539551" y="549000"/>
            <a:chExt cx="3819506" cy="576000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A789A29-B309-429F-AD31-30E1A4F7EEFF}"/>
                </a:ext>
              </a:extLst>
            </p:cNvPr>
            <p:cNvGrpSpPr/>
            <p:nvPr/>
          </p:nvGrpSpPr>
          <p:grpSpPr>
            <a:xfrm>
              <a:off x="2479057" y="549000"/>
              <a:ext cx="2880000" cy="5760000"/>
              <a:chOff x="1702965" y="411060"/>
              <a:chExt cx="2880000" cy="576000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6DA65E5E-5D24-473E-AD48-2CA23207D479}"/>
                  </a:ext>
                </a:extLst>
              </p:cNvPr>
              <p:cNvSpPr/>
              <p:nvPr/>
            </p:nvSpPr>
            <p:spPr>
              <a:xfrm>
                <a:off x="1702965" y="411060"/>
                <a:ext cx="2880000" cy="57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Physical Interface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C8AE863-FE10-4F4A-8E11-FB3FC7B7D1C7}"/>
                  </a:ext>
                </a:extLst>
              </p:cNvPr>
              <p:cNvSpPr/>
              <p:nvPr/>
            </p:nvSpPr>
            <p:spPr>
              <a:xfrm>
                <a:off x="2062965" y="4281060"/>
                <a:ext cx="2160000" cy="90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Egress QDISC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3B4114D-9458-4C89-A26B-0BE31F722431}"/>
                  </a:ext>
                </a:extLst>
              </p:cNvPr>
              <p:cNvSpPr/>
              <p:nvPr/>
            </p:nvSpPr>
            <p:spPr>
              <a:xfrm>
                <a:off x="2062965" y="1401060"/>
                <a:ext cx="2160000" cy="9000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Ingress QDISC</a:t>
                </a:r>
                <a:endParaRPr lang="en-US" dirty="0"/>
              </a:p>
            </p:txBody>
          </p:sp>
        </p:grp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847D414-6554-403D-9468-850E09D47DA7}"/>
                </a:ext>
              </a:extLst>
            </p:cNvPr>
            <p:cNvCxnSpPr>
              <a:cxnSpLocks/>
            </p:cNvCxnSpPr>
            <p:nvPr/>
          </p:nvCxnSpPr>
          <p:spPr>
            <a:xfrm>
              <a:off x="1623527" y="1989000"/>
              <a:ext cx="1212598" cy="0"/>
            </a:xfrm>
            <a:prstGeom prst="straightConnector1">
              <a:avLst/>
            </a:prstGeom>
            <a:ln w="889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BE7488B-A64B-44F3-8FD1-E99357DDC758}"/>
                </a:ext>
              </a:extLst>
            </p:cNvPr>
            <p:cNvCxnSpPr>
              <a:cxnSpLocks/>
            </p:cNvCxnSpPr>
            <p:nvPr/>
          </p:nvCxnSpPr>
          <p:spPr>
            <a:xfrm>
              <a:off x="1539551" y="4893931"/>
              <a:ext cx="1299506" cy="0"/>
            </a:xfrm>
            <a:prstGeom prst="straightConnector1">
              <a:avLst/>
            </a:prstGeom>
            <a:ln w="889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F7D9C5-6BDC-496D-A960-A81E3058B5A5}"/>
              </a:ext>
            </a:extLst>
          </p:cNvPr>
          <p:cNvSpPr/>
          <p:nvPr/>
        </p:nvSpPr>
        <p:spPr>
          <a:xfrm>
            <a:off x="5918571" y="526767"/>
            <a:ext cx="2880000" cy="288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FF3A245-F7B0-425D-A4A2-D56D3A079CF4}"/>
              </a:ext>
            </a:extLst>
          </p:cNvPr>
          <p:cNvSpPr/>
          <p:nvPr/>
        </p:nvSpPr>
        <p:spPr>
          <a:xfrm>
            <a:off x="6278571" y="1516767"/>
            <a:ext cx="2160000" cy="9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Egress QDISC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C3B223-A3B0-45E0-B7FF-937DB598A8FA}"/>
              </a:ext>
            </a:extLst>
          </p:cNvPr>
          <p:cNvSpPr txBox="1"/>
          <p:nvPr/>
        </p:nvSpPr>
        <p:spPr>
          <a:xfrm>
            <a:off x="5918571" y="82877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Virtual Interface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3113DEE-24FC-4DDF-BA48-639795812382}"/>
              </a:ext>
            </a:extLst>
          </p:cNvPr>
          <p:cNvCxnSpPr>
            <a:cxnSpLocks/>
          </p:cNvCxnSpPr>
          <p:nvPr/>
        </p:nvCxnSpPr>
        <p:spPr>
          <a:xfrm>
            <a:off x="8438571" y="1965238"/>
            <a:ext cx="1080000" cy="0"/>
          </a:xfrm>
          <a:prstGeom prst="straightConnector1">
            <a:avLst/>
          </a:prstGeom>
          <a:ln w="889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E3C715A-3B9D-42CA-9EC2-E0E510A969E9}"/>
              </a:ext>
            </a:extLst>
          </p:cNvPr>
          <p:cNvCxnSpPr>
            <a:cxnSpLocks/>
          </p:cNvCxnSpPr>
          <p:nvPr/>
        </p:nvCxnSpPr>
        <p:spPr>
          <a:xfrm>
            <a:off x="5167047" y="1951267"/>
            <a:ext cx="1113886" cy="1397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5B56A69-54BD-4843-A8FF-71C42DF03717}"/>
              </a:ext>
            </a:extLst>
          </p:cNvPr>
          <p:cNvCxnSpPr>
            <a:cxnSpLocks/>
          </p:cNvCxnSpPr>
          <p:nvPr/>
        </p:nvCxnSpPr>
        <p:spPr>
          <a:xfrm>
            <a:off x="5167047" y="4871698"/>
            <a:ext cx="4351524" cy="0"/>
          </a:xfrm>
          <a:prstGeom prst="straightConnector1">
            <a:avLst/>
          </a:prstGeom>
          <a:ln w="889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Wolke 29">
            <a:extLst>
              <a:ext uri="{FF2B5EF4-FFF2-40B4-BE49-F238E27FC236}">
                <a16:creationId xmlns:a16="http://schemas.microsoft.com/office/drawing/2014/main" id="{3BEEDA2E-8E44-41C4-B7FA-A75CAAD9492A}"/>
              </a:ext>
            </a:extLst>
          </p:cNvPr>
          <p:cNvSpPr/>
          <p:nvPr/>
        </p:nvSpPr>
        <p:spPr>
          <a:xfrm>
            <a:off x="471210" y="571233"/>
            <a:ext cx="1413617" cy="575999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Internet</a:t>
            </a:r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7B0603D-D24B-47EE-9FF9-394F169CE5A4}"/>
              </a:ext>
            </a:extLst>
          </p:cNvPr>
          <p:cNvSpPr/>
          <p:nvPr/>
        </p:nvSpPr>
        <p:spPr>
          <a:xfrm>
            <a:off x="9560791" y="571232"/>
            <a:ext cx="2160000" cy="57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37FC152-6516-425C-B014-E4D0BFA9FB53}"/>
              </a:ext>
            </a:extLst>
          </p:cNvPr>
          <p:cNvGrpSpPr/>
          <p:nvPr/>
        </p:nvGrpSpPr>
        <p:grpSpPr>
          <a:xfrm>
            <a:off x="5992275" y="5174821"/>
            <a:ext cx="3526296" cy="1103166"/>
            <a:chOff x="6476120" y="5363465"/>
            <a:chExt cx="3526296" cy="1103166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6E0D8EB-60A0-4771-A553-21479945E6AE}"/>
                </a:ext>
              </a:extLst>
            </p:cNvPr>
            <p:cNvCxnSpPr>
              <a:cxnSpLocks/>
            </p:cNvCxnSpPr>
            <p:nvPr/>
          </p:nvCxnSpPr>
          <p:spPr>
            <a:xfrm>
              <a:off x="6476120" y="5625075"/>
              <a:ext cx="360000" cy="0"/>
            </a:xfrm>
            <a:prstGeom prst="straightConnector1">
              <a:avLst/>
            </a:prstGeom>
            <a:ln w="889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D0894A9E-0C82-4163-910D-47E5F2BB437E}"/>
                </a:ext>
              </a:extLst>
            </p:cNvPr>
            <p:cNvCxnSpPr>
              <a:cxnSpLocks/>
            </p:cNvCxnSpPr>
            <p:nvPr/>
          </p:nvCxnSpPr>
          <p:spPr>
            <a:xfrm>
              <a:off x="6476120" y="6205021"/>
              <a:ext cx="360000" cy="0"/>
            </a:xfrm>
            <a:prstGeom prst="straightConnector1">
              <a:avLst/>
            </a:prstGeom>
            <a:ln w="889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3943207-FD7B-45D6-93D4-44A19560631E}"/>
                </a:ext>
              </a:extLst>
            </p:cNvPr>
            <p:cNvSpPr txBox="1"/>
            <p:nvPr/>
          </p:nvSpPr>
          <p:spPr>
            <a:xfrm>
              <a:off x="7044611" y="5363465"/>
              <a:ext cx="2957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Limited Traffic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83CB583-8813-4A43-8DFF-3B13FF188149}"/>
                </a:ext>
              </a:extLst>
            </p:cNvPr>
            <p:cNvSpPr txBox="1"/>
            <p:nvPr/>
          </p:nvSpPr>
          <p:spPr>
            <a:xfrm>
              <a:off x="7044611" y="5943411"/>
              <a:ext cx="2957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Unlimited Traffic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63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5</cp:revision>
  <dcterms:created xsi:type="dcterms:W3CDTF">2019-05-30T09:18:28Z</dcterms:created>
  <dcterms:modified xsi:type="dcterms:W3CDTF">2019-05-30T09:55:32Z</dcterms:modified>
</cp:coreProperties>
</file>