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8BDB3-2F01-4209-BE18-808C78C16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69143B-B928-4481-9EAC-2529CE7BE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36585-7FC8-4B29-8692-4171B46C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C68B0-2B1B-4485-B9D5-E856ED0B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C5C96-1BE9-4526-9C35-6ABE3B36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070ED-BE88-4FB6-AA6E-2996EE9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7700FF-622B-4801-BE57-1E382AA37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9B8DE-1E68-44DD-99D0-674B855F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2E9A9-BC33-4B05-B4A9-3F94E930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927DE-F0C8-4476-99AD-EBDF840E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344224-BD98-4A4B-BEED-60C655AA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87AFEB-DA1C-41B2-8186-0DC172988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A50EB-3172-4310-B20D-54B145E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72C9B-0A20-4D58-A667-D7879470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C3B33-0CAE-47D5-ACEC-8FF0DD35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B4A56-A139-479C-9E3C-F27570F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3D8B6-D83D-4550-8F42-F29D3223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E5F19-945A-43E8-B4E4-E31C4ED0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48254A-E749-4F31-BBFA-29EDAA74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55216-51C5-45A4-B0D7-7AFBBE37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137C4-88E4-4C95-97A8-BBD44065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A73C90-4912-4ED6-9C77-09F268F2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48BA3-B21F-4C29-9564-6A74F21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931B6-8EDD-44CC-A942-6665D05C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EF2FD-5ABC-4D5B-B1D7-F01263CF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DB84-724B-4A01-91C3-62186DE8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270D1-0AB2-426A-AEAD-DC62CF0A7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3E870E-4C0C-4BCF-9B8A-BCE37D75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8B2B2-7493-4B73-BAAB-47658755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FE9A4-C743-47FB-93F5-2F277A6C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EFB96-F6C5-475E-AB7C-7B723EE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34DD3-A39F-41CF-8DC0-E8A967A5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8FE2C-58AB-47A4-9A0D-25A0B1823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E8186E-2AEE-4B31-9BCE-67561915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7D8F2A-7D2F-493B-8C3E-CFAE35CB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36D46F-544F-4A2F-B623-0CFD12C77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D4F46-3458-48DA-A28A-B2F2000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A83C7C-643A-462F-BC71-B8116F6E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BB69F2-B9DB-4D01-BAAE-D698292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C684D-E443-4084-9646-4F5EC19F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1D2374-C5E5-4F8C-9F6A-73DE0040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B2BBD8-ED3F-428D-9878-5D77DA48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D513E-07C2-44D0-8B17-C1091CB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327DED-1461-423A-BA1C-5AACE5B3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7405C-86A7-418B-AE40-954A12D9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ECA8C-DCC0-4078-A8F6-AAFCEE0A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292B-A48E-4D4F-99A4-D9950979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CC02D-EE83-4735-86AC-1684EBA1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51CDA0-CE37-449E-A45A-183E011C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80C655-5E40-4E6F-96FC-A580EC50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D2B135-F175-4359-A14D-32D5A1C5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B85E2-DC20-406C-AA83-D48775C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17AFE-277C-424B-9F79-444D165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951C6-15A1-4A84-BC44-25DE5374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65692F-E08D-4F30-84CF-3528C047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0F1978-C64E-44FD-B63A-7C3847B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B7471-7382-4373-90E3-02E4C18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7FDAE-4A59-4C46-A56C-A24DA937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B125FD-20F3-49B9-84FD-483E5ED1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A9786-5C96-406C-821B-E5275434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2BD5-1BCD-4AA1-B7D2-0F500C6AB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0743-92F2-4101-8CCA-369C9CA2943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D4655-8CE3-41FB-A221-CAF83974B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9D6CD-BF21-4D06-A943-E22A9197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0E2E-290D-421A-966C-AA519E59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1A3DCA9-595B-4829-B5EC-761AAB43659F}"/>
              </a:ext>
            </a:extLst>
          </p:cNvPr>
          <p:cNvSpPr/>
          <p:nvPr/>
        </p:nvSpPr>
        <p:spPr>
          <a:xfrm>
            <a:off x="332912" y="337351"/>
            <a:ext cx="5199355" cy="62143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6FB555F-D794-4C45-8824-FA590C9C3E59}"/>
              </a:ext>
            </a:extLst>
          </p:cNvPr>
          <p:cNvSpPr/>
          <p:nvPr/>
        </p:nvSpPr>
        <p:spPr>
          <a:xfrm>
            <a:off x="6659733" y="337351"/>
            <a:ext cx="5199355" cy="62143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EC7332A-1BB0-4EB8-8016-E43A959CF9D5}"/>
              </a:ext>
            </a:extLst>
          </p:cNvPr>
          <p:cNvGrpSpPr/>
          <p:nvPr/>
        </p:nvGrpSpPr>
        <p:grpSpPr>
          <a:xfrm>
            <a:off x="816745" y="2050741"/>
            <a:ext cx="4231688" cy="736847"/>
            <a:chOff x="870013" y="1340528"/>
            <a:chExt cx="4231688" cy="736847"/>
          </a:xfrm>
          <a:solidFill>
            <a:schemeClr val="accent2">
              <a:lumMod val="7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1F334C3C-6B5D-4292-B7D7-B5A952D9ECAC}"/>
                </a:ext>
              </a:extLst>
            </p:cNvPr>
            <p:cNvSpPr/>
            <p:nvPr/>
          </p:nvSpPr>
          <p:spPr>
            <a:xfrm>
              <a:off x="870013" y="1340528"/>
              <a:ext cx="1988598" cy="73684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1: HTB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1CA2FF6-8013-4B4F-9966-F2DBEA907F7A}"/>
                </a:ext>
              </a:extLst>
            </p:cNvPr>
            <p:cNvSpPr/>
            <p:nvPr/>
          </p:nvSpPr>
          <p:spPr>
            <a:xfrm>
              <a:off x="3113103" y="1340528"/>
              <a:ext cx="1988598" cy="73684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ffff</a:t>
              </a:r>
              <a:r>
                <a:rPr lang="en-US" sz="2400" dirty="0"/>
                <a:t>: ingress</a:t>
              </a:r>
            </a:p>
          </p:txBody>
        </p: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0C4C5E7-1F99-436B-8031-52A0A3329853}"/>
              </a:ext>
            </a:extLst>
          </p:cNvPr>
          <p:cNvSpPr/>
          <p:nvPr/>
        </p:nvSpPr>
        <p:spPr>
          <a:xfrm>
            <a:off x="8265111" y="2050741"/>
            <a:ext cx="1988598" cy="7368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2: HTB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EA06F87-7C45-49BF-8F59-8D4481CCB208}"/>
              </a:ext>
            </a:extLst>
          </p:cNvPr>
          <p:cNvGrpSpPr/>
          <p:nvPr/>
        </p:nvGrpSpPr>
        <p:grpSpPr>
          <a:xfrm>
            <a:off x="426125" y="4235555"/>
            <a:ext cx="5012928" cy="1512000"/>
            <a:chOff x="426125" y="4235555"/>
            <a:chExt cx="5012928" cy="1512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4359264-DDA2-40CB-9CF0-6BD89ED33495}"/>
                </a:ext>
              </a:extLst>
            </p:cNvPr>
            <p:cNvSpPr/>
            <p:nvPr/>
          </p:nvSpPr>
          <p:spPr>
            <a:xfrm>
              <a:off x="426125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1:AS ID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DD2D01E-71A6-4D93-899F-ADD8D00D3752}"/>
                </a:ext>
              </a:extLst>
            </p:cNvPr>
            <p:cNvSpPr/>
            <p:nvPr/>
          </p:nvSpPr>
          <p:spPr>
            <a:xfrm>
              <a:off x="2176589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1:AS ID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51E1AC0-FF58-4016-881A-C870B306C32D}"/>
                </a:ext>
              </a:extLst>
            </p:cNvPr>
            <p:cNvSpPr/>
            <p:nvPr/>
          </p:nvSpPr>
          <p:spPr>
            <a:xfrm>
              <a:off x="3927053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1:9999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46DBE93-8CD4-449A-9A6E-B4438F0965E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1182125" y="2787588"/>
            <a:ext cx="628919" cy="14479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77B06C5-D8F0-41E6-89E7-E33870D63A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811044" y="2787588"/>
            <a:ext cx="1121545" cy="14479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665A800-65A1-441D-8BAA-6EAB6A7C63ED}"/>
              </a:ext>
            </a:extLst>
          </p:cNvPr>
          <p:cNvCxnSpPr>
            <a:endCxn id="12" idx="0"/>
          </p:cNvCxnSpPr>
          <p:nvPr/>
        </p:nvCxnSpPr>
        <p:spPr>
          <a:xfrm>
            <a:off x="1811044" y="2787588"/>
            <a:ext cx="2872009" cy="14479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C3553EE-874E-4740-A7B3-3863C1910C02}"/>
              </a:ext>
            </a:extLst>
          </p:cNvPr>
          <p:cNvGrpSpPr/>
          <p:nvPr/>
        </p:nvGrpSpPr>
        <p:grpSpPr>
          <a:xfrm>
            <a:off x="6752946" y="4240447"/>
            <a:ext cx="5012928" cy="1512000"/>
            <a:chOff x="426125" y="4235555"/>
            <a:chExt cx="5012928" cy="15120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B6C063C-AAF7-4218-B4F1-2386F2A17D25}"/>
                </a:ext>
              </a:extLst>
            </p:cNvPr>
            <p:cNvSpPr/>
            <p:nvPr/>
          </p:nvSpPr>
          <p:spPr>
            <a:xfrm>
              <a:off x="426125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2:AS ID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4BB3EC6-1E52-4550-A4B8-CBB489E5EBDD}"/>
                </a:ext>
              </a:extLst>
            </p:cNvPr>
            <p:cNvSpPr/>
            <p:nvPr/>
          </p:nvSpPr>
          <p:spPr>
            <a:xfrm>
              <a:off x="2176589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2:AS ID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3480FD-BF48-44A6-A3C2-759A802B05F5}"/>
                </a:ext>
              </a:extLst>
            </p:cNvPr>
            <p:cNvSpPr/>
            <p:nvPr/>
          </p:nvSpPr>
          <p:spPr>
            <a:xfrm>
              <a:off x="3927053" y="4235555"/>
              <a:ext cx="1512000" cy="151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2:9999</a:t>
              </a:r>
            </a:p>
            <a:p>
              <a:pPr algn="ctr"/>
              <a:r>
                <a:rPr lang="en-US" sz="2400" dirty="0"/>
                <a:t>HTB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1516778-7839-4426-8D30-46F9FD025D38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7508946" y="2787588"/>
            <a:ext cx="1750464" cy="14528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59CC250-5893-47DF-AD8B-05450FB8EBF6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9259410" y="2787588"/>
            <a:ext cx="0" cy="14528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24CAA5-D251-4E03-ABDF-C8912893D182}"/>
              </a:ext>
            </a:extLst>
          </p:cNvPr>
          <p:cNvCxnSpPr>
            <a:endCxn id="23" idx="0"/>
          </p:cNvCxnSpPr>
          <p:nvPr/>
        </p:nvCxnSpPr>
        <p:spPr>
          <a:xfrm>
            <a:off x="9259410" y="2787588"/>
            <a:ext cx="1750464" cy="14528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F38C7B78-B5A8-46A9-B8C5-034BFE9C93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 flipH="1" flipV="1">
            <a:off x="6288348" y="-183473"/>
            <a:ext cx="736847" cy="5205276"/>
          </a:xfrm>
          <a:prstGeom prst="curvedConnector5">
            <a:avLst>
              <a:gd name="adj1" fmla="val -63554"/>
              <a:gd name="adj2" fmla="val 37550"/>
              <a:gd name="adj3" fmla="val 17921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2A51942-93A8-4465-A82F-A32D8145DDB1}"/>
              </a:ext>
            </a:extLst>
          </p:cNvPr>
          <p:cNvSpPr txBox="1"/>
          <p:nvPr/>
        </p:nvSpPr>
        <p:spPr>
          <a:xfrm>
            <a:off x="326990" y="762000"/>
            <a:ext cx="520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Physical Interface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401ADCF-49B3-4A44-9199-D8817605E0A7}"/>
              </a:ext>
            </a:extLst>
          </p:cNvPr>
          <p:cNvSpPr txBox="1"/>
          <p:nvPr/>
        </p:nvSpPr>
        <p:spPr>
          <a:xfrm>
            <a:off x="6656771" y="760040"/>
            <a:ext cx="520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Virtual Interface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6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4</cp:revision>
  <dcterms:created xsi:type="dcterms:W3CDTF">2019-05-31T07:10:41Z</dcterms:created>
  <dcterms:modified xsi:type="dcterms:W3CDTF">2019-05-31T07:34:57Z</dcterms:modified>
</cp:coreProperties>
</file>