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4F57E8-6DAD-4C36-A478-821558106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078571F-CA2D-4B26-AB94-61A623A82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2D33BB-7459-42D8-9079-7AB3782CA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5E969-39E5-480D-B9C5-6726300899F8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A08F4B-28CC-4A15-A62A-56928EB06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01EE1F-8CB4-4C09-8AD8-E8768EDBD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690E-81B3-4412-ADA8-BE5F4A622AC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08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8EE2E1-61A1-4F2E-88B3-C0F2869FD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B7AD1C8-17D3-4267-8117-03B06FC53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CBE5E8-7F02-472C-8C0F-17D285F80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5E969-39E5-480D-B9C5-6726300899F8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9CBC36-C84B-46AA-89F3-7FFFFC939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22EFB2-89F8-4956-AF30-E7EF5A589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690E-81B3-4412-ADA8-BE5F4A622AC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0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2E8ACF0-B53D-4927-9BF2-8BF6F78CBA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F1D6817-ED56-4D2A-A894-3E79573C4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21353F-8C37-4565-B7F2-50AAEBDCE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5E969-39E5-480D-B9C5-6726300899F8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5A9F14-1A8C-439C-9215-30D0C613F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4F12AC-1502-4A77-82E9-A43D2AE8A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690E-81B3-4412-ADA8-BE5F4A622AC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1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E5BFD9-29F7-4488-BCA7-9E051CDB0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65DF50-EADD-45B3-BDA5-201C2D509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0F90E8-3896-4065-86E3-D14915DAA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5E969-39E5-480D-B9C5-6726300899F8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EF740F-8497-4908-9D49-D4816531A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6789F1-EA3C-4AA2-9185-A0DF6DF99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690E-81B3-4412-ADA8-BE5F4A622AC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3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B24BBA-D9F9-4317-A320-B25A40E00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631F1C-989A-4CC7-803E-90EE23183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22B1FD-7675-420E-A82C-5978D6378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5E969-39E5-480D-B9C5-6726300899F8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CD2F1F-2EFF-416C-965C-C03178FE7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6036D5-7308-47C1-AF2C-C3D1E1AD3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690E-81B3-4412-ADA8-BE5F4A622AC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14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3C4480-1E0D-444B-BF38-F0DD7F847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C2CF3E-77DA-4E67-A30E-AB351842E4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8E787EE-C0E0-4325-88E0-02C915DCE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C788DC-F21D-454A-832A-DED9F432E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5E969-39E5-480D-B9C5-6726300899F8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3E7B28E-9998-4F98-8DF2-E1B9A417B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018D47-D5C4-4FEE-B696-B4355A0D1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690E-81B3-4412-ADA8-BE5F4A622AC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509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F50503-DFFF-4C69-906E-16BB7069F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2C8406-8B47-4C92-B4D5-EDDFE2B2B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201727C-1F05-4AAE-BC72-ACE7B8314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8746ADF-3ECE-4782-9E28-E0420F4B97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30DAD7B-612A-4791-AA8B-CE53F1EE40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383E35F-4B43-4446-9C21-1F5BF141D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5E969-39E5-480D-B9C5-6726300899F8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0E18D8F-7E78-4F8B-9D54-ABA19F341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6F7634B-4A24-47B9-9309-486A78A31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690E-81B3-4412-ADA8-BE5F4A622AC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20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9AB020-BE27-4F21-847B-0A2336960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B0F699C-AC40-493C-ADC8-B8EF2D5A5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5E969-39E5-480D-B9C5-6726300899F8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5A3782-D84D-4774-8FF0-B2B65042C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A75585-A1AD-4CE6-851D-2332DF4DB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690E-81B3-4412-ADA8-BE5F4A622AC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3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31E4F72-C9F2-4C5B-8B2D-27D19AA60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5E969-39E5-480D-B9C5-6726300899F8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DD4FA78-9196-4F37-B8CD-D8EEC3C5A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40B9DF-F7D5-41D3-8289-AAAFF6B16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690E-81B3-4412-ADA8-BE5F4A622AC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5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245A0C-D6B9-4E9E-BCFC-23408D471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CA2604-DF8F-46D8-AF0C-F490EE051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F0C243-729D-4A84-9E08-767606F4D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E3B6F1-43C2-4ACA-B7E8-2A6202D66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5E969-39E5-480D-B9C5-6726300899F8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38F7EF-DB7A-422B-BD0E-82D9BE4C8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EAAEF8-6663-4F89-A7BA-E996CE8FF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690E-81B3-4412-ADA8-BE5F4A622AC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55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425762-5AD0-4E15-8FD2-EB5201F18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35F40B9-2B12-4761-8BAC-84B9A33CFC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F84CE8-09FC-413F-84AB-0B199D558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7B9D27-29AD-4843-BA3A-55327DC81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5E969-39E5-480D-B9C5-6726300899F8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C77DF6-AE2F-4C6F-A6D2-A1EDC007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718047-4979-41B0-A2B1-F3342249A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690E-81B3-4412-ADA8-BE5F4A622AC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66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7E1C440-F06C-4AD4-ADF3-EB7741C73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F5C6F6-E5D2-45E1-AF93-D7433D685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44D59C-4710-41B6-A46E-51CCA2CEB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5E969-39E5-480D-B9C5-6726300899F8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BE763A-2574-4823-8364-F87E7652D5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3553D0-6B88-4E82-AB85-053F9DB42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F690E-81B3-4412-ADA8-BE5F4A622AC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86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001DDB17-8BFD-41A2-9FA4-411482617EEB}"/>
              </a:ext>
            </a:extLst>
          </p:cNvPr>
          <p:cNvGrpSpPr/>
          <p:nvPr/>
        </p:nvGrpSpPr>
        <p:grpSpPr>
          <a:xfrm>
            <a:off x="555308" y="660049"/>
            <a:ext cx="11166681" cy="5537903"/>
            <a:chOff x="555308" y="127892"/>
            <a:chExt cx="11166681" cy="5537903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79228329-76CB-48FC-8F44-75224C288C82}"/>
                </a:ext>
              </a:extLst>
            </p:cNvPr>
            <p:cNvGrpSpPr/>
            <p:nvPr/>
          </p:nvGrpSpPr>
          <p:grpSpPr>
            <a:xfrm>
              <a:off x="555308" y="127892"/>
              <a:ext cx="11166681" cy="4637815"/>
              <a:chOff x="787138" y="52476"/>
              <a:chExt cx="11166681" cy="4637815"/>
            </a:xfrm>
          </p:grpSpPr>
          <p:sp>
            <p:nvSpPr>
              <p:cNvPr id="4" name="Wolke 3">
                <a:extLst>
                  <a:ext uri="{FF2B5EF4-FFF2-40B4-BE49-F238E27FC236}">
                    <a16:creationId xmlns:a16="http://schemas.microsoft.com/office/drawing/2014/main" id="{836E72F3-F75B-4B91-A70E-3CEA3F322F77}"/>
                  </a:ext>
                </a:extLst>
              </p:cNvPr>
              <p:cNvSpPr/>
              <p:nvPr/>
            </p:nvSpPr>
            <p:spPr>
              <a:xfrm>
                <a:off x="1951347" y="575033"/>
                <a:ext cx="9592647" cy="4115258"/>
              </a:xfrm>
              <a:prstGeom prst="cloud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E38F0571-5DD3-45F1-AA5D-D3831E7E2A7A}"/>
                  </a:ext>
                </a:extLst>
              </p:cNvPr>
              <p:cNvSpPr/>
              <p:nvPr/>
            </p:nvSpPr>
            <p:spPr>
              <a:xfrm>
                <a:off x="3016577" y="2457462"/>
                <a:ext cx="720000" cy="720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77A06446-4898-4107-B9B4-3D269BC9DFDB}"/>
                  </a:ext>
                </a:extLst>
              </p:cNvPr>
              <p:cNvSpPr/>
              <p:nvPr/>
            </p:nvSpPr>
            <p:spPr>
              <a:xfrm>
                <a:off x="5978165" y="1038519"/>
                <a:ext cx="720000" cy="720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3943F212-C881-408D-836E-FB84ED572FC6}"/>
                  </a:ext>
                </a:extLst>
              </p:cNvPr>
              <p:cNvSpPr/>
              <p:nvPr/>
            </p:nvSpPr>
            <p:spPr>
              <a:xfrm>
                <a:off x="9260264" y="1890075"/>
                <a:ext cx="720000" cy="720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E6D4E039-B77C-4E0A-8C06-4805A7EB1893}"/>
                  </a:ext>
                </a:extLst>
              </p:cNvPr>
              <p:cNvSpPr/>
              <p:nvPr/>
            </p:nvSpPr>
            <p:spPr>
              <a:xfrm>
                <a:off x="787138" y="963313"/>
                <a:ext cx="720000" cy="72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09C529EE-3A84-49CB-9320-2CCD3E0B9040}"/>
                  </a:ext>
                </a:extLst>
              </p:cNvPr>
              <p:cNvSpPr/>
              <p:nvPr/>
            </p:nvSpPr>
            <p:spPr>
              <a:xfrm>
                <a:off x="4267200" y="52476"/>
                <a:ext cx="720000" cy="72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D4283653-73D1-4E0C-B43F-1E91BDA7B463}"/>
                  </a:ext>
                </a:extLst>
              </p:cNvPr>
              <p:cNvSpPr/>
              <p:nvPr/>
            </p:nvSpPr>
            <p:spPr>
              <a:xfrm>
                <a:off x="11233819" y="678519"/>
                <a:ext cx="720000" cy="72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8A4BC21D-BCA3-401F-8450-D013838761A1}"/>
                  </a:ext>
                </a:extLst>
              </p:cNvPr>
              <p:cNvSpPr/>
              <p:nvPr/>
            </p:nvSpPr>
            <p:spPr>
              <a:xfrm>
                <a:off x="787138" y="3173169"/>
                <a:ext cx="720000" cy="72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D4788AAA-BB1A-4C5B-88B0-8B052B2DDDE0}"/>
                  </a:ext>
                </a:extLst>
              </p:cNvPr>
              <p:cNvSpPr/>
              <p:nvPr/>
            </p:nvSpPr>
            <p:spPr>
              <a:xfrm>
                <a:off x="4120219" y="1523368"/>
                <a:ext cx="720000" cy="7200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38100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409441CC-648F-4009-9C15-5E665A797D19}"/>
                  </a:ext>
                </a:extLst>
              </p:cNvPr>
              <p:cNvSpPr/>
              <p:nvPr/>
            </p:nvSpPr>
            <p:spPr>
              <a:xfrm>
                <a:off x="6045513" y="2953099"/>
                <a:ext cx="720000" cy="7200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38100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26E2E5BC-10EB-4426-8123-36EACE707BF9}"/>
                  </a:ext>
                </a:extLst>
              </p:cNvPr>
              <p:cNvSpPr/>
              <p:nvPr/>
            </p:nvSpPr>
            <p:spPr>
              <a:xfrm>
                <a:off x="7729089" y="1683313"/>
                <a:ext cx="720000" cy="7200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38100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9" name="Gerader Verbinder 18">
                <a:extLst>
                  <a:ext uri="{FF2B5EF4-FFF2-40B4-BE49-F238E27FC236}">
                    <a16:creationId xmlns:a16="http://schemas.microsoft.com/office/drawing/2014/main" id="{F0B36F51-D5EB-41E4-9AD4-31D07F014A9B}"/>
                  </a:ext>
                </a:extLst>
              </p:cNvPr>
              <p:cNvCxnSpPr>
                <a:cxnSpLocks/>
                <a:stCxn id="10" idx="5"/>
                <a:endCxn id="5" idx="1"/>
              </p:cNvCxnSpPr>
              <p:nvPr/>
            </p:nvCxnSpPr>
            <p:spPr>
              <a:xfrm>
                <a:off x="1401696" y="1577871"/>
                <a:ext cx="1720323" cy="9850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>
                <a:extLst>
                  <a:ext uri="{FF2B5EF4-FFF2-40B4-BE49-F238E27FC236}">
                    <a16:creationId xmlns:a16="http://schemas.microsoft.com/office/drawing/2014/main" id="{2AC4D059-945B-40C2-9ED9-F14F119B5244}"/>
                  </a:ext>
                </a:extLst>
              </p:cNvPr>
              <p:cNvCxnSpPr>
                <a:stCxn id="13" idx="6"/>
                <a:endCxn id="5" idx="3"/>
              </p:cNvCxnSpPr>
              <p:nvPr/>
            </p:nvCxnSpPr>
            <p:spPr>
              <a:xfrm flipV="1">
                <a:off x="1507138" y="3072020"/>
                <a:ext cx="1614881" cy="46114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>
                <a:extLst>
                  <a:ext uri="{FF2B5EF4-FFF2-40B4-BE49-F238E27FC236}">
                    <a16:creationId xmlns:a16="http://schemas.microsoft.com/office/drawing/2014/main" id="{3CEA810D-DF30-49E3-A1DE-FFDE94DD162A}"/>
                  </a:ext>
                </a:extLst>
              </p:cNvPr>
              <p:cNvCxnSpPr>
                <a:cxnSpLocks/>
                <a:stCxn id="11" idx="5"/>
                <a:endCxn id="6" idx="1"/>
              </p:cNvCxnSpPr>
              <p:nvPr/>
            </p:nvCxnSpPr>
            <p:spPr>
              <a:xfrm>
                <a:off x="4881758" y="667034"/>
                <a:ext cx="1201849" cy="47692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EA4F3F5F-0AE4-4FA9-AD5B-9014D7CAF189}"/>
                  </a:ext>
                </a:extLst>
              </p:cNvPr>
              <p:cNvCxnSpPr>
                <a:stCxn id="12" idx="3"/>
                <a:endCxn id="7" idx="6"/>
              </p:cNvCxnSpPr>
              <p:nvPr/>
            </p:nvCxnSpPr>
            <p:spPr>
              <a:xfrm flipH="1">
                <a:off x="9980264" y="1293077"/>
                <a:ext cx="1358997" cy="9569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>
                <a:extLst>
                  <a:ext uri="{FF2B5EF4-FFF2-40B4-BE49-F238E27FC236}">
                    <a16:creationId xmlns:a16="http://schemas.microsoft.com/office/drawing/2014/main" id="{7158D230-D5E3-46D0-970A-1E46246D5FCE}"/>
                  </a:ext>
                </a:extLst>
              </p:cNvPr>
              <p:cNvCxnSpPr>
                <a:stCxn id="5" idx="6"/>
                <a:endCxn id="16" idx="2"/>
              </p:cNvCxnSpPr>
              <p:nvPr/>
            </p:nvCxnSpPr>
            <p:spPr>
              <a:xfrm>
                <a:off x="3736577" y="2817462"/>
                <a:ext cx="2308936" cy="49563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>
                <a:extLst>
                  <a:ext uri="{FF2B5EF4-FFF2-40B4-BE49-F238E27FC236}">
                    <a16:creationId xmlns:a16="http://schemas.microsoft.com/office/drawing/2014/main" id="{F7F2104A-067E-4340-A2C9-BE558A7B5CA5}"/>
                  </a:ext>
                </a:extLst>
              </p:cNvPr>
              <p:cNvCxnSpPr>
                <a:stCxn id="5" idx="7"/>
                <a:endCxn id="14" idx="3"/>
              </p:cNvCxnSpPr>
              <p:nvPr/>
            </p:nvCxnSpPr>
            <p:spPr>
              <a:xfrm flipV="1">
                <a:off x="3631135" y="2137926"/>
                <a:ext cx="594526" cy="42497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>
                <a:extLst>
                  <a:ext uri="{FF2B5EF4-FFF2-40B4-BE49-F238E27FC236}">
                    <a16:creationId xmlns:a16="http://schemas.microsoft.com/office/drawing/2014/main" id="{1E3E5E82-8A80-4AA4-B206-052C9E2CC0FE}"/>
                  </a:ext>
                </a:extLst>
              </p:cNvPr>
              <p:cNvCxnSpPr>
                <a:stCxn id="14" idx="6"/>
                <a:endCxn id="6" idx="2"/>
              </p:cNvCxnSpPr>
              <p:nvPr/>
            </p:nvCxnSpPr>
            <p:spPr>
              <a:xfrm flipV="1">
                <a:off x="4840219" y="1398519"/>
                <a:ext cx="1137946" cy="48484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>
                <a:extLst>
                  <a:ext uri="{FF2B5EF4-FFF2-40B4-BE49-F238E27FC236}">
                    <a16:creationId xmlns:a16="http://schemas.microsoft.com/office/drawing/2014/main" id="{D30ADBE5-E3F5-4612-82B9-2FD116B63E7D}"/>
                  </a:ext>
                </a:extLst>
              </p:cNvPr>
              <p:cNvCxnSpPr>
                <a:stCxn id="16" idx="0"/>
                <a:endCxn id="6" idx="4"/>
              </p:cNvCxnSpPr>
              <p:nvPr/>
            </p:nvCxnSpPr>
            <p:spPr>
              <a:xfrm flipH="1" flipV="1">
                <a:off x="6338165" y="1758519"/>
                <a:ext cx="67348" cy="11945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>
                <a:extLst>
                  <a:ext uri="{FF2B5EF4-FFF2-40B4-BE49-F238E27FC236}">
                    <a16:creationId xmlns:a16="http://schemas.microsoft.com/office/drawing/2014/main" id="{744DF0C9-5277-472F-B538-8F87EE802681}"/>
                  </a:ext>
                </a:extLst>
              </p:cNvPr>
              <p:cNvCxnSpPr>
                <a:stCxn id="7" idx="2"/>
                <a:endCxn id="17" idx="6"/>
              </p:cNvCxnSpPr>
              <p:nvPr/>
            </p:nvCxnSpPr>
            <p:spPr>
              <a:xfrm flipH="1" flipV="1">
                <a:off x="8449089" y="2043313"/>
                <a:ext cx="811175" cy="20676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>
                <a:extLst>
                  <a:ext uri="{FF2B5EF4-FFF2-40B4-BE49-F238E27FC236}">
                    <a16:creationId xmlns:a16="http://schemas.microsoft.com/office/drawing/2014/main" id="{56837D8E-C927-4FDA-AB96-381E08AA147A}"/>
                  </a:ext>
                </a:extLst>
              </p:cNvPr>
              <p:cNvCxnSpPr>
                <a:stCxn id="6" idx="6"/>
                <a:endCxn id="17" idx="2"/>
              </p:cNvCxnSpPr>
              <p:nvPr/>
            </p:nvCxnSpPr>
            <p:spPr>
              <a:xfrm>
                <a:off x="6698165" y="1398519"/>
                <a:ext cx="1030924" cy="6447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Gerader Verbinder 38">
                <a:extLst>
                  <a:ext uri="{FF2B5EF4-FFF2-40B4-BE49-F238E27FC236}">
                    <a16:creationId xmlns:a16="http://schemas.microsoft.com/office/drawing/2014/main" id="{AB6FF637-3223-4D85-A4E0-0DCE8E6A3AF8}"/>
                  </a:ext>
                </a:extLst>
              </p:cNvPr>
              <p:cNvCxnSpPr>
                <a:stCxn id="14" idx="5"/>
                <a:endCxn id="16" idx="1"/>
              </p:cNvCxnSpPr>
              <p:nvPr/>
            </p:nvCxnSpPr>
            <p:spPr>
              <a:xfrm>
                <a:off x="4734777" y="2137926"/>
                <a:ext cx="1416178" cy="92061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r Verbinder 40">
                <a:extLst>
                  <a:ext uri="{FF2B5EF4-FFF2-40B4-BE49-F238E27FC236}">
                    <a16:creationId xmlns:a16="http://schemas.microsoft.com/office/drawing/2014/main" id="{690EBF81-56CB-43F4-894C-2585BEB3E352}"/>
                  </a:ext>
                </a:extLst>
              </p:cNvPr>
              <p:cNvCxnSpPr>
                <a:cxnSpLocks/>
                <a:stCxn id="16" idx="6"/>
                <a:endCxn id="17" idx="3"/>
              </p:cNvCxnSpPr>
              <p:nvPr/>
            </p:nvCxnSpPr>
            <p:spPr>
              <a:xfrm flipV="1">
                <a:off x="6765513" y="2297871"/>
                <a:ext cx="1069018" cy="10152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91A9927C-A778-41A0-A200-AC2ED0A5F69A}"/>
                  </a:ext>
                </a:extLst>
              </p:cNvPr>
              <p:cNvSpPr txBox="1"/>
              <p:nvPr/>
            </p:nvSpPr>
            <p:spPr>
              <a:xfrm>
                <a:off x="7067185" y="3041897"/>
                <a:ext cx="30583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err="1">
                    <a:solidFill>
                      <a:schemeClr val="bg1"/>
                    </a:solidFill>
                  </a:rPr>
                  <a:t>SCIONLab</a:t>
                </a:r>
                <a:r>
                  <a:rPr lang="en-US" sz="2800" dirty="0">
                    <a:solidFill>
                      <a:schemeClr val="bg1"/>
                    </a:solidFill>
                  </a:rPr>
                  <a:t>- Network</a:t>
                </a:r>
              </a:p>
            </p:txBody>
          </p:sp>
        </p:grpSp>
        <p:grpSp>
          <p:nvGrpSpPr>
            <p:cNvPr id="58" name="Gruppieren 57">
              <a:extLst>
                <a:ext uri="{FF2B5EF4-FFF2-40B4-BE49-F238E27FC236}">
                  <a16:creationId xmlns:a16="http://schemas.microsoft.com/office/drawing/2014/main" id="{12EEC83A-8395-4D3E-9FD4-A5E98552D291}"/>
                </a:ext>
              </a:extLst>
            </p:cNvPr>
            <p:cNvGrpSpPr/>
            <p:nvPr/>
          </p:nvGrpSpPr>
          <p:grpSpPr>
            <a:xfrm>
              <a:off x="665080" y="4945795"/>
              <a:ext cx="10947137" cy="720000"/>
              <a:chOff x="323477" y="5115480"/>
              <a:chExt cx="10947137" cy="720000"/>
            </a:xfrm>
          </p:grpSpPr>
          <p:grpSp>
            <p:nvGrpSpPr>
              <p:cNvPr id="55" name="Gruppieren 54">
                <a:extLst>
                  <a:ext uri="{FF2B5EF4-FFF2-40B4-BE49-F238E27FC236}">
                    <a16:creationId xmlns:a16="http://schemas.microsoft.com/office/drawing/2014/main" id="{ABA6EE0F-EE9A-4E52-BA1A-8CD3622B588B}"/>
                  </a:ext>
                </a:extLst>
              </p:cNvPr>
              <p:cNvGrpSpPr/>
              <p:nvPr/>
            </p:nvGrpSpPr>
            <p:grpSpPr>
              <a:xfrm>
                <a:off x="323477" y="5115480"/>
                <a:ext cx="2158914" cy="720000"/>
                <a:chOff x="681696" y="5133625"/>
                <a:chExt cx="2158914" cy="720000"/>
              </a:xfrm>
            </p:grpSpPr>
            <p:sp>
              <p:nvSpPr>
                <p:cNvPr id="48" name="Ellipse 47">
                  <a:extLst>
                    <a:ext uri="{FF2B5EF4-FFF2-40B4-BE49-F238E27FC236}">
                      <a16:creationId xmlns:a16="http://schemas.microsoft.com/office/drawing/2014/main" id="{1DC47C16-CB35-446B-8AFB-A064442641E4}"/>
                    </a:ext>
                  </a:extLst>
                </p:cNvPr>
                <p:cNvSpPr/>
                <p:nvPr/>
              </p:nvSpPr>
              <p:spPr>
                <a:xfrm>
                  <a:off x="681696" y="5133625"/>
                  <a:ext cx="720000" cy="72000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" name="Textfeld 51">
                  <a:extLst>
                    <a:ext uri="{FF2B5EF4-FFF2-40B4-BE49-F238E27FC236}">
                      <a16:creationId xmlns:a16="http://schemas.microsoft.com/office/drawing/2014/main" id="{017B3104-0BD5-430A-A2AF-F904A9A3D118}"/>
                    </a:ext>
                  </a:extLst>
                </p:cNvPr>
                <p:cNvSpPr txBox="1"/>
                <p:nvPr/>
              </p:nvSpPr>
              <p:spPr>
                <a:xfrm>
                  <a:off x="1663685" y="5262793"/>
                  <a:ext cx="117692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User-AS</a:t>
                  </a:r>
                  <a:endParaRPr lang="en-US" dirty="0"/>
                </a:p>
              </p:txBody>
            </p:sp>
          </p:grpSp>
          <p:grpSp>
            <p:nvGrpSpPr>
              <p:cNvPr id="57" name="Gruppieren 56">
                <a:extLst>
                  <a:ext uri="{FF2B5EF4-FFF2-40B4-BE49-F238E27FC236}">
                    <a16:creationId xmlns:a16="http://schemas.microsoft.com/office/drawing/2014/main" id="{10DEE282-A617-489F-8502-9ECB0881C67A}"/>
                  </a:ext>
                </a:extLst>
              </p:cNvPr>
              <p:cNvGrpSpPr/>
              <p:nvPr/>
            </p:nvGrpSpPr>
            <p:grpSpPr>
              <a:xfrm>
                <a:off x="7969913" y="5115480"/>
                <a:ext cx="3300701" cy="720000"/>
                <a:chOff x="681696" y="6138000"/>
                <a:chExt cx="3300701" cy="720000"/>
              </a:xfrm>
            </p:grpSpPr>
            <p:sp>
              <p:nvSpPr>
                <p:cNvPr id="51" name="Ellipse 50">
                  <a:extLst>
                    <a:ext uri="{FF2B5EF4-FFF2-40B4-BE49-F238E27FC236}">
                      <a16:creationId xmlns:a16="http://schemas.microsoft.com/office/drawing/2014/main" id="{F4009F05-CD45-4739-B958-B55CDBD4DB78}"/>
                    </a:ext>
                  </a:extLst>
                </p:cNvPr>
                <p:cNvSpPr/>
                <p:nvPr/>
              </p:nvSpPr>
              <p:spPr>
                <a:xfrm>
                  <a:off x="681696" y="6138000"/>
                  <a:ext cx="720000" cy="720000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 w="38100">
                  <a:solidFill>
                    <a:srgbClr val="00206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" name="Textfeld 52">
                  <a:extLst>
                    <a:ext uri="{FF2B5EF4-FFF2-40B4-BE49-F238E27FC236}">
                      <a16:creationId xmlns:a16="http://schemas.microsoft.com/office/drawing/2014/main" id="{ECF42423-7ECE-4651-B907-72F5F51C5F79}"/>
                    </a:ext>
                  </a:extLst>
                </p:cNvPr>
                <p:cNvSpPr txBox="1"/>
                <p:nvPr/>
              </p:nvSpPr>
              <p:spPr>
                <a:xfrm>
                  <a:off x="1663685" y="6267168"/>
                  <a:ext cx="231871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Infrastructure-AS</a:t>
                  </a:r>
                  <a:endParaRPr lang="en-US" dirty="0"/>
                </a:p>
              </p:txBody>
            </p:sp>
          </p:grpSp>
          <p:grpSp>
            <p:nvGrpSpPr>
              <p:cNvPr id="56" name="Gruppieren 55">
                <a:extLst>
                  <a:ext uri="{FF2B5EF4-FFF2-40B4-BE49-F238E27FC236}">
                    <a16:creationId xmlns:a16="http://schemas.microsoft.com/office/drawing/2014/main" id="{CEA482E8-791A-4082-95DF-BA7CBAB85983}"/>
                  </a:ext>
                </a:extLst>
              </p:cNvPr>
              <p:cNvGrpSpPr/>
              <p:nvPr/>
            </p:nvGrpSpPr>
            <p:grpSpPr>
              <a:xfrm>
                <a:off x="3553634" y="5115480"/>
                <a:ext cx="3345036" cy="720000"/>
                <a:chOff x="685964" y="6032906"/>
                <a:chExt cx="3345036" cy="720000"/>
              </a:xfrm>
            </p:grpSpPr>
            <p:sp>
              <p:nvSpPr>
                <p:cNvPr id="49" name="Ellipse 48">
                  <a:extLst>
                    <a:ext uri="{FF2B5EF4-FFF2-40B4-BE49-F238E27FC236}">
                      <a16:creationId xmlns:a16="http://schemas.microsoft.com/office/drawing/2014/main" id="{0CEA2033-B7B2-4923-872A-45D7A171F000}"/>
                    </a:ext>
                  </a:extLst>
                </p:cNvPr>
                <p:cNvSpPr/>
                <p:nvPr/>
              </p:nvSpPr>
              <p:spPr>
                <a:xfrm>
                  <a:off x="685964" y="6032906"/>
                  <a:ext cx="720000" cy="7200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Textfeld 53">
                  <a:extLst>
                    <a:ext uri="{FF2B5EF4-FFF2-40B4-BE49-F238E27FC236}">
                      <a16:creationId xmlns:a16="http://schemas.microsoft.com/office/drawing/2014/main" id="{69AD2545-DA1C-4E8D-A2FB-894F0200997B}"/>
                    </a:ext>
                  </a:extLst>
                </p:cNvPr>
                <p:cNvSpPr txBox="1"/>
                <p:nvPr/>
              </p:nvSpPr>
              <p:spPr>
                <a:xfrm>
                  <a:off x="1663685" y="6162074"/>
                  <a:ext cx="236731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Attachment Point</a:t>
                  </a:r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04573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Breitbild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 Meinen</dc:creator>
  <cp:lastModifiedBy>Manuel Meinen</cp:lastModifiedBy>
  <cp:revision>3</cp:revision>
  <dcterms:created xsi:type="dcterms:W3CDTF">2019-07-08T11:58:06Z</dcterms:created>
  <dcterms:modified xsi:type="dcterms:W3CDTF">2019-07-08T12:13:56Z</dcterms:modified>
</cp:coreProperties>
</file>