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mein\polybox\2019%20FS\Bachelor%20Thesis\evaluation\Test_2_wondershaper\Test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Tabelle1!$B$2:$B$3</c:f>
              <c:strCache>
                <c:ptCount val="2"/>
                <c:pt idx="1">
                  <c:v>Egress</c:v>
                </c:pt>
              </c:strCache>
            </c:strRef>
          </c:tx>
          <c:spPr>
            <a:ln w="571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Tabelle1!$B$4:$B$13</c:f>
              <c:numCache>
                <c:formatCode>General</c:formatCode>
                <c:ptCount val="10"/>
                <c:pt idx="0">
                  <c:v>491.9</c:v>
                </c:pt>
                <c:pt idx="1">
                  <c:v>502.3</c:v>
                </c:pt>
                <c:pt idx="2">
                  <c:v>508.7</c:v>
                </c:pt>
                <c:pt idx="3">
                  <c:v>508.8</c:v>
                </c:pt>
                <c:pt idx="4">
                  <c:v>514.49599999999998</c:v>
                </c:pt>
                <c:pt idx="5">
                  <c:v>540.5440000000001</c:v>
                </c:pt>
                <c:pt idx="6">
                  <c:v>490.08800000000002</c:v>
                </c:pt>
                <c:pt idx="7">
                  <c:v>485.23400000000004</c:v>
                </c:pt>
                <c:pt idx="8">
                  <c:v>488.72799999999995</c:v>
                </c:pt>
                <c:pt idx="9">
                  <c:v>486.92200000000003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F7-4269-941F-5E9528EE8491}"/>
            </c:ext>
          </c:extLst>
        </c:ser>
        <c:ser>
          <c:idx val="2"/>
          <c:order val="2"/>
          <c:tx>
            <c:strRef>
              <c:f>Tabelle1!$D$2:$D$3</c:f>
              <c:strCache>
                <c:ptCount val="2"/>
                <c:pt idx="1">
                  <c:v>Ingress</c:v>
                </c:pt>
              </c:strCache>
            </c:strRef>
          </c:tx>
          <c:spPr>
            <a:ln w="571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Tabelle1!$D$4:$D$13</c:f>
              <c:numCache>
                <c:formatCode>General</c:formatCode>
                <c:ptCount val="10"/>
                <c:pt idx="0">
                  <c:v>447.2</c:v>
                </c:pt>
                <c:pt idx="1">
                  <c:v>411.2</c:v>
                </c:pt>
                <c:pt idx="2">
                  <c:v>338.4</c:v>
                </c:pt>
                <c:pt idx="3">
                  <c:v>86.4</c:v>
                </c:pt>
                <c:pt idx="4">
                  <c:v>363.9</c:v>
                </c:pt>
                <c:pt idx="5">
                  <c:v>120</c:v>
                </c:pt>
                <c:pt idx="6">
                  <c:v>100.78999999999999</c:v>
                </c:pt>
                <c:pt idx="7">
                  <c:v>44.7</c:v>
                </c:pt>
                <c:pt idx="8">
                  <c:v>43.2</c:v>
                </c:pt>
                <c:pt idx="9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F7-4269-941F-5E9528EE8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806256"/>
        <c:axId val="469808224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Tabelle1!$C$2:$C$3</c15:sqref>
                        </c15:formulaRef>
                      </c:ext>
                    </c:extLst>
                    <c:strCache>
                      <c:ptCount val="2"/>
                      <c:pt idx="1">
                        <c:v>Egress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Tabelle1!$A$4:$A$13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Tabelle1!$C$4:$C$13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5DF7-4269-941F-5E9528EE8491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Tabelle1!$E$2:$E$3</c15:sqref>
                        </c15:formulaRef>
                      </c:ext>
                    </c:extLst>
                    <c:strCache>
                      <c:ptCount val="2"/>
                      <c:pt idx="1">
                        <c:v>Ingress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Tabelle1!$A$4:$A$13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Tabelle1!$E$4:$E$13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7</c:v>
                      </c:pt>
                      <c:pt idx="4">
                        <c:v>0</c:v>
                      </c:pt>
                      <c:pt idx="5">
                        <c:v>7</c:v>
                      </c:pt>
                      <c:pt idx="6">
                        <c:v>5</c:v>
                      </c:pt>
                      <c:pt idx="7">
                        <c:v>9</c:v>
                      </c:pt>
                      <c:pt idx="8">
                        <c:v>9</c:v>
                      </c:pt>
                      <c:pt idx="9">
                        <c:v>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5DF7-4269-941F-5E9528EE8491}"/>
                  </c:ext>
                </c:extLst>
              </c15:ser>
            </c15:filteredLineSeries>
          </c:ext>
        </c:extLst>
      </c:lineChart>
      <c:catAx>
        <c:axId val="469806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600"/>
                  <a:t>Datagram </a:t>
                </a:r>
                <a:r>
                  <a:rPr lang="de-CH" sz="1600" dirty="0"/>
                  <a:t>Size [Bytes]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9808224"/>
        <c:crosses val="autoZero"/>
        <c:auto val="1"/>
        <c:lblAlgn val="ctr"/>
        <c:lblOffset val="100"/>
        <c:noMultiLvlLbl val="0"/>
      </c:catAx>
      <c:valAx>
        <c:axId val="46980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600"/>
                  <a:t>Average</a:t>
                </a:r>
                <a:r>
                  <a:rPr lang="de-CH" sz="1600" baseline="0"/>
                  <a:t> Bandwidth [Kbps]</a:t>
                </a:r>
                <a:endParaRPr lang="de-CH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9806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8A488-1694-4BE1-9092-4E30FE445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7909CC-C240-463A-8693-D521D765F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A23166-A76E-4531-B0D3-BE8474D2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EBA0A5-70B6-462A-8DEC-30E892F2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38836C-1A04-419B-B7B7-538F4788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1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3F239-A711-4BE4-879C-F73519A1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1175CD-2AEE-4D7F-93D7-7B17FA0A6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2D613-93C6-4DFB-B89F-86FE40FB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D9B9B9-08D0-4410-9709-43503BA8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E836D7-9810-4507-B5BF-D90E1EF3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1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CEA343-21F5-43AF-9344-E113E4DC3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A2B474-6BA7-4B9C-9D25-6881B28FD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096EE-155D-4240-A0FC-373D0437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E2D51C-7E69-4593-B620-C27EAB08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DAEC51-D34F-4EFE-8E5F-0B1E6829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4B0D7-6D38-442D-8677-09A7A9E1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C21D63-7348-4598-9158-9C5F352D5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5A233-C959-4386-A20D-43947C6D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3808E9-BFE0-4701-84C1-53DAB51F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533E0F-3F4D-4509-A23F-48074D59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0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EEA46-035D-436F-A6C8-DA886080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48C99D-C326-4F0B-BFAD-40ABAD11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7EA94E-1B39-4F92-8D44-EF814174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89D46-B9B3-4A63-9C4C-31FE332A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96E845-6654-44EE-ACAF-94F1C57F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3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5E177-0E7D-498F-965E-3F471971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EF137E-9C70-4E6E-B959-3BD208AF6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EDC313-12AB-43BA-8777-D7ABB8E26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094740-A713-4065-9EE4-95648281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41C852-293B-4E1E-B630-38E2AAE0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64BD2F-2888-44C0-80CE-E4989D38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1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15D4A-E2FB-409B-9EF6-7E23C90B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DB835D-C6EA-4AE0-89A1-850715745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D9DDCC-80D5-4402-AA3B-B53E3EBE0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6E342F-7212-4ABC-B8A5-CBAEA7F70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E9CCBD-E973-4D3F-A26A-DF8152A2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5A2A14-58A6-40A5-A15B-A1148615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3D0836-37CF-4CD4-8D6B-3BFEC1D7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C59A37-9D0E-4733-B7D4-1A099EF0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15FF9-4A6E-4C6F-8DD4-5619F3D1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613C38-37DC-4121-823B-E4EB986A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C884F0-767E-4CAA-8C55-7A13FC66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D5047F-0695-4B3C-B8A8-ED73B331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66366A-FF40-463F-93F4-4292B0CF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4C5D19-241D-4504-B136-DF46EEE0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CD9CA3-A059-4283-9FC6-D13F26F3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3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2C628-E2E6-4EBF-B7FD-144683E0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72582-7CF8-492D-93E0-8E0BB50E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47499F-1041-456A-B2BF-9E7BB8ECB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91E63B-20F9-4F3F-94AE-CE8CF76F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94541A-7845-4D07-B95C-A611D4C8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6BF035-1B70-4945-A683-55F413BD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8F041-5579-4206-8488-1583B848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C7E471-349D-402A-AA9A-67CF4CA2B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01B337-C3C3-4F34-8F9F-55E068587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02967E-DB05-4C23-BE68-DFC06DD6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B23233-7943-4549-96E5-700CB9E7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0957E3-FE1B-4103-97CB-D23762F1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885865-E116-488B-BF91-D8F02D53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EA1AC3-CE15-46C9-9148-C4153B770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4BA15F-4B0B-4DCB-8792-77188FC87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FD1F9-40AA-4D0E-B131-78FC6F0D1028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595B9F-7AC2-4BA3-AEAF-7DD290170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D18220-EDE4-455E-903F-8F2575956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1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1C625FE-7A65-4DAF-B71C-A77C5E0F14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822542"/>
              </p:ext>
            </p:extLst>
          </p:nvPr>
        </p:nvGraphicFramePr>
        <p:xfrm>
          <a:off x="1056000" y="189000"/>
          <a:ext cx="1008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98312E4-272A-4F1B-8929-6951E5A16A3A}"/>
              </a:ext>
            </a:extLst>
          </p:cNvPr>
          <p:cNvCxnSpPr/>
          <p:nvPr/>
        </p:nvCxnSpPr>
        <p:spPr>
          <a:xfrm>
            <a:off x="1994170" y="1235249"/>
            <a:ext cx="89883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D994B841-79F3-40B3-A90E-662064F8F4FF}"/>
              </a:ext>
            </a:extLst>
          </p:cNvPr>
          <p:cNvSpPr/>
          <p:nvPr/>
        </p:nvSpPr>
        <p:spPr>
          <a:xfrm>
            <a:off x="5632315" y="1212315"/>
            <a:ext cx="1715678" cy="178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F181997-7C45-43A6-85D5-33EFDF2BB9FE}"/>
              </a:ext>
            </a:extLst>
          </p:cNvPr>
          <p:cNvSpPr txBox="1"/>
          <p:nvPr/>
        </p:nvSpPr>
        <p:spPr>
          <a:xfrm>
            <a:off x="5632315" y="1050583"/>
            <a:ext cx="17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Bandwidth Limit</a:t>
            </a:r>
          </a:p>
        </p:txBody>
      </p:sp>
    </p:spTree>
    <p:extLst>
      <p:ext uri="{BB962C8B-B14F-4D97-AF65-F5344CB8AC3E}">
        <p14:creationId xmlns:p14="http://schemas.microsoft.com/office/powerpoint/2010/main" val="195589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Meinen</dc:creator>
  <cp:lastModifiedBy>Manuel Meinen</cp:lastModifiedBy>
  <cp:revision>4</cp:revision>
  <dcterms:created xsi:type="dcterms:W3CDTF">2019-06-16T13:47:02Z</dcterms:created>
  <dcterms:modified xsi:type="dcterms:W3CDTF">2019-07-16T14:20:13Z</dcterms:modified>
</cp:coreProperties>
</file>