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1\Tes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Tabelle1!$B$2:$B$3</c:f>
              <c:strCache>
                <c:ptCount val="2"/>
                <c:pt idx="1">
                  <c:v>Egress</c:v>
                </c:pt>
              </c:strCache>
            </c:strRef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Tabelle1!$B$4:$B$13</c:f>
              <c:numCache>
                <c:formatCode>General</c:formatCode>
                <c:ptCount val="10"/>
                <c:pt idx="0">
                  <c:v>515.9</c:v>
                </c:pt>
                <c:pt idx="1">
                  <c:v>529.5</c:v>
                </c:pt>
                <c:pt idx="2">
                  <c:v>532.79999999999995</c:v>
                </c:pt>
                <c:pt idx="3">
                  <c:v>542.84799999999996</c:v>
                </c:pt>
                <c:pt idx="4">
                  <c:v>546.59199999999998</c:v>
                </c:pt>
                <c:pt idx="5">
                  <c:v>549.43999999999994</c:v>
                </c:pt>
                <c:pt idx="6">
                  <c:v>568.48800000000006</c:v>
                </c:pt>
                <c:pt idx="7">
                  <c:v>520.60400000000004</c:v>
                </c:pt>
                <c:pt idx="8">
                  <c:v>519.02800000000002</c:v>
                </c:pt>
                <c:pt idx="9">
                  <c:v>516.17200000000003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1D-4888-A6C6-4F32927EA447}"/>
            </c:ext>
          </c:extLst>
        </c:ser>
        <c:ser>
          <c:idx val="2"/>
          <c:order val="2"/>
          <c:tx>
            <c:strRef>
              <c:f>Tabelle1!$D$2:$D$3</c:f>
              <c:strCache>
                <c:ptCount val="2"/>
                <c:pt idx="1">
                  <c:v>Ingress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Tabelle1!$D$4:$D$13</c:f>
              <c:numCache>
                <c:formatCode>General</c:formatCode>
                <c:ptCount val="10"/>
                <c:pt idx="0">
                  <c:v>479.2</c:v>
                </c:pt>
                <c:pt idx="1">
                  <c:v>433.6</c:v>
                </c:pt>
                <c:pt idx="2">
                  <c:v>429.6</c:v>
                </c:pt>
                <c:pt idx="3">
                  <c:v>147.09</c:v>
                </c:pt>
                <c:pt idx="4">
                  <c:v>196</c:v>
                </c:pt>
                <c:pt idx="5">
                  <c:v>153.6</c:v>
                </c:pt>
                <c:pt idx="6">
                  <c:v>72.7</c:v>
                </c:pt>
                <c:pt idx="7">
                  <c:v>44.8</c:v>
                </c:pt>
                <c:pt idx="8">
                  <c:v>0</c:v>
                </c:pt>
                <c:pt idx="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D-4888-A6C6-4F32927EA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806256"/>
        <c:axId val="46980822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Tabelle1!$C$2:$C$3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Tabelle1!$C$4:$C$13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D1D-4888-A6C6-4F32927EA44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Tabelle1!$E$2:$E$3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Tabelle1!$E$4:$E$13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7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D1D-4888-A6C6-4F32927EA447}"/>
                  </c:ext>
                </c:extLst>
              </c15:ser>
            </c15:filteredLineSeries>
          </c:ext>
        </c:extLst>
      </c:lineChart>
      <c:catAx>
        <c:axId val="4698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Buffer Size [KB]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8224"/>
        <c:crosses val="autoZero"/>
        <c:auto val="1"/>
        <c:lblAlgn val="ctr"/>
        <c:lblOffset val="100"/>
        <c:noMultiLvlLbl val="0"/>
      </c:catAx>
      <c:valAx>
        <c:axId val="4698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Average</a:t>
                </a:r>
                <a:r>
                  <a:rPr lang="de-CH" sz="1600" baseline="0"/>
                  <a:t> Bandwidth [Kbps]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005B9-1A75-403B-ACAE-6A16AE69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0E7421-10B6-4839-8F6B-C467A083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8EFBF-7E5A-4BDE-A83C-584AF5C0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CC20D-FDBF-40D2-BF1A-C270DA8D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9A8CB-E5E0-46FA-87C9-695C5D89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615D3-538B-4CDA-9358-87B2BCE5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18E2D9-3C8D-4180-AF6F-762751B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3106F-3537-47B9-B580-40BD190B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68671-FF8B-426D-9E01-D326CD40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5B467-1D98-439C-BE03-588EF732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058592-6815-4EBB-9E59-A77B7A58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38D022-6974-40A9-9C27-EFD97C32E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EC8C1-E420-4A62-B097-69EF8A78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7BD5F-19A3-46E2-B973-E75F0A21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49CB3-3790-4FAF-B663-B5F1FE8D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8098D-80EC-4272-8D81-3774C473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33F7C-7912-47B1-94F2-4A6B9EC4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9FD206-14ED-48FE-B7AF-A8548AF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579D5-E9F5-4C62-BF8B-C88C9E48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88014-7A4B-4FDF-883A-05AF851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B6A08-295C-4F50-91C7-2D2AA08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7B41F-3F33-4BFB-8314-1098880D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51CD6-DB38-42D5-A1A5-426C5035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0FD20-6882-4DCB-B712-51550AC4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64CF3-2020-412A-8305-45E7C273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2B0F-DD67-4E15-9669-E2A49186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EF6C9-BEC5-4F05-9BA5-A0B25B91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E1901-3342-4392-8F8A-92F7D55C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88E900-A4A9-48A3-8915-F60345A5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6AE66-846A-4324-B2C0-AD56B164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D2EBA-A4C4-4DCA-B6BF-D7895D8C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9599C-5995-4552-8EC0-3F881801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FAAFA-DDE0-4A20-BBA3-ABF1E198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A81639-60B5-424D-912C-2C9E083C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CAA40-F1B6-4A86-AD43-AAA164AA9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0F5FD1-E684-47A0-B5D2-98DAA886B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B30CC2-993C-4D48-B42A-C8BD379E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DB49-435B-4BAD-8303-A6F2B8E3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C4D481-36FB-4FF8-973E-C5144F45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D2F9-2EB9-402D-83E2-85457724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F027C6-F3BF-493A-AFE9-695F2CE2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750C64-17D8-4DE3-9220-6875B828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7EDFB-5192-4677-825E-4DADCEF9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F04D1D-B151-4613-BA50-A720A90B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D09EAB-BEE4-49F2-AED4-A3E52CFC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0B71D-D482-44DF-B15B-8946BC69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7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1E39D-0170-45CB-89F6-B543F849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117E8-30CD-4FBB-AA20-0C5F66A2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83833A-8D5B-422C-AD38-DA8ED690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95DA8-B6F6-49C0-9B9B-31261C34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99CB-F6A5-4C48-AB0C-DDEA7EA5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9EBA97-BE4A-4224-9A8F-329DE61F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5C846-1AD5-40ED-87B7-EDC37D5D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6CCBF-9E2D-4395-A000-97B662972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9DC733-1B58-4D31-80F1-8DD1F8F9A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6ECEA5-08C1-4A1E-801A-14063C18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3175FE-6AA2-41F4-97F4-2DB07E50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4BD304-EC7C-4E64-92E3-FCCC1A5E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1EF6C6-A32A-4675-94BA-0671142E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24E0D7-ED5C-4334-B747-9D1ABACE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32255-59AE-468D-95D6-FE9FF1239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D7B5-DCC5-4560-8F23-9D82367B625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0AAB3-98AF-470E-B0DA-215E4B313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9E0E7-F320-47D0-BDFA-1DF7583F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F1C625FE-7A65-4DAF-B71C-A77C5E0F1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858759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2B5F18-666A-4D17-BA1B-08D4162D4840}"/>
              </a:ext>
            </a:extLst>
          </p:cNvPr>
          <p:cNvGrpSpPr/>
          <p:nvPr/>
        </p:nvGrpSpPr>
        <p:grpSpPr>
          <a:xfrm>
            <a:off x="1994170" y="1050582"/>
            <a:ext cx="8988358" cy="369332"/>
            <a:chOff x="1984442" y="1206230"/>
            <a:chExt cx="8988358" cy="369332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DE920E4-6880-41DF-856D-1CE33A830020}"/>
                </a:ext>
              </a:extLst>
            </p:cNvPr>
            <p:cNvCxnSpPr/>
            <p:nvPr/>
          </p:nvCxnSpPr>
          <p:spPr>
            <a:xfrm>
              <a:off x="1984442" y="1390896"/>
              <a:ext cx="89883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FC3DA1C-C4AD-4A0C-B4D4-EFEF62AF97EE}"/>
                </a:ext>
              </a:extLst>
            </p:cNvPr>
            <p:cNvSpPr txBox="1"/>
            <p:nvPr/>
          </p:nvSpPr>
          <p:spPr>
            <a:xfrm>
              <a:off x="5622587" y="1206230"/>
              <a:ext cx="17120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Bandwidth Limit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68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2</cp:revision>
  <dcterms:created xsi:type="dcterms:W3CDTF">2019-06-13T09:07:19Z</dcterms:created>
  <dcterms:modified xsi:type="dcterms:W3CDTF">2019-06-13T09:17:44Z</dcterms:modified>
</cp:coreProperties>
</file>