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1\Tes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17727947050097E-2"/>
          <c:y val="4.195589660775826E-2"/>
          <c:w val="0.88325473582106584"/>
          <c:h val="0.7552162571814221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Tabelle1!$C$2:$C$3</c:f>
              <c:strCache>
                <c:ptCount val="2"/>
                <c:pt idx="1">
                  <c:v>Egress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Tabelle1!$C$4:$C$13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8-406D-9382-FBFACB976E8A}"/>
            </c:ext>
          </c:extLst>
        </c:ser>
        <c:ser>
          <c:idx val="3"/>
          <c:order val="3"/>
          <c:tx>
            <c:strRef>
              <c:f>Tabelle1!$E$2:$E$3</c:f>
              <c:strCache>
                <c:ptCount val="2"/>
                <c:pt idx="1">
                  <c:v>Ingress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Tabelle1!$E$4:$E$13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C8-406D-9382-FBFACB976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"/>
        <c:axId val="467103344"/>
        <c:axId val="4671040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Tabelle1!$B$2:$B$3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Tabelle1!$B$4:$B$13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515.9</c:v>
                      </c:pt>
                      <c:pt idx="1">
                        <c:v>529.5</c:v>
                      </c:pt>
                      <c:pt idx="2">
                        <c:v>532.79999999999995</c:v>
                      </c:pt>
                      <c:pt idx="3">
                        <c:v>542.84799999999996</c:v>
                      </c:pt>
                      <c:pt idx="4">
                        <c:v>546.59199999999998</c:v>
                      </c:pt>
                      <c:pt idx="5">
                        <c:v>549.43999999999994</c:v>
                      </c:pt>
                      <c:pt idx="6">
                        <c:v>568.48800000000006</c:v>
                      </c:pt>
                      <c:pt idx="7">
                        <c:v>520.60400000000004</c:v>
                      </c:pt>
                      <c:pt idx="8">
                        <c:v>519.02800000000002</c:v>
                      </c:pt>
                      <c:pt idx="9">
                        <c:v>516.17200000000003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BC8-406D-9382-FBFACB976E8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Tabelle1!$D$2:$D$3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Tabelle1!$D$4:$D$13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479.2</c:v>
                      </c:pt>
                      <c:pt idx="1">
                        <c:v>433.6</c:v>
                      </c:pt>
                      <c:pt idx="2">
                        <c:v>429.6</c:v>
                      </c:pt>
                      <c:pt idx="3">
                        <c:v>147.09</c:v>
                      </c:pt>
                      <c:pt idx="4">
                        <c:v>196</c:v>
                      </c:pt>
                      <c:pt idx="5">
                        <c:v>153.6</c:v>
                      </c:pt>
                      <c:pt idx="6">
                        <c:v>72.7</c:v>
                      </c:pt>
                      <c:pt idx="7">
                        <c:v>44.8</c:v>
                      </c:pt>
                      <c:pt idx="8">
                        <c:v>0</c:v>
                      </c:pt>
                      <c:pt idx="9">
                        <c:v>48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7BC8-406D-9382-FBFACB976E8A}"/>
                  </c:ext>
                </c:extLst>
              </c15:ser>
            </c15:filteredBarSeries>
          </c:ext>
        </c:extLst>
      </c:barChart>
      <c:catAx>
        <c:axId val="46710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Buffer Size [KB]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4000"/>
        <c:crosses val="autoZero"/>
        <c:auto val="1"/>
        <c:lblAlgn val="ctr"/>
        <c:lblOffset val="100"/>
        <c:noMultiLvlLbl val="0"/>
      </c:catAx>
      <c:valAx>
        <c:axId val="46710400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Number of Drops</a:t>
                </a:r>
                <a:r>
                  <a:rPr lang="de-CH" sz="1600" baseline="0"/>
                  <a:t> to Zero per 10 Samples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F253D-13F2-497F-88DE-481D04BC1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77203A-C2F4-40B1-9C06-A2ECD22DF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2F988-CA58-4E1B-BFD8-9D8EBF29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50C19-E48C-49F7-9B9A-3BC3A727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8A782-1A58-4711-935D-6DB433F7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23EBE-085A-4CCA-B4EC-6CF316B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3A7900-5F57-4353-8315-30014656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5A045-E89E-4533-8EC8-A88B5890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E32CE0-04B3-4F4E-BC96-60C77FFE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6310C-2678-4A6E-9E61-F9D449AE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8216B8-2C2D-4E9A-B963-C1510CAE6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58B808-1929-4A23-9A05-ADD5C1CB1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CC0CD-120D-42FF-9B21-51D79C4D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5D42F-78DF-494D-B3E8-F4A2CC97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591A3-DB95-4AA2-80C3-652DC25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75B97-9E25-41DC-9C09-4FCB6C14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A796C-8156-437E-AD43-F2CBFD10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CEAB5-EB5D-4DE1-A1C2-702A5344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9C00A-BA71-46DE-8325-9DFDE10F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833B4-2EBE-401F-8B63-16B35DF0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A78AA-4601-45D3-9AC2-0E9DEC98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5F42A-FA80-4E48-A15D-991430AB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71EFD-4E1C-41E2-8E5C-18CACCE8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902B4-AAFD-4DC0-9542-7DE9C21F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63BA8-E610-4C8C-B17A-1D8618E3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BD0B0-4FBA-4EB8-A295-3AAC3ECB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35615-EB52-47A0-B06D-1454C285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DAF1A3-C3EE-41EA-BC1A-FD4C198A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A5032B-FFFC-46C0-97E9-DD4D8C89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9A802-56B5-4237-B340-13BC8A18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A61A8C-1C78-4106-9AD7-1AA062A2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13BF2-849F-4094-A627-67870D09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B4818-F08A-4A18-BA22-2EB5FF6D5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5C2B82-D479-4355-9E7F-46F2A5AD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54157-5D79-4ED9-88CA-18691B7DB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8C0BC7-6DC8-4F65-8883-D07FCD04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9E46D7-25DB-418B-A6DC-918665F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C9B285-B8EF-43C3-BEC5-8431317F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89CC80-C4DF-4D82-95A1-E8D6EABA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F07AD-C940-4F6F-92E5-12C74770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5AC3AE-79D9-499D-B606-31A677BF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F427D3-72AC-4DE6-87D9-5D043824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7CB5F-469F-42C0-B4A4-8C15F67B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51D1C3-8EA6-453D-8A0F-29CF4256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919CA8-5409-41DE-AFDC-AD00B1F7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7E27E7-82A3-49EB-A37C-4C85DCC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72171-D50B-425C-ADFA-CE841267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5810A-091E-44F6-8ADD-D12A0441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231A6C-33AC-4E5A-9ECD-C5202C6B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AB79F-A32D-4D10-A0FC-753DE8A8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521758-8197-4248-A627-615D59EE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DC043-ED99-427C-B585-C1C68775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BE917-6F9A-4489-82B6-ADA9A146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E654F9-68EF-445B-9BFB-DBB71C37B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DE5877-3032-4664-903E-D5346D3E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F445D-2451-45CA-AC53-0C12EA1A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16DAFD-EA74-4147-9769-A7CF4BE9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88537-BD31-4477-AAEA-BEA5A8B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457250-E3A2-48B4-B02E-CDCB498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1FB89-44B1-4ACA-A6E7-DECFB672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8044D-F377-4E3B-BAF0-384BA0E48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872D-26E9-4FE6-90D4-F32543010BF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18E3D-FD60-460B-86EB-D806C0BF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F31D1-6A11-4861-B57F-4DA9B91E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897A2C7-7D77-45B9-B173-4B863C3D2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954446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0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4</cp:revision>
  <dcterms:created xsi:type="dcterms:W3CDTF">2019-06-13T09:03:18Z</dcterms:created>
  <dcterms:modified xsi:type="dcterms:W3CDTF">2019-06-13T09:15:51Z</dcterms:modified>
</cp:coreProperties>
</file>