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3_variable_target_big_buffer\Test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516.70000000000005</c:v>
                </c:pt>
                <c:pt idx="1">
                  <c:v>516.79999999999995</c:v>
                </c:pt>
                <c:pt idx="2">
                  <c:v>516.70000000000005</c:v>
                </c:pt>
                <c:pt idx="3">
                  <c:v>516.70000000000005</c:v>
                </c:pt>
                <c:pt idx="4">
                  <c:v>516.6</c:v>
                </c:pt>
                <c:pt idx="5">
                  <c:v>516.70000000000005</c:v>
                </c:pt>
                <c:pt idx="6">
                  <c:v>516.70000000000005</c:v>
                </c:pt>
                <c:pt idx="7">
                  <c:v>516.6</c:v>
                </c:pt>
                <c:pt idx="8">
                  <c:v>512.4</c:v>
                </c:pt>
                <c:pt idx="9">
                  <c:v>516.99599999999998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41-4513-AD68-C0CF60836B17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104</c:v>
                </c:pt>
                <c:pt idx="1">
                  <c:v>208</c:v>
                </c:pt>
                <c:pt idx="2">
                  <c:v>304</c:v>
                </c:pt>
                <c:pt idx="3">
                  <c:v>408</c:v>
                </c:pt>
                <c:pt idx="4">
                  <c:v>488</c:v>
                </c:pt>
                <c:pt idx="5">
                  <c:v>264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71.900000000000006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41-4513-AD68-C0CF60836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C41-4513-AD68-C0CF60836B1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2</c:v>
                      </c:pt>
                      <c:pt idx="6">
                        <c:v>10</c:v>
                      </c:pt>
                      <c:pt idx="7">
                        <c:v>10</c:v>
                      </c:pt>
                      <c:pt idx="8">
                        <c:v>10</c:v>
                      </c:pt>
                      <c:pt idx="9">
                        <c:v>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41-4513-AD68-C0CF60836B17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Target Bandwidth [Kbps]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DDEFC-0297-4A57-A5F9-1EEBA320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A6E6C-38C6-4FE3-A391-DC4B3CFD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268A4-C4C7-49BC-B2E9-0354E51C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87D52-B108-453C-80DC-0D2E5BC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212E3-B834-4F11-A8E2-015126A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745E-9BC4-4716-834B-DE59F292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769D0-04B9-4AAF-A4F2-4C1426BC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58A00-8792-48F7-8A0E-6E52EC24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B540A-5967-4435-945F-C59B2462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DE15E-FA63-4782-B702-73F9DAA4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B68D08-674B-418A-AEAB-B776126DF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F161A7-37C6-46ED-9AAE-4266DD28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56C25-CDF4-4A9A-9747-34568FE6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45A025-2685-47F7-B64D-3EF374AD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F4124-F3B2-4CFB-A9ED-FBF753D7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44931-4854-46D3-9592-66008023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0A0D6-05E9-4EC5-8BA4-CAAEA3C9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92111-8ADC-434F-9568-0564ABD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1E023D-6082-4ACC-B1FC-F9D2F921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EFD53-9D29-4824-A853-7D3CE63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AB2E0-9FEA-4EA5-BC88-431BDF69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BD353F-9549-4805-80F9-D276D087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7F8EC-7F07-4682-9776-B2CC2B86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AF76A-F79B-4F62-BB82-1C0A20A4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9A5E8-2F53-4387-8B18-BE384552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B4902-69E4-4A1E-AEBC-4312C0F4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279BD-0CFC-4C73-B1BF-B3FC1B51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9A8759-6F5D-46B8-AF5D-4165FBEE0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D61EC6-6493-4666-8B27-41A9F4D7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D71442-03F8-418E-AA92-A10C8042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E37126-58B8-4519-A921-282F1508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3303-AE3A-45AD-A44E-36807DD6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2DC4C-A3C5-4685-868F-C2F44E4B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AB489B-A880-49F3-BF8F-E69A32E9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814AA3-FB46-472F-8015-3727B7235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18E52A-7ECF-4737-8A31-5A228E7B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8C3304-875F-43B5-8DF3-C3D75892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330201-839E-4F42-9759-EB7B01B0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160092-AA83-4C96-A5F4-93CA83BD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26096-C63E-4EFA-9C3C-96255BA7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F71647-FB78-4A6C-A609-673F71A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AB96E3-0FB6-46C1-970C-9FBFA627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5423DE-AA1D-456B-ACCE-2F2B8D37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0F7DBB-BEEC-4732-A26C-58CDF01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76CD50-153B-4F6A-9F1F-B3924566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095CC-A281-4FD1-977D-615604D8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0BA43-D299-4612-A58D-029FEAA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6606C-DF9D-4CCB-9E31-CDCFF5D1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AB7DFC-27B5-4CAD-A13C-C4B54DFF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9F62F1-1CF7-4C3F-9B5F-A550A2F6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B4B3ED-DDD5-4C8E-BD8B-917408EE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900593-AE29-44B6-9EA1-41EB573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E1C14-5960-4B0C-8FED-CDA95AB6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E9F235-406B-4557-A933-117244A11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A99397-30CD-4D33-B5FE-58068AFD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71B6B4-00D5-4FA4-83D3-4027999B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2792C8-CDBD-41C3-9466-D6BAD0BB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0F7CA-27FC-4C0B-B5EE-7812DCF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0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0EBE75-CD6F-4565-93A7-28A97058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366A7B-7E49-43E4-8C13-50058E9C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43E1F-137B-4EBE-829D-6B375418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0BD-9C95-4666-B571-921F6A495BC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0434B-9B78-4DA9-93E2-0F6C975A9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73167-1DF7-4635-A10F-02C81AFB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61FD-83C1-4E43-AA17-25F8F78617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353022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32F3834-E2F6-4E17-BEFE-C165EDD28F4C}"/>
              </a:ext>
            </a:extLst>
          </p:cNvPr>
          <p:cNvCxnSpPr/>
          <p:nvPr/>
        </p:nvCxnSpPr>
        <p:spPr>
          <a:xfrm>
            <a:off x="1994170" y="1235248"/>
            <a:ext cx="8988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EC3A807-943B-42F8-A94E-C0CD55E51C9B}"/>
              </a:ext>
            </a:extLst>
          </p:cNvPr>
          <p:cNvSpPr txBox="1"/>
          <p:nvPr/>
        </p:nvSpPr>
        <p:spPr>
          <a:xfrm>
            <a:off x="6245055" y="1144850"/>
            <a:ext cx="17120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Bandwidth Limit</a:t>
            </a:r>
          </a:p>
        </p:txBody>
      </p:sp>
    </p:spTree>
    <p:extLst>
      <p:ext uri="{BB962C8B-B14F-4D97-AF65-F5344CB8AC3E}">
        <p14:creationId xmlns:p14="http://schemas.microsoft.com/office/powerpoint/2010/main" val="4116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1</cp:revision>
  <dcterms:created xsi:type="dcterms:W3CDTF">2019-07-01T09:08:12Z</dcterms:created>
  <dcterms:modified xsi:type="dcterms:W3CDTF">2019-07-01T09:10:58Z</dcterms:modified>
</cp:coreProperties>
</file>