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mein\polybox\2019%20FS\Bachelor%20Thesis\evaluation\Test_4_variable_target_small_buffer\Test4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Tabelle1!$B$2:$B$3</c:f>
              <c:strCache>
                <c:ptCount val="2"/>
                <c:pt idx="1">
                  <c:v>Egress</c:v>
                </c:pt>
              </c:strCache>
            </c:strRef>
          </c:tx>
          <c:spPr>
            <a:ln w="571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Tabelle1!$B$4:$B$13</c:f>
              <c:numCache>
                <c:formatCode>General</c:formatCode>
                <c:ptCount val="10"/>
                <c:pt idx="0">
                  <c:v>121</c:v>
                </c:pt>
                <c:pt idx="1">
                  <c:v>200.4</c:v>
                </c:pt>
                <c:pt idx="2">
                  <c:v>298.8</c:v>
                </c:pt>
                <c:pt idx="3">
                  <c:v>398.4</c:v>
                </c:pt>
                <c:pt idx="4">
                  <c:v>496.8</c:v>
                </c:pt>
                <c:pt idx="5">
                  <c:v>517.20000000000005</c:v>
                </c:pt>
                <c:pt idx="6">
                  <c:v>517.1</c:v>
                </c:pt>
                <c:pt idx="7">
                  <c:v>517.20000000000005</c:v>
                </c:pt>
                <c:pt idx="8">
                  <c:v>517.1</c:v>
                </c:pt>
                <c:pt idx="9">
                  <c:v>517.20000000000005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26-4422-A3D4-0A8769175D6B}"/>
            </c:ext>
          </c:extLst>
        </c:ser>
        <c:ser>
          <c:idx val="2"/>
          <c:order val="2"/>
          <c:tx>
            <c:strRef>
              <c:f>Tabelle1!$D$2:$D$3</c:f>
              <c:strCache>
                <c:ptCount val="2"/>
                <c:pt idx="1">
                  <c:v>Ingress</c:v>
                </c:pt>
              </c:strCache>
            </c:strRef>
          </c:tx>
          <c:spPr>
            <a:ln w="571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Tabelle1!$A$4:$A$13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Tabelle1!$D$4:$D$13</c:f>
              <c:numCache>
                <c:formatCode>General</c:formatCode>
                <c:ptCount val="10"/>
                <c:pt idx="0">
                  <c:v>100.81</c:v>
                </c:pt>
                <c:pt idx="1">
                  <c:v>200.4</c:v>
                </c:pt>
                <c:pt idx="2">
                  <c:v>300</c:v>
                </c:pt>
                <c:pt idx="3">
                  <c:v>399.6</c:v>
                </c:pt>
                <c:pt idx="4">
                  <c:v>468</c:v>
                </c:pt>
                <c:pt idx="5">
                  <c:v>441.6</c:v>
                </c:pt>
                <c:pt idx="6">
                  <c:v>420</c:v>
                </c:pt>
                <c:pt idx="7">
                  <c:v>426</c:v>
                </c:pt>
                <c:pt idx="8">
                  <c:v>436.7</c:v>
                </c:pt>
                <c:pt idx="9">
                  <c:v>403.2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26-4422-A3D4-0A8769175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9806256"/>
        <c:axId val="46980822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Tabelle1!$C$2:$C$3</c15:sqref>
                        </c15:formulaRef>
                      </c:ext>
                    </c:extLst>
                    <c:strCache>
                      <c:ptCount val="2"/>
                      <c:pt idx="1">
                        <c:v>Egress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Tabelle1!$C$4:$C$13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C26-4422-A3D4-0A8769175D6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Tabelle1!$E$2:$E$3</c15:sqref>
                        </c15:formulaRef>
                      </c:ext>
                    </c:extLst>
                    <c:strCache>
                      <c:ptCount val="2"/>
                      <c:pt idx="1">
                        <c:v>Ingress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Tabelle1!$A$4:$A$13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Tabelle1!$E$4:$E$13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C26-4422-A3D4-0A8769175D6B}"/>
                  </c:ext>
                </c:extLst>
              </c15:ser>
            </c15:filteredLineSeries>
          </c:ext>
        </c:extLst>
      </c:lineChart>
      <c:catAx>
        <c:axId val="46980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Target</a:t>
                </a:r>
                <a:r>
                  <a:rPr lang="de-CH" sz="1600" baseline="0"/>
                  <a:t> Bandwidth</a:t>
                </a:r>
                <a:r>
                  <a:rPr lang="de-CH" sz="1600"/>
                  <a:t> [Kbps]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8224"/>
        <c:crosses val="autoZero"/>
        <c:auto val="1"/>
        <c:lblAlgn val="ctr"/>
        <c:lblOffset val="100"/>
        <c:noMultiLvlLbl val="0"/>
      </c:catAx>
      <c:valAx>
        <c:axId val="46980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CH" sz="1600"/>
                  <a:t>Average</a:t>
                </a:r>
                <a:r>
                  <a:rPr lang="de-CH" sz="1600" baseline="0"/>
                  <a:t> Bandwidth [Kbps]</a:t>
                </a:r>
                <a:endParaRPr lang="de-CH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69806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0.0952</cdr:x>
      <cdr:y>0.15993</cdr:y>
    </cdr:from>
    <cdr:to>
      <cdr:x>0.98691</cdr:x>
      <cdr:y>0.15993</cdr:y>
    </cdr:to>
    <cdr:cxnSp macro="">
      <cdr:nvCxnSpPr>
        <cdr:cNvPr id="4" name="Gerader Verbinder 3">
          <a:extLst xmlns:a="http://schemas.openxmlformats.org/drawingml/2006/main">
            <a:ext uri="{FF2B5EF4-FFF2-40B4-BE49-F238E27FC236}">
              <a16:creationId xmlns:a16="http://schemas.microsoft.com/office/drawing/2014/main" id="{1DE920E4-6880-41DF-856D-1CE33A830020}"/>
            </a:ext>
          </a:extLst>
        </cdr:cNvPr>
        <cdr:cNvCxnSpPr/>
      </cdr:nvCxnSpPr>
      <cdr:spPr>
        <a:xfrm xmlns:a="http://schemas.openxmlformats.org/drawingml/2006/main">
          <a:off x="959664" y="1036344"/>
          <a:ext cx="8988358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0.25694</cdr:x>
      <cdr:y>0.12998</cdr:y>
    </cdr:from>
    <cdr:to>
      <cdr:x>0.42678</cdr:x>
      <cdr:y>0.18697</cdr:y>
    </cdr:to>
    <cdr:sp macro="" textlink="">
      <cdr:nvSpPr>
        <cdr:cNvPr id="5" name="Textfeld 6">
          <a:extLst xmlns:a="http://schemas.openxmlformats.org/drawingml/2006/main">
            <a:ext uri="{FF2B5EF4-FFF2-40B4-BE49-F238E27FC236}">
              <a16:creationId xmlns:a16="http://schemas.microsoft.com/office/drawing/2014/main" id="{0FC3DA1C-C4AD-4A0C-B4D4-EFEF62AF97EE}"/>
            </a:ext>
          </a:extLst>
        </cdr:cNvPr>
        <cdr:cNvSpPr txBox="1"/>
      </cdr:nvSpPr>
      <cdr:spPr>
        <a:xfrm xmlns:a="http://schemas.openxmlformats.org/drawingml/2006/main">
          <a:off x="2589908" y="842251"/>
          <a:ext cx="1712068" cy="36933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dirty="0">
              <a:solidFill>
                <a:srgbClr val="FF0000"/>
              </a:solidFill>
            </a:rPr>
            <a:t>Bandwidth Limit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B1706-6B43-432A-8F96-410F47D8D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3EEBF-E4FC-40F0-ADAC-7D8044CD2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119AA-22FA-4D34-8C9A-32EB7491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E21641-2471-4434-9872-FEA308C1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7746BE-F348-4F9C-AA87-204106CE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EDEA-37C3-4E59-BF48-BA6DA645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409129-A53F-46D9-9AB1-9D1C207F3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562A4-7F68-4DD3-9D1F-DE66DE7C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BEE33-59DA-40E3-8070-9F5300E7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57F14-7D17-450C-88E3-FB446CFB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5E1EC1-7E50-4E01-A362-12AEA357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F5F505-740A-4FB3-9974-076126E7D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550FA-BF83-4922-97AF-74280099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D3C16-B8AC-4669-9088-969AC7FA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0F794-3565-4827-9F53-681BA523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522B8-6D07-471D-BF5F-66483C50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4EAC5-0619-44E6-8141-9E0D1763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100E6-D182-4844-93EA-A928330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148390-2B26-4144-B352-08E6D5CA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2FD48-E89C-4A88-BF0A-0EE0D75E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4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86B1E-20E0-48CC-955E-2B131A6B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5511D9-2CA0-40FD-8272-8C734FCF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445B4-5EB0-493F-87EC-BB144D61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9BBC1C-AF52-4939-BF0B-58AB9A60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4CDB9-865B-4392-A4CE-AE88BE2C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C44FA-B290-459F-A2C9-A1A270A7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12E1A0-202F-45A4-B6CD-92AE78A88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9D4653-098A-44BE-84E1-C1EBAE594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3322C0-449C-4A66-8BA7-FD762176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E5FBAC-4EC4-4E7B-B01F-49E9E2E0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DBA7AE-3FAF-4743-924D-615DDB42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1173D-4757-41BF-9209-5DEACBEA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5B1768-CCCE-4AC0-9105-54EB9812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47EAA9-0FF6-4570-92C8-96DEFF36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0BBEE6-A931-4788-8E10-530A9833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E08606-3FC4-4594-907B-1673D405C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1912D5-3716-49A4-A256-72EC0898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8E8D9F-B4AA-4781-9E4E-E2FF63CC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94CC49-0929-4959-B2CE-5F8DCFF6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48DDE-715D-4D3D-84BA-235E9522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1EB0C1-8E70-4804-BDE8-9C3F8259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6A17DD-8C84-4B6A-8E77-2A547BFD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56E3EB-7EA6-4242-B99F-2AFFD49C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AE58F8D-09DF-4AE3-94D4-7E4918C0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30BC26C-5BCA-4702-B8F4-86E8C1EE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A9B208-DC48-42A9-9F80-2FCFE91D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8486B-7A03-46EF-87DB-98D33CC0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DA944-839E-4455-9D29-50CF60F6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5DA17F-B2CB-49E0-AF8B-156FB465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9B2C5B-F67B-4372-B9F5-D28F911B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EAD206-EE4A-418C-A27A-A64D95A1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DB5134-24A6-42E5-ADD6-7E5DE7BA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6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454B0D-67B3-4A38-8CEE-31F6A45F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53B67E-C0A1-4B5C-8843-8A7141A56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79EDED-FD98-453D-9ED8-5E9DF549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176603-0997-4B4A-8634-86F06FB7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E23C2A-80EB-4340-B7AC-3EE385F7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8C94EE-D28E-4036-8692-E45771D2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FAFD30-DDA3-4931-9E3B-D8477343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3ACDE2-BEF1-47EB-89A1-B4842589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5B477D-1C1E-4153-8603-932AADC36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061C-B93F-4842-B3C6-CEE7471A14D0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BE4435-C0E7-4FAA-B938-6D497EF4F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1ECEF-1B9D-4345-9306-E37E435D9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BFDD-CEDB-4C3E-9738-FCF434E95C5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1C625FE-7A65-4DAF-B71C-A77C5E0F14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595946"/>
              </p:ext>
            </p:extLst>
          </p:nvPr>
        </p:nvGraphicFramePr>
        <p:xfrm>
          <a:off x="1056000" y="189000"/>
          <a:ext cx="10080000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209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1</cp:revision>
  <dcterms:created xsi:type="dcterms:W3CDTF">2019-07-01T09:15:25Z</dcterms:created>
  <dcterms:modified xsi:type="dcterms:W3CDTF">2019-07-01T09:18:02Z</dcterms:modified>
</cp:coreProperties>
</file>